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2" r:id="rId4"/>
    <p:sldId id="266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866FA2F-FD09-47CE-B0BE-07DED22F7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0320D-F6A8-43AC-89EF-6D2C094A9106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6387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/>
        </p:spPr>
      </p:sp>
      <p:sp>
        <p:nvSpPr>
          <p:cNvPr id="163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033837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193979-FE2A-4FEF-8188-D9179D619B8E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8435" name="Rectangle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/>
        </p:spPr>
      </p:sp>
      <p:sp>
        <p:nvSpPr>
          <p:cNvPr id="184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7988" cy="4033837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DF60F-1676-4A25-B679-2A0BDD9FD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A6A00-E104-4BD5-A244-9B3348061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CFEC6-16FC-4817-9FC9-B832CF1EC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1270A-0466-4B60-B692-B4589310D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5E699-8F33-48DC-AA85-A651BB7E1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D6462-2E7F-4FA2-B0CE-1B54FE808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337F9-F1C3-4B74-A95B-FCDBF8166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F7B42-89E0-4FBA-BC37-FABDD41AB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53CE1-11B3-4E57-9E2B-E255ADA6B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E294-E258-4D5C-B381-A343EAA2A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DE420-A62A-469B-995C-6597FB251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C128CC40-A61A-4BC6-9486-5BD8CA3511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Personal Networks</a:t>
            </a:r>
            <a:br>
              <a:rPr lang="en-US" dirty="0" smtClean="0"/>
            </a:br>
            <a:r>
              <a:rPr lang="en-US" dirty="0" smtClean="0"/>
              <a:t>TU Delft Prototype</a:t>
            </a:r>
            <a:endParaRPr lang="en-US" dirty="0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</a:t>
            </a:r>
            <a:r>
              <a:rPr lang="en-US" dirty="0" smtClean="0"/>
              <a:t>Technology</a:t>
            </a:r>
            <a:endParaRPr lang="en-US" dirty="0" smtClean="0"/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7D8D0E-6ABE-4879-8BF0-8612DD1FA1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SzPct val="45000"/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dirty="0" smtClean="0"/>
              <a:t>TU Delft Prototype (1)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Linux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Kernel 2.6.x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 err="1"/>
              <a:t>Ethertap</a:t>
            </a:r>
            <a:endParaRPr lang="en-GB" dirty="0"/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 err="1"/>
              <a:t>OLSRd</a:t>
            </a:r>
            <a:r>
              <a:rPr lang="en-GB" dirty="0"/>
              <a:t> 0.4.10 (from www.olsr.org)</a:t>
            </a:r>
          </a:p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Hardware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Laptops and PCs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WLAN and Ethernet</a:t>
            </a:r>
          </a:p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Prototype code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/>
              <a:t>Written in C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GB" dirty="0" err="1"/>
              <a:t>Libnetlink</a:t>
            </a:r>
            <a:r>
              <a:rPr lang="en-GB" dirty="0"/>
              <a:t> (to configure the kernel)</a:t>
            </a:r>
          </a:p>
        </p:txBody>
      </p:sp>
      <p:sp>
        <p:nvSpPr>
          <p:cNvPr id="1536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971C9F-DF04-42C9-8799-E254463DB7A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SzPct val="45000"/>
              <a:tabLst>
                <a:tab pos="0" algn="l"/>
                <a:tab pos="414338" algn="l"/>
                <a:tab pos="828675" algn="l"/>
                <a:tab pos="1243013" algn="l"/>
                <a:tab pos="1657350" algn="l"/>
                <a:tab pos="2073275" algn="l"/>
                <a:tab pos="2487613" algn="l"/>
                <a:tab pos="2901950" algn="l"/>
                <a:tab pos="3316288" algn="l"/>
                <a:tab pos="3732213" algn="l"/>
                <a:tab pos="4146550" algn="l"/>
                <a:tab pos="4560888" algn="l"/>
                <a:tab pos="4975225" algn="l"/>
                <a:tab pos="5391150" algn="l"/>
                <a:tab pos="5805488" algn="l"/>
                <a:tab pos="6219825" algn="l"/>
                <a:tab pos="6634163" algn="l"/>
                <a:tab pos="7050088" algn="l"/>
                <a:tab pos="7464425" algn="l"/>
                <a:tab pos="7878763" algn="l"/>
                <a:tab pos="8293100" algn="l"/>
              </a:tabLst>
            </a:pPr>
            <a:r>
              <a:rPr lang="en-GB" dirty="0" smtClean="0"/>
              <a:t>TU Delft Prototype (2)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Applications should be unaltered: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Based on the normal socket interface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err="1" smtClean="0"/>
              <a:t>Ethertap</a:t>
            </a:r>
            <a:r>
              <a:rPr lang="en-US" dirty="0" smtClean="0"/>
              <a:t> implements virtual interface for intra-PN traffic</a:t>
            </a:r>
          </a:p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Everything is done at the network layer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Routing within clusters, no L2-bridging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Neighbor discovery using UDP/IPv6 and link local multicast</a:t>
            </a:r>
          </a:p>
          <a:p>
            <a:pPr marL="781932" lvl="1">
              <a:buSzPct val="75000"/>
              <a:buFont typeface="Symbol" charset="2"/>
              <a:buChar char="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LL Security not used, encryption at the network layer.</a:t>
            </a:r>
          </a:p>
          <a:p>
            <a:pPr marL="390246" indent="-293764">
              <a:buSzPct val="45000"/>
              <a:buFont typeface="Wingdings" charset="2"/>
              <a:buChar char=""/>
              <a:tabLst>
                <a:tab pos="411846" algn="l"/>
                <a:tab pos="826572" algn="l"/>
                <a:tab pos="1241298" algn="l"/>
                <a:tab pos="1656024" algn="l"/>
                <a:tab pos="2070751" algn="l"/>
                <a:tab pos="2485477" algn="l"/>
                <a:tab pos="2900203" algn="l"/>
                <a:tab pos="3314929" algn="l"/>
                <a:tab pos="3729655" algn="l"/>
                <a:tab pos="4144381" algn="l"/>
                <a:tab pos="4559107" algn="l"/>
                <a:tab pos="4973833" algn="l"/>
                <a:tab pos="5388560" algn="l"/>
                <a:tab pos="5803286" algn="l"/>
                <a:tab pos="6218012" algn="l"/>
                <a:tab pos="6632738" algn="l"/>
                <a:tab pos="7047464" algn="l"/>
                <a:tab pos="7462190" algn="l"/>
                <a:tab pos="7876916" algn="l"/>
                <a:tab pos="8291642" algn="l"/>
              </a:tabLst>
              <a:defRPr/>
            </a:pPr>
            <a:r>
              <a:rPr lang="en-US" dirty="0" smtClean="0"/>
              <a:t>Future prototypes will use L2 mechanisms</a:t>
            </a:r>
            <a:endParaRPr lang="en-US" dirty="0"/>
          </a:p>
        </p:txBody>
      </p:sp>
      <p:sp>
        <p:nvSpPr>
          <p:cNvPr id="1741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47ABA6-C91D-4A9D-92F9-73755246EC4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Implementation Architecture (Intra-Cluster)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34D14F-3B71-44B1-87AB-77A1082FB258}" type="slidenum">
              <a:rPr lang="en-US" smtClean="0"/>
              <a:pPr/>
              <a:t>4</a:t>
            </a:fld>
            <a:endParaRPr lang="en-US" smtClean="0"/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1552575" y="1295400"/>
            <a:ext cx="6038850" cy="4897438"/>
            <a:chOff x="1084321" y="1549603"/>
            <a:chExt cx="6039360" cy="4897955"/>
          </a:xfrm>
        </p:grpSpPr>
        <p:sp>
          <p:nvSpPr>
            <p:cNvPr id="19462" name="Freeform 2"/>
            <p:cNvSpPr>
              <a:spLocks noChangeArrowheads="1"/>
            </p:cNvSpPr>
            <p:nvPr/>
          </p:nvSpPr>
          <p:spPr bwMode="auto">
            <a:xfrm>
              <a:off x="2744640" y="6143685"/>
              <a:ext cx="133920" cy="152656"/>
            </a:xfrm>
            <a:custGeom>
              <a:avLst/>
              <a:gdLst>
                <a:gd name="T0" fmla="*/ 205 w 371"/>
                <a:gd name="T1" fmla="*/ 1 h 425"/>
                <a:gd name="T2" fmla="*/ 241 w 371"/>
                <a:gd name="T3" fmla="*/ 9 h 425"/>
                <a:gd name="T4" fmla="*/ 275 w 371"/>
                <a:gd name="T5" fmla="*/ 24 h 425"/>
                <a:gd name="T6" fmla="*/ 305 w 371"/>
                <a:gd name="T7" fmla="*/ 47 h 425"/>
                <a:gd name="T8" fmla="*/ 329 w 371"/>
                <a:gd name="T9" fmla="*/ 75 h 425"/>
                <a:gd name="T10" fmla="*/ 349 w 371"/>
                <a:gd name="T11" fmla="*/ 109 h 425"/>
                <a:gd name="T12" fmla="*/ 363 w 371"/>
                <a:gd name="T13" fmla="*/ 148 h 425"/>
                <a:gd name="T14" fmla="*/ 370 w 371"/>
                <a:gd name="T15" fmla="*/ 190 h 425"/>
                <a:gd name="T16" fmla="*/ 370 w 371"/>
                <a:gd name="T17" fmla="*/ 234 h 425"/>
                <a:gd name="T18" fmla="*/ 363 w 371"/>
                <a:gd name="T19" fmla="*/ 276 h 425"/>
                <a:gd name="T20" fmla="*/ 349 w 371"/>
                <a:gd name="T21" fmla="*/ 315 h 425"/>
                <a:gd name="T22" fmla="*/ 329 w 371"/>
                <a:gd name="T23" fmla="*/ 349 h 425"/>
                <a:gd name="T24" fmla="*/ 305 w 371"/>
                <a:gd name="T25" fmla="*/ 377 h 425"/>
                <a:gd name="T26" fmla="*/ 275 w 371"/>
                <a:gd name="T27" fmla="*/ 400 h 425"/>
                <a:gd name="T28" fmla="*/ 241 w 371"/>
                <a:gd name="T29" fmla="*/ 415 h 425"/>
                <a:gd name="T30" fmla="*/ 205 w 371"/>
                <a:gd name="T31" fmla="*/ 423 h 425"/>
                <a:gd name="T32" fmla="*/ 166 w 371"/>
                <a:gd name="T33" fmla="*/ 423 h 425"/>
                <a:gd name="T34" fmla="*/ 129 w 371"/>
                <a:gd name="T35" fmla="*/ 415 h 425"/>
                <a:gd name="T36" fmla="*/ 95 w 371"/>
                <a:gd name="T37" fmla="*/ 400 h 425"/>
                <a:gd name="T38" fmla="*/ 66 w 371"/>
                <a:gd name="T39" fmla="*/ 377 h 425"/>
                <a:gd name="T40" fmla="*/ 42 w 371"/>
                <a:gd name="T41" fmla="*/ 349 h 425"/>
                <a:gd name="T42" fmla="*/ 22 w 371"/>
                <a:gd name="T43" fmla="*/ 315 h 425"/>
                <a:gd name="T44" fmla="*/ 8 w 371"/>
                <a:gd name="T45" fmla="*/ 276 h 425"/>
                <a:gd name="T46" fmla="*/ 1 w 371"/>
                <a:gd name="T47" fmla="*/ 234 h 425"/>
                <a:gd name="T48" fmla="*/ 1 w 371"/>
                <a:gd name="T49" fmla="*/ 190 h 425"/>
                <a:gd name="T50" fmla="*/ 8 w 371"/>
                <a:gd name="T51" fmla="*/ 148 h 425"/>
                <a:gd name="T52" fmla="*/ 22 w 371"/>
                <a:gd name="T53" fmla="*/ 109 h 425"/>
                <a:gd name="T54" fmla="*/ 42 w 371"/>
                <a:gd name="T55" fmla="*/ 75 h 425"/>
                <a:gd name="T56" fmla="*/ 66 w 371"/>
                <a:gd name="T57" fmla="*/ 47 h 425"/>
                <a:gd name="T58" fmla="*/ 95 w 371"/>
                <a:gd name="T59" fmla="*/ 24 h 425"/>
                <a:gd name="T60" fmla="*/ 129 w 371"/>
                <a:gd name="T61" fmla="*/ 9 h 425"/>
                <a:gd name="T62" fmla="*/ 166 w 371"/>
                <a:gd name="T63" fmla="*/ 1 h 42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1"/>
                <a:gd name="T97" fmla="*/ 0 h 425"/>
                <a:gd name="T98" fmla="*/ 371 w 371"/>
                <a:gd name="T99" fmla="*/ 425 h 42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1" h="425">
                  <a:moveTo>
                    <a:pt x="185" y="0"/>
                  </a:moveTo>
                  <a:lnTo>
                    <a:pt x="205" y="1"/>
                  </a:lnTo>
                  <a:lnTo>
                    <a:pt x="224" y="4"/>
                  </a:lnTo>
                  <a:lnTo>
                    <a:pt x="241" y="9"/>
                  </a:lnTo>
                  <a:lnTo>
                    <a:pt x="259" y="16"/>
                  </a:lnTo>
                  <a:lnTo>
                    <a:pt x="275" y="24"/>
                  </a:lnTo>
                  <a:lnTo>
                    <a:pt x="291" y="35"/>
                  </a:lnTo>
                  <a:lnTo>
                    <a:pt x="305" y="47"/>
                  </a:lnTo>
                  <a:lnTo>
                    <a:pt x="317" y="60"/>
                  </a:lnTo>
                  <a:lnTo>
                    <a:pt x="329" y="75"/>
                  </a:lnTo>
                  <a:lnTo>
                    <a:pt x="340" y="92"/>
                  </a:lnTo>
                  <a:lnTo>
                    <a:pt x="349" y="109"/>
                  </a:lnTo>
                  <a:lnTo>
                    <a:pt x="357" y="128"/>
                  </a:lnTo>
                  <a:lnTo>
                    <a:pt x="363" y="148"/>
                  </a:lnTo>
                  <a:lnTo>
                    <a:pt x="368" y="169"/>
                  </a:lnTo>
                  <a:lnTo>
                    <a:pt x="370" y="190"/>
                  </a:lnTo>
                  <a:lnTo>
                    <a:pt x="371" y="212"/>
                  </a:lnTo>
                  <a:lnTo>
                    <a:pt x="370" y="234"/>
                  </a:lnTo>
                  <a:lnTo>
                    <a:pt x="368" y="255"/>
                  </a:lnTo>
                  <a:lnTo>
                    <a:pt x="363" y="276"/>
                  </a:lnTo>
                  <a:lnTo>
                    <a:pt x="357" y="296"/>
                  </a:lnTo>
                  <a:lnTo>
                    <a:pt x="349" y="315"/>
                  </a:lnTo>
                  <a:lnTo>
                    <a:pt x="340" y="332"/>
                  </a:lnTo>
                  <a:lnTo>
                    <a:pt x="329" y="349"/>
                  </a:lnTo>
                  <a:lnTo>
                    <a:pt x="317" y="364"/>
                  </a:lnTo>
                  <a:lnTo>
                    <a:pt x="305" y="377"/>
                  </a:lnTo>
                  <a:lnTo>
                    <a:pt x="291" y="390"/>
                  </a:lnTo>
                  <a:lnTo>
                    <a:pt x="275" y="400"/>
                  </a:lnTo>
                  <a:lnTo>
                    <a:pt x="259" y="408"/>
                  </a:lnTo>
                  <a:lnTo>
                    <a:pt x="241" y="415"/>
                  </a:lnTo>
                  <a:lnTo>
                    <a:pt x="224" y="420"/>
                  </a:lnTo>
                  <a:lnTo>
                    <a:pt x="205" y="423"/>
                  </a:lnTo>
                  <a:lnTo>
                    <a:pt x="185" y="425"/>
                  </a:lnTo>
                  <a:lnTo>
                    <a:pt x="166" y="423"/>
                  </a:lnTo>
                  <a:lnTo>
                    <a:pt x="147" y="420"/>
                  </a:lnTo>
                  <a:lnTo>
                    <a:pt x="129" y="415"/>
                  </a:lnTo>
                  <a:lnTo>
                    <a:pt x="112" y="408"/>
                  </a:lnTo>
                  <a:lnTo>
                    <a:pt x="95" y="400"/>
                  </a:lnTo>
                  <a:lnTo>
                    <a:pt x="80" y="390"/>
                  </a:lnTo>
                  <a:lnTo>
                    <a:pt x="66" y="377"/>
                  </a:lnTo>
                  <a:lnTo>
                    <a:pt x="53" y="364"/>
                  </a:lnTo>
                  <a:lnTo>
                    <a:pt x="42" y="349"/>
                  </a:lnTo>
                  <a:lnTo>
                    <a:pt x="31" y="332"/>
                  </a:lnTo>
                  <a:lnTo>
                    <a:pt x="22" y="315"/>
                  </a:lnTo>
                  <a:lnTo>
                    <a:pt x="14" y="296"/>
                  </a:lnTo>
                  <a:lnTo>
                    <a:pt x="8" y="276"/>
                  </a:lnTo>
                  <a:lnTo>
                    <a:pt x="3" y="255"/>
                  </a:lnTo>
                  <a:lnTo>
                    <a:pt x="1" y="234"/>
                  </a:lnTo>
                  <a:lnTo>
                    <a:pt x="0" y="212"/>
                  </a:lnTo>
                  <a:lnTo>
                    <a:pt x="1" y="190"/>
                  </a:lnTo>
                  <a:lnTo>
                    <a:pt x="3" y="169"/>
                  </a:lnTo>
                  <a:lnTo>
                    <a:pt x="8" y="148"/>
                  </a:lnTo>
                  <a:lnTo>
                    <a:pt x="14" y="128"/>
                  </a:lnTo>
                  <a:lnTo>
                    <a:pt x="22" y="109"/>
                  </a:lnTo>
                  <a:lnTo>
                    <a:pt x="31" y="92"/>
                  </a:lnTo>
                  <a:lnTo>
                    <a:pt x="42" y="75"/>
                  </a:lnTo>
                  <a:lnTo>
                    <a:pt x="53" y="60"/>
                  </a:lnTo>
                  <a:lnTo>
                    <a:pt x="66" y="47"/>
                  </a:lnTo>
                  <a:lnTo>
                    <a:pt x="80" y="35"/>
                  </a:lnTo>
                  <a:lnTo>
                    <a:pt x="95" y="24"/>
                  </a:lnTo>
                  <a:lnTo>
                    <a:pt x="112" y="16"/>
                  </a:lnTo>
                  <a:lnTo>
                    <a:pt x="129" y="9"/>
                  </a:lnTo>
                  <a:lnTo>
                    <a:pt x="147" y="4"/>
                  </a:lnTo>
                  <a:lnTo>
                    <a:pt x="166" y="1"/>
                  </a:lnTo>
                  <a:lnTo>
                    <a:pt x="18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3" name="Freeform 3"/>
            <p:cNvSpPr>
              <a:spLocks noChangeArrowheads="1"/>
            </p:cNvSpPr>
            <p:nvPr/>
          </p:nvSpPr>
          <p:spPr bwMode="auto">
            <a:xfrm>
              <a:off x="2678400" y="6067357"/>
              <a:ext cx="266400" cy="305312"/>
            </a:xfrm>
            <a:custGeom>
              <a:avLst/>
              <a:gdLst>
                <a:gd name="T0" fmla="*/ 409 w 742"/>
                <a:gd name="T1" fmla="*/ 3 h 848"/>
                <a:gd name="T2" fmla="*/ 482 w 742"/>
                <a:gd name="T3" fmla="*/ 19 h 848"/>
                <a:gd name="T4" fmla="*/ 550 w 742"/>
                <a:gd name="T5" fmla="*/ 51 h 848"/>
                <a:gd name="T6" fmla="*/ 608 w 742"/>
                <a:gd name="T7" fmla="*/ 95 h 848"/>
                <a:gd name="T8" fmla="*/ 659 w 742"/>
                <a:gd name="T9" fmla="*/ 152 h 848"/>
                <a:gd name="T10" fmla="*/ 698 w 742"/>
                <a:gd name="T11" fmla="*/ 220 h 848"/>
                <a:gd name="T12" fmla="*/ 725 w 742"/>
                <a:gd name="T13" fmla="*/ 296 h 848"/>
                <a:gd name="T14" fmla="*/ 739 w 742"/>
                <a:gd name="T15" fmla="*/ 380 h 848"/>
                <a:gd name="T16" fmla="*/ 739 w 742"/>
                <a:gd name="T17" fmla="*/ 469 h 848"/>
                <a:gd name="T18" fmla="*/ 725 w 742"/>
                <a:gd name="T19" fmla="*/ 553 h 848"/>
                <a:gd name="T20" fmla="*/ 698 w 742"/>
                <a:gd name="T21" fmla="*/ 629 h 848"/>
                <a:gd name="T22" fmla="*/ 659 w 742"/>
                <a:gd name="T23" fmla="*/ 696 h 848"/>
                <a:gd name="T24" fmla="*/ 608 w 742"/>
                <a:gd name="T25" fmla="*/ 754 h 848"/>
                <a:gd name="T26" fmla="*/ 550 w 742"/>
                <a:gd name="T27" fmla="*/ 798 h 848"/>
                <a:gd name="T28" fmla="*/ 482 w 742"/>
                <a:gd name="T29" fmla="*/ 830 h 848"/>
                <a:gd name="T30" fmla="*/ 409 w 742"/>
                <a:gd name="T31" fmla="*/ 846 h 848"/>
                <a:gd name="T32" fmla="*/ 332 w 742"/>
                <a:gd name="T33" fmla="*/ 846 h 848"/>
                <a:gd name="T34" fmla="*/ 258 w 742"/>
                <a:gd name="T35" fmla="*/ 830 h 848"/>
                <a:gd name="T36" fmla="*/ 192 w 742"/>
                <a:gd name="T37" fmla="*/ 798 h 848"/>
                <a:gd name="T38" fmla="*/ 132 w 742"/>
                <a:gd name="T39" fmla="*/ 754 h 848"/>
                <a:gd name="T40" fmla="*/ 83 w 742"/>
                <a:gd name="T41" fmla="*/ 696 h 848"/>
                <a:gd name="T42" fmla="*/ 43 w 742"/>
                <a:gd name="T43" fmla="*/ 629 h 848"/>
                <a:gd name="T44" fmla="*/ 16 w 742"/>
                <a:gd name="T45" fmla="*/ 553 h 848"/>
                <a:gd name="T46" fmla="*/ 2 w 742"/>
                <a:gd name="T47" fmla="*/ 469 h 848"/>
                <a:gd name="T48" fmla="*/ 2 w 742"/>
                <a:gd name="T49" fmla="*/ 380 h 848"/>
                <a:gd name="T50" fmla="*/ 16 w 742"/>
                <a:gd name="T51" fmla="*/ 296 h 848"/>
                <a:gd name="T52" fmla="*/ 43 w 742"/>
                <a:gd name="T53" fmla="*/ 220 h 848"/>
                <a:gd name="T54" fmla="*/ 83 w 742"/>
                <a:gd name="T55" fmla="*/ 152 h 848"/>
                <a:gd name="T56" fmla="*/ 132 w 742"/>
                <a:gd name="T57" fmla="*/ 95 h 848"/>
                <a:gd name="T58" fmla="*/ 192 w 742"/>
                <a:gd name="T59" fmla="*/ 51 h 848"/>
                <a:gd name="T60" fmla="*/ 258 w 742"/>
                <a:gd name="T61" fmla="*/ 19 h 848"/>
                <a:gd name="T62" fmla="*/ 332 w 742"/>
                <a:gd name="T63" fmla="*/ 3 h 8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2"/>
                <a:gd name="T97" fmla="*/ 0 h 848"/>
                <a:gd name="T98" fmla="*/ 742 w 742"/>
                <a:gd name="T99" fmla="*/ 848 h 8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2" h="848">
                  <a:moveTo>
                    <a:pt x="370" y="0"/>
                  </a:moveTo>
                  <a:lnTo>
                    <a:pt x="409" y="3"/>
                  </a:lnTo>
                  <a:lnTo>
                    <a:pt x="446" y="8"/>
                  </a:lnTo>
                  <a:lnTo>
                    <a:pt x="482" y="19"/>
                  </a:lnTo>
                  <a:lnTo>
                    <a:pt x="517" y="33"/>
                  </a:lnTo>
                  <a:lnTo>
                    <a:pt x="550" y="51"/>
                  </a:lnTo>
                  <a:lnTo>
                    <a:pt x="580" y="72"/>
                  </a:lnTo>
                  <a:lnTo>
                    <a:pt x="608" y="95"/>
                  </a:lnTo>
                  <a:lnTo>
                    <a:pt x="635" y="122"/>
                  </a:lnTo>
                  <a:lnTo>
                    <a:pt x="659" y="152"/>
                  </a:lnTo>
                  <a:lnTo>
                    <a:pt x="680" y="185"/>
                  </a:lnTo>
                  <a:lnTo>
                    <a:pt x="698" y="220"/>
                  </a:lnTo>
                  <a:lnTo>
                    <a:pt x="714" y="256"/>
                  </a:lnTo>
                  <a:lnTo>
                    <a:pt x="725" y="296"/>
                  </a:lnTo>
                  <a:lnTo>
                    <a:pt x="735" y="337"/>
                  </a:lnTo>
                  <a:lnTo>
                    <a:pt x="739" y="380"/>
                  </a:lnTo>
                  <a:lnTo>
                    <a:pt x="742" y="424"/>
                  </a:lnTo>
                  <a:lnTo>
                    <a:pt x="739" y="469"/>
                  </a:lnTo>
                  <a:lnTo>
                    <a:pt x="735" y="512"/>
                  </a:lnTo>
                  <a:lnTo>
                    <a:pt x="725" y="553"/>
                  </a:lnTo>
                  <a:lnTo>
                    <a:pt x="714" y="592"/>
                  </a:lnTo>
                  <a:lnTo>
                    <a:pt x="698" y="629"/>
                  </a:lnTo>
                  <a:lnTo>
                    <a:pt x="680" y="664"/>
                  </a:lnTo>
                  <a:lnTo>
                    <a:pt x="659" y="696"/>
                  </a:lnTo>
                  <a:lnTo>
                    <a:pt x="635" y="727"/>
                  </a:lnTo>
                  <a:lnTo>
                    <a:pt x="608" y="754"/>
                  </a:lnTo>
                  <a:lnTo>
                    <a:pt x="580" y="777"/>
                  </a:lnTo>
                  <a:lnTo>
                    <a:pt x="550" y="798"/>
                  </a:lnTo>
                  <a:lnTo>
                    <a:pt x="517" y="815"/>
                  </a:lnTo>
                  <a:lnTo>
                    <a:pt x="482" y="830"/>
                  </a:lnTo>
                  <a:lnTo>
                    <a:pt x="446" y="840"/>
                  </a:lnTo>
                  <a:lnTo>
                    <a:pt x="409" y="846"/>
                  </a:lnTo>
                  <a:lnTo>
                    <a:pt x="370" y="848"/>
                  </a:lnTo>
                  <a:lnTo>
                    <a:pt x="332" y="846"/>
                  </a:lnTo>
                  <a:lnTo>
                    <a:pt x="294" y="840"/>
                  </a:lnTo>
                  <a:lnTo>
                    <a:pt x="258" y="830"/>
                  </a:lnTo>
                  <a:lnTo>
                    <a:pt x="224" y="815"/>
                  </a:lnTo>
                  <a:lnTo>
                    <a:pt x="192" y="798"/>
                  </a:lnTo>
                  <a:lnTo>
                    <a:pt x="161" y="777"/>
                  </a:lnTo>
                  <a:lnTo>
                    <a:pt x="132" y="754"/>
                  </a:lnTo>
                  <a:lnTo>
                    <a:pt x="106" y="727"/>
                  </a:lnTo>
                  <a:lnTo>
                    <a:pt x="83" y="696"/>
                  </a:lnTo>
                  <a:lnTo>
                    <a:pt x="62" y="664"/>
                  </a:lnTo>
                  <a:lnTo>
                    <a:pt x="43" y="629"/>
                  </a:lnTo>
                  <a:lnTo>
                    <a:pt x="28" y="592"/>
                  </a:lnTo>
                  <a:lnTo>
                    <a:pt x="16" y="553"/>
                  </a:lnTo>
                  <a:lnTo>
                    <a:pt x="7" y="512"/>
                  </a:lnTo>
                  <a:lnTo>
                    <a:pt x="2" y="469"/>
                  </a:lnTo>
                  <a:lnTo>
                    <a:pt x="0" y="424"/>
                  </a:lnTo>
                  <a:lnTo>
                    <a:pt x="2" y="380"/>
                  </a:lnTo>
                  <a:lnTo>
                    <a:pt x="7" y="337"/>
                  </a:lnTo>
                  <a:lnTo>
                    <a:pt x="16" y="296"/>
                  </a:lnTo>
                  <a:lnTo>
                    <a:pt x="28" y="256"/>
                  </a:lnTo>
                  <a:lnTo>
                    <a:pt x="43" y="220"/>
                  </a:lnTo>
                  <a:lnTo>
                    <a:pt x="62" y="185"/>
                  </a:lnTo>
                  <a:lnTo>
                    <a:pt x="83" y="152"/>
                  </a:lnTo>
                  <a:lnTo>
                    <a:pt x="106" y="122"/>
                  </a:lnTo>
                  <a:lnTo>
                    <a:pt x="132" y="95"/>
                  </a:lnTo>
                  <a:lnTo>
                    <a:pt x="161" y="72"/>
                  </a:lnTo>
                  <a:lnTo>
                    <a:pt x="192" y="51"/>
                  </a:lnTo>
                  <a:lnTo>
                    <a:pt x="224" y="33"/>
                  </a:lnTo>
                  <a:lnTo>
                    <a:pt x="258" y="19"/>
                  </a:lnTo>
                  <a:lnTo>
                    <a:pt x="294" y="8"/>
                  </a:lnTo>
                  <a:lnTo>
                    <a:pt x="332" y="3"/>
                  </a:lnTo>
                  <a:lnTo>
                    <a:pt x="37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4" name="Freeform 4"/>
            <p:cNvSpPr>
              <a:spLocks noChangeArrowheads="1"/>
            </p:cNvSpPr>
            <p:nvPr/>
          </p:nvSpPr>
          <p:spPr bwMode="auto">
            <a:xfrm>
              <a:off x="2612160" y="5989590"/>
              <a:ext cx="400320" cy="457968"/>
            </a:xfrm>
            <a:custGeom>
              <a:avLst/>
              <a:gdLst>
                <a:gd name="T0" fmla="*/ 615 w 1112"/>
                <a:gd name="T1" fmla="*/ 3 h 1270"/>
                <a:gd name="T2" fmla="*/ 725 w 1112"/>
                <a:gd name="T3" fmla="*/ 28 h 1270"/>
                <a:gd name="T4" fmla="*/ 825 w 1112"/>
                <a:gd name="T5" fmla="*/ 74 h 1270"/>
                <a:gd name="T6" fmla="*/ 914 w 1112"/>
                <a:gd name="T7" fmla="*/ 142 h 1270"/>
                <a:gd name="T8" fmla="*/ 989 w 1112"/>
                <a:gd name="T9" fmla="*/ 227 h 1270"/>
                <a:gd name="T10" fmla="*/ 1047 w 1112"/>
                <a:gd name="T11" fmla="*/ 328 h 1270"/>
                <a:gd name="T12" fmla="*/ 1088 w 1112"/>
                <a:gd name="T13" fmla="*/ 442 h 1270"/>
                <a:gd name="T14" fmla="*/ 1110 w 1112"/>
                <a:gd name="T15" fmla="*/ 569 h 1270"/>
                <a:gd name="T16" fmla="*/ 1110 w 1112"/>
                <a:gd name="T17" fmla="*/ 702 h 1270"/>
                <a:gd name="T18" fmla="*/ 1088 w 1112"/>
                <a:gd name="T19" fmla="*/ 828 h 1270"/>
                <a:gd name="T20" fmla="*/ 1047 w 1112"/>
                <a:gd name="T21" fmla="*/ 942 h 1270"/>
                <a:gd name="T22" fmla="*/ 989 w 1112"/>
                <a:gd name="T23" fmla="*/ 1043 h 1270"/>
                <a:gd name="T24" fmla="*/ 914 w 1112"/>
                <a:gd name="T25" fmla="*/ 1128 h 1270"/>
                <a:gd name="T26" fmla="*/ 825 w 1112"/>
                <a:gd name="T27" fmla="*/ 1196 h 1270"/>
                <a:gd name="T28" fmla="*/ 725 w 1112"/>
                <a:gd name="T29" fmla="*/ 1242 h 1270"/>
                <a:gd name="T30" fmla="*/ 615 w 1112"/>
                <a:gd name="T31" fmla="*/ 1267 h 1270"/>
                <a:gd name="T32" fmla="*/ 498 w 1112"/>
                <a:gd name="T33" fmla="*/ 1267 h 1270"/>
                <a:gd name="T34" fmla="*/ 388 w 1112"/>
                <a:gd name="T35" fmla="*/ 1242 h 1270"/>
                <a:gd name="T36" fmla="*/ 288 w 1112"/>
                <a:gd name="T37" fmla="*/ 1196 h 1270"/>
                <a:gd name="T38" fmla="*/ 199 w 1112"/>
                <a:gd name="T39" fmla="*/ 1128 h 1270"/>
                <a:gd name="T40" fmla="*/ 124 w 1112"/>
                <a:gd name="T41" fmla="*/ 1043 h 1270"/>
                <a:gd name="T42" fmla="*/ 66 w 1112"/>
                <a:gd name="T43" fmla="*/ 942 h 1270"/>
                <a:gd name="T44" fmla="*/ 25 w 1112"/>
                <a:gd name="T45" fmla="*/ 828 h 1270"/>
                <a:gd name="T46" fmla="*/ 3 w 1112"/>
                <a:gd name="T47" fmla="*/ 702 h 1270"/>
                <a:gd name="T48" fmla="*/ 3 w 1112"/>
                <a:gd name="T49" fmla="*/ 569 h 1270"/>
                <a:gd name="T50" fmla="*/ 25 w 1112"/>
                <a:gd name="T51" fmla="*/ 442 h 1270"/>
                <a:gd name="T52" fmla="*/ 66 w 1112"/>
                <a:gd name="T53" fmla="*/ 328 h 1270"/>
                <a:gd name="T54" fmla="*/ 124 w 1112"/>
                <a:gd name="T55" fmla="*/ 227 h 1270"/>
                <a:gd name="T56" fmla="*/ 199 w 1112"/>
                <a:gd name="T57" fmla="*/ 142 h 1270"/>
                <a:gd name="T58" fmla="*/ 288 w 1112"/>
                <a:gd name="T59" fmla="*/ 74 h 1270"/>
                <a:gd name="T60" fmla="*/ 388 w 1112"/>
                <a:gd name="T61" fmla="*/ 28 h 1270"/>
                <a:gd name="T62" fmla="*/ 498 w 1112"/>
                <a:gd name="T63" fmla="*/ 3 h 12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12"/>
                <a:gd name="T97" fmla="*/ 0 h 1270"/>
                <a:gd name="T98" fmla="*/ 1112 w 1112"/>
                <a:gd name="T99" fmla="*/ 1270 h 12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12" h="1270">
                  <a:moveTo>
                    <a:pt x="556" y="0"/>
                  </a:moveTo>
                  <a:lnTo>
                    <a:pt x="615" y="3"/>
                  </a:lnTo>
                  <a:lnTo>
                    <a:pt x="671" y="13"/>
                  </a:lnTo>
                  <a:lnTo>
                    <a:pt x="725" y="28"/>
                  </a:lnTo>
                  <a:lnTo>
                    <a:pt x="776" y="49"/>
                  </a:lnTo>
                  <a:lnTo>
                    <a:pt x="825" y="74"/>
                  </a:lnTo>
                  <a:lnTo>
                    <a:pt x="871" y="106"/>
                  </a:lnTo>
                  <a:lnTo>
                    <a:pt x="914" y="142"/>
                  </a:lnTo>
                  <a:lnTo>
                    <a:pt x="952" y="183"/>
                  </a:lnTo>
                  <a:lnTo>
                    <a:pt x="989" y="227"/>
                  </a:lnTo>
                  <a:lnTo>
                    <a:pt x="1020" y="277"/>
                  </a:lnTo>
                  <a:lnTo>
                    <a:pt x="1047" y="328"/>
                  </a:lnTo>
                  <a:lnTo>
                    <a:pt x="1070" y="384"/>
                  </a:lnTo>
                  <a:lnTo>
                    <a:pt x="1088" y="442"/>
                  </a:lnTo>
                  <a:lnTo>
                    <a:pt x="1102" y="504"/>
                  </a:lnTo>
                  <a:lnTo>
                    <a:pt x="1110" y="569"/>
                  </a:lnTo>
                  <a:lnTo>
                    <a:pt x="1112" y="635"/>
                  </a:lnTo>
                  <a:lnTo>
                    <a:pt x="1110" y="702"/>
                  </a:lnTo>
                  <a:lnTo>
                    <a:pt x="1102" y="766"/>
                  </a:lnTo>
                  <a:lnTo>
                    <a:pt x="1088" y="828"/>
                  </a:lnTo>
                  <a:lnTo>
                    <a:pt x="1070" y="886"/>
                  </a:lnTo>
                  <a:lnTo>
                    <a:pt x="1047" y="942"/>
                  </a:lnTo>
                  <a:lnTo>
                    <a:pt x="1020" y="994"/>
                  </a:lnTo>
                  <a:lnTo>
                    <a:pt x="989" y="1043"/>
                  </a:lnTo>
                  <a:lnTo>
                    <a:pt x="952" y="1088"/>
                  </a:lnTo>
                  <a:lnTo>
                    <a:pt x="914" y="1128"/>
                  </a:lnTo>
                  <a:lnTo>
                    <a:pt x="871" y="1164"/>
                  </a:lnTo>
                  <a:lnTo>
                    <a:pt x="825" y="1196"/>
                  </a:lnTo>
                  <a:lnTo>
                    <a:pt x="776" y="1221"/>
                  </a:lnTo>
                  <a:lnTo>
                    <a:pt x="725" y="1242"/>
                  </a:lnTo>
                  <a:lnTo>
                    <a:pt x="671" y="1258"/>
                  </a:lnTo>
                  <a:lnTo>
                    <a:pt x="615" y="1267"/>
                  </a:lnTo>
                  <a:lnTo>
                    <a:pt x="556" y="1270"/>
                  </a:lnTo>
                  <a:lnTo>
                    <a:pt x="498" y="1267"/>
                  </a:lnTo>
                  <a:lnTo>
                    <a:pt x="442" y="1258"/>
                  </a:lnTo>
                  <a:lnTo>
                    <a:pt x="388" y="1242"/>
                  </a:lnTo>
                  <a:lnTo>
                    <a:pt x="337" y="1221"/>
                  </a:lnTo>
                  <a:lnTo>
                    <a:pt x="288" y="1196"/>
                  </a:lnTo>
                  <a:lnTo>
                    <a:pt x="242" y="1164"/>
                  </a:lnTo>
                  <a:lnTo>
                    <a:pt x="199" y="1128"/>
                  </a:lnTo>
                  <a:lnTo>
                    <a:pt x="160" y="1088"/>
                  </a:lnTo>
                  <a:lnTo>
                    <a:pt x="124" y="1043"/>
                  </a:lnTo>
                  <a:lnTo>
                    <a:pt x="93" y="994"/>
                  </a:lnTo>
                  <a:lnTo>
                    <a:pt x="66" y="942"/>
                  </a:lnTo>
                  <a:lnTo>
                    <a:pt x="43" y="886"/>
                  </a:lnTo>
                  <a:lnTo>
                    <a:pt x="25" y="828"/>
                  </a:lnTo>
                  <a:lnTo>
                    <a:pt x="11" y="766"/>
                  </a:lnTo>
                  <a:lnTo>
                    <a:pt x="3" y="702"/>
                  </a:lnTo>
                  <a:lnTo>
                    <a:pt x="0" y="635"/>
                  </a:lnTo>
                  <a:lnTo>
                    <a:pt x="3" y="569"/>
                  </a:lnTo>
                  <a:lnTo>
                    <a:pt x="11" y="504"/>
                  </a:lnTo>
                  <a:lnTo>
                    <a:pt x="25" y="442"/>
                  </a:lnTo>
                  <a:lnTo>
                    <a:pt x="43" y="384"/>
                  </a:lnTo>
                  <a:lnTo>
                    <a:pt x="66" y="328"/>
                  </a:lnTo>
                  <a:lnTo>
                    <a:pt x="93" y="277"/>
                  </a:lnTo>
                  <a:lnTo>
                    <a:pt x="124" y="227"/>
                  </a:lnTo>
                  <a:lnTo>
                    <a:pt x="160" y="183"/>
                  </a:lnTo>
                  <a:lnTo>
                    <a:pt x="199" y="142"/>
                  </a:lnTo>
                  <a:lnTo>
                    <a:pt x="242" y="106"/>
                  </a:lnTo>
                  <a:lnTo>
                    <a:pt x="288" y="74"/>
                  </a:lnTo>
                  <a:lnTo>
                    <a:pt x="337" y="49"/>
                  </a:lnTo>
                  <a:lnTo>
                    <a:pt x="388" y="28"/>
                  </a:lnTo>
                  <a:lnTo>
                    <a:pt x="442" y="13"/>
                  </a:lnTo>
                  <a:lnTo>
                    <a:pt x="498" y="3"/>
                  </a:lnTo>
                  <a:lnTo>
                    <a:pt x="55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5" name="Rectangle 5"/>
            <p:cNvSpPr>
              <a:spLocks noChangeArrowheads="1"/>
            </p:cNvSpPr>
            <p:nvPr/>
          </p:nvSpPr>
          <p:spPr bwMode="auto">
            <a:xfrm>
              <a:off x="2544480" y="5913261"/>
              <a:ext cx="534240" cy="305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66" name="Freeform 6"/>
            <p:cNvSpPr>
              <a:spLocks noChangeArrowheads="1"/>
            </p:cNvSpPr>
            <p:nvPr/>
          </p:nvSpPr>
          <p:spPr bwMode="auto">
            <a:xfrm>
              <a:off x="2544480" y="5913261"/>
              <a:ext cx="534240" cy="305312"/>
            </a:xfrm>
            <a:custGeom>
              <a:avLst/>
              <a:gdLst>
                <a:gd name="T0" fmla="*/ 741 w 1483"/>
                <a:gd name="T1" fmla="*/ 848 h 848"/>
                <a:gd name="T2" fmla="*/ 0 w 1483"/>
                <a:gd name="T3" fmla="*/ 848 h 848"/>
                <a:gd name="T4" fmla="*/ 0 w 1483"/>
                <a:gd name="T5" fmla="*/ 0 h 848"/>
                <a:gd name="T6" fmla="*/ 1483 w 1483"/>
                <a:gd name="T7" fmla="*/ 0 h 848"/>
                <a:gd name="T8" fmla="*/ 1483 w 1483"/>
                <a:gd name="T9" fmla="*/ 848 h 848"/>
                <a:gd name="T10" fmla="*/ 741 w 1483"/>
                <a:gd name="T11" fmla="*/ 848 h 8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3"/>
                <a:gd name="T19" fmla="*/ 0 h 848"/>
                <a:gd name="T20" fmla="*/ 1483 w 1483"/>
                <a:gd name="T21" fmla="*/ 848 h 8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3" h="848">
                  <a:moveTo>
                    <a:pt x="741" y="848"/>
                  </a:moveTo>
                  <a:lnTo>
                    <a:pt x="0" y="848"/>
                  </a:lnTo>
                  <a:lnTo>
                    <a:pt x="0" y="0"/>
                  </a:lnTo>
                  <a:lnTo>
                    <a:pt x="1483" y="0"/>
                  </a:lnTo>
                  <a:lnTo>
                    <a:pt x="1483" y="848"/>
                  </a:lnTo>
                  <a:lnTo>
                    <a:pt x="741" y="848"/>
                  </a:lnTo>
                </a:path>
              </a:pathLst>
            </a:cu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7" name="Freeform 7"/>
            <p:cNvSpPr>
              <a:spLocks noChangeArrowheads="1"/>
            </p:cNvSpPr>
            <p:nvPr/>
          </p:nvSpPr>
          <p:spPr bwMode="auto">
            <a:xfrm>
              <a:off x="3546721" y="6143685"/>
              <a:ext cx="133920" cy="152656"/>
            </a:xfrm>
            <a:custGeom>
              <a:avLst/>
              <a:gdLst>
                <a:gd name="T0" fmla="*/ 205 w 371"/>
                <a:gd name="T1" fmla="*/ 1 h 425"/>
                <a:gd name="T2" fmla="*/ 241 w 371"/>
                <a:gd name="T3" fmla="*/ 9 h 425"/>
                <a:gd name="T4" fmla="*/ 275 w 371"/>
                <a:gd name="T5" fmla="*/ 24 h 425"/>
                <a:gd name="T6" fmla="*/ 304 w 371"/>
                <a:gd name="T7" fmla="*/ 47 h 425"/>
                <a:gd name="T8" fmla="*/ 329 w 371"/>
                <a:gd name="T9" fmla="*/ 75 h 425"/>
                <a:gd name="T10" fmla="*/ 349 w 371"/>
                <a:gd name="T11" fmla="*/ 109 h 425"/>
                <a:gd name="T12" fmla="*/ 363 w 371"/>
                <a:gd name="T13" fmla="*/ 148 h 425"/>
                <a:gd name="T14" fmla="*/ 370 w 371"/>
                <a:gd name="T15" fmla="*/ 190 h 425"/>
                <a:gd name="T16" fmla="*/ 370 w 371"/>
                <a:gd name="T17" fmla="*/ 234 h 425"/>
                <a:gd name="T18" fmla="*/ 363 w 371"/>
                <a:gd name="T19" fmla="*/ 276 h 425"/>
                <a:gd name="T20" fmla="*/ 349 w 371"/>
                <a:gd name="T21" fmla="*/ 315 h 425"/>
                <a:gd name="T22" fmla="*/ 329 w 371"/>
                <a:gd name="T23" fmla="*/ 349 h 425"/>
                <a:gd name="T24" fmla="*/ 304 w 371"/>
                <a:gd name="T25" fmla="*/ 377 h 425"/>
                <a:gd name="T26" fmla="*/ 275 w 371"/>
                <a:gd name="T27" fmla="*/ 400 h 425"/>
                <a:gd name="T28" fmla="*/ 241 w 371"/>
                <a:gd name="T29" fmla="*/ 415 h 425"/>
                <a:gd name="T30" fmla="*/ 205 w 371"/>
                <a:gd name="T31" fmla="*/ 423 h 425"/>
                <a:gd name="T32" fmla="*/ 165 w 371"/>
                <a:gd name="T33" fmla="*/ 423 h 425"/>
                <a:gd name="T34" fmla="*/ 129 w 371"/>
                <a:gd name="T35" fmla="*/ 415 h 425"/>
                <a:gd name="T36" fmla="*/ 95 w 371"/>
                <a:gd name="T37" fmla="*/ 400 h 425"/>
                <a:gd name="T38" fmla="*/ 66 w 371"/>
                <a:gd name="T39" fmla="*/ 377 h 425"/>
                <a:gd name="T40" fmla="*/ 42 w 371"/>
                <a:gd name="T41" fmla="*/ 349 h 425"/>
                <a:gd name="T42" fmla="*/ 22 w 371"/>
                <a:gd name="T43" fmla="*/ 315 h 425"/>
                <a:gd name="T44" fmla="*/ 8 w 371"/>
                <a:gd name="T45" fmla="*/ 276 h 425"/>
                <a:gd name="T46" fmla="*/ 1 w 371"/>
                <a:gd name="T47" fmla="*/ 234 h 425"/>
                <a:gd name="T48" fmla="*/ 1 w 371"/>
                <a:gd name="T49" fmla="*/ 190 h 425"/>
                <a:gd name="T50" fmla="*/ 8 w 371"/>
                <a:gd name="T51" fmla="*/ 148 h 425"/>
                <a:gd name="T52" fmla="*/ 22 w 371"/>
                <a:gd name="T53" fmla="*/ 109 h 425"/>
                <a:gd name="T54" fmla="*/ 42 w 371"/>
                <a:gd name="T55" fmla="*/ 75 h 425"/>
                <a:gd name="T56" fmla="*/ 66 w 371"/>
                <a:gd name="T57" fmla="*/ 47 h 425"/>
                <a:gd name="T58" fmla="*/ 95 w 371"/>
                <a:gd name="T59" fmla="*/ 24 h 425"/>
                <a:gd name="T60" fmla="*/ 129 w 371"/>
                <a:gd name="T61" fmla="*/ 9 h 425"/>
                <a:gd name="T62" fmla="*/ 165 w 371"/>
                <a:gd name="T63" fmla="*/ 1 h 42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1"/>
                <a:gd name="T97" fmla="*/ 0 h 425"/>
                <a:gd name="T98" fmla="*/ 371 w 371"/>
                <a:gd name="T99" fmla="*/ 425 h 42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1" h="425">
                  <a:moveTo>
                    <a:pt x="185" y="0"/>
                  </a:moveTo>
                  <a:lnTo>
                    <a:pt x="205" y="1"/>
                  </a:lnTo>
                  <a:lnTo>
                    <a:pt x="224" y="4"/>
                  </a:lnTo>
                  <a:lnTo>
                    <a:pt x="241" y="9"/>
                  </a:lnTo>
                  <a:lnTo>
                    <a:pt x="259" y="16"/>
                  </a:lnTo>
                  <a:lnTo>
                    <a:pt x="275" y="24"/>
                  </a:lnTo>
                  <a:lnTo>
                    <a:pt x="290" y="35"/>
                  </a:lnTo>
                  <a:lnTo>
                    <a:pt x="304" y="47"/>
                  </a:lnTo>
                  <a:lnTo>
                    <a:pt x="317" y="60"/>
                  </a:lnTo>
                  <a:lnTo>
                    <a:pt x="329" y="75"/>
                  </a:lnTo>
                  <a:lnTo>
                    <a:pt x="339" y="92"/>
                  </a:lnTo>
                  <a:lnTo>
                    <a:pt x="349" y="109"/>
                  </a:lnTo>
                  <a:lnTo>
                    <a:pt x="357" y="128"/>
                  </a:lnTo>
                  <a:lnTo>
                    <a:pt x="363" y="148"/>
                  </a:lnTo>
                  <a:lnTo>
                    <a:pt x="368" y="169"/>
                  </a:lnTo>
                  <a:lnTo>
                    <a:pt x="370" y="190"/>
                  </a:lnTo>
                  <a:lnTo>
                    <a:pt x="371" y="212"/>
                  </a:lnTo>
                  <a:lnTo>
                    <a:pt x="370" y="234"/>
                  </a:lnTo>
                  <a:lnTo>
                    <a:pt x="368" y="255"/>
                  </a:lnTo>
                  <a:lnTo>
                    <a:pt x="363" y="276"/>
                  </a:lnTo>
                  <a:lnTo>
                    <a:pt x="357" y="296"/>
                  </a:lnTo>
                  <a:lnTo>
                    <a:pt x="349" y="315"/>
                  </a:lnTo>
                  <a:lnTo>
                    <a:pt x="339" y="332"/>
                  </a:lnTo>
                  <a:lnTo>
                    <a:pt x="329" y="349"/>
                  </a:lnTo>
                  <a:lnTo>
                    <a:pt x="317" y="364"/>
                  </a:lnTo>
                  <a:lnTo>
                    <a:pt x="304" y="377"/>
                  </a:lnTo>
                  <a:lnTo>
                    <a:pt x="290" y="390"/>
                  </a:lnTo>
                  <a:lnTo>
                    <a:pt x="275" y="400"/>
                  </a:lnTo>
                  <a:lnTo>
                    <a:pt x="259" y="408"/>
                  </a:lnTo>
                  <a:lnTo>
                    <a:pt x="241" y="415"/>
                  </a:lnTo>
                  <a:lnTo>
                    <a:pt x="224" y="420"/>
                  </a:lnTo>
                  <a:lnTo>
                    <a:pt x="205" y="423"/>
                  </a:lnTo>
                  <a:lnTo>
                    <a:pt x="185" y="425"/>
                  </a:lnTo>
                  <a:lnTo>
                    <a:pt x="165" y="423"/>
                  </a:lnTo>
                  <a:lnTo>
                    <a:pt x="147" y="420"/>
                  </a:lnTo>
                  <a:lnTo>
                    <a:pt x="129" y="415"/>
                  </a:lnTo>
                  <a:lnTo>
                    <a:pt x="112" y="408"/>
                  </a:lnTo>
                  <a:lnTo>
                    <a:pt x="95" y="400"/>
                  </a:lnTo>
                  <a:lnTo>
                    <a:pt x="80" y="390"/>
                  </a:lnTo>
                  <a:lnTo>
                    <a:pt x="66" y="377"/>
                  </a:lnTo>
                  <a:lnTo>
                    <a:pt x="53" y="364"/>
                  </a:lnTo>
                  <a:lnTo>
                    <a:pt x="42" y="349"/>
                  </a:lnTo>
                  <a:lnTo>
                    <a:pt x="31" y="332"/>
                  </a:lnTo>
                  <a:lnTo>
                    <a:pt x="22" y="315"/>
                  </a:lnTo>
                  <a:lnTo>
                    <a:pt x="14" y="296"/>
                  </a:lnTo>
                  <a:lnTo>
                    <a:pt x="8" y="276"/>
                  </a:lnTo>
                  <a:lnTo>
                    <a:pt x="3" y="255"/>
                  </a:lnTo>
                  <a:lnTo>
                    <a:pt x="1" y="234"/>
                  </a:lnTo>
                  <a:lnTo>
                    <a:pt x="0" y="212"/>
                  </a:lnTo>
                  <a:lnTo>
                    <a:pt x="1" y="190"/>
                  </a:lnTo>
                  <a:lnTo>
                    <a:pt x="3" y="169"/>
                  </a:lnTo>
                  <a:lnTo>
                    <a:pt x="8" y="148"/>
                  </a:lnTo>
                  <a:lnTo>
                    <a:pt x="14" y="128"/>
                  </a:lnTo>
                  <a:lnTo>
                    <a:pt x="22" y="109"/>
                  </a:lnTo>
                  <a:lnTo>
                    <a:pt x="31" y="92"/>
                  </a:lnTo>
                  <a:lnTo>
                    <a:pt x="42" y="75"/>
                  </a:lnTo>
                  <a:lnTo>
                    <a:pt x="53" y="60"/>
                  </a:lnTo>
                  <a:lnTo>
                    <a:pt x="66" y="47"/>
                  </a:lnTo>
                  <a:lnTo>
                    <a:pt x="80" y="35"/>
                  </a:lnTo>
                  <a:lnTo>
                    <a:pt x="95" y="24"/>
                  </a:lnTo>
                  <a:lnTo>
                    <a:pt x="112" y="16"/>
                  </a:lnTo>
                  <a:lnTo>
                    <a:pt x="129" y="9"/>
                  </a:lnTo>
                  <a:lnTo>
                    <a:pt x="147" y="4"/>
                  </a:lnTo>
                  <a:lnTo>
                    <a:pt x="165" y="1"/>
                  </a:lnTo>
                  <a:lnTo>
                    <a:pt x="18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8" name="Freeform 8"/>
            <p:cNvSpPr>
              <a:spLocks noChangeArrowheads="1"/>
            </p:cNvSpPr>
            <p:nvPr/>
          </p:nvSpPr>
          <p:spPr bwMode="auto">
            <a:xfrm>
              <a:off x="3479040" y="6067357"/>
              <a:ext cx="267840" cy="305312"/>
            </a:xfrm>
            <a:custGeom>
              <a:avLst/>
              <a:gdLst>
                <a:gd name="T0" fmla="*/ 409 w 742"/>
                <a:gd name="T1" fmla="*/ 3 h 848"/>
                <a:gd name="T2" fmla="*/ 482 w 742"/>
                <a:gd name="T3" fmla="*/ 19 h 848"/>
                <a:gd name="T4" fmla="*/ 550 w 742"/>
                <a:gd name="T5" fmla="*/ 51 h 848"/>
                <a:gd name="T6" fmla="*/ 608 w 742"/>
                <a:gd name="T7" fmla="*/ 95 h 848"/>
                <a:gd name="T8" fmla="*/ 659 w 742"/>
                <a:gd name="T9" fmla="*/ 152 h 848"/>
                <a:gd name="T10" fmla="*/ 698 w 742"/>
                <a:gd name="T11" fmla="*/ 220 h 848"/>
                <a:gd name="T12" fmla="*/ 725 w 742"/>
                <a:gd name="T13" fmla="*/ 296 h 848"/>
                <a:gd name="T14" fmla="*/ 739 w 742"/>
                <a:gd name="T15" fmla="*/ 380 h 848"/>
                <a:gd name="T16" fmla="*/ 739 w 742"/>
                <a:gd name="T17" fmla="*/ 469 h 848"/>
                <a:gd name="T18" fmla="*/ 725 w 742"/>
                <a:gd name="T19" fmla="*/ 553 h 848"/>
                <a:gd name="T20" fmla="*/ 698 w 742"/>
                <a:gd name="T21" fmla="*/ 629 h 848"/>
                <a:gd name="T22" fmla="*/ 659 w 742"/>
                <a:gd name="T23" fmla="*/ 696 h 848"/>
                <a:gd name="T24" fmla="*/ 608 w 742"/>
                <a:gd name="T25" fmla="*/ 754 h 848"/>
                <a:gd name="T26" fmla="*/ 550 w 742"/>
                <a:gd name="T27" fmla="*/ 798 h 848"/>
                <a:gd name="T28" fmla="*/ 482 w 742"/>
                <a:gd name="T29" fmla="*/ 830 h 848"/>
                <a:gd name="T30" fmla="*/ 409 w 742"/>
                <a:gd name="T31" fmla="*/ 846 h 848"/>
                <a:gd name="T32" fmla="*/ 332 w 742"/>
                <a:gd name="T33" fmla="*/ 846 h 848"/>
                <a:gd name="T34" fmla="*/ 258 w 742"/>
                <a:gd name="T35" fmla="*/ 830 h 848"/>
                <a:gd name="T36" fmla="*/ 191 w 742"/>
                <a:gd name="T37" fmla="*/ 798 h 848"/>
                <a:gd name="T38" fmla="*/ 132 w 742"/>
                <a:gd name="T39" fmla="*/ 754 h 848"/>
                <a:gd name="T40" fmla="*/ 83 w 742"/>
                <a:gd name="T41" fmla="*/ 696 h 848"/>
                <a:gd name="T42" fmla="*/ 43 w 742"/>
                <a:gd name="T43" fmla="*/ 629 h 848"/>
                <a:gd name="T44" fmla="*/ 16 w 742"/>
                <a:gd name="T45" fmla="*/ 553 h 848"/>
                <a:gd name="T46" fmla="*/ 2 w 742"/>
                <a:gd name="T47" fmla="*/ 469 h 848"/>
                <a:gd name="T48" fmla="*/ 2 w 742"/>
                <a:gd name="T49" fmla="*/ 380 h 848"/>
                <a:gd name="T50" fmla="*/ 16 w 742"/>
                <a:gd name="T51" fmla="*/ 296 h 848"/>
                <a:gd name="T52" fmla="*/ 43 w 742"/>
                <a:gd name="T53" fmla="*/ 220 h 848"/>
                <a:gd name="T54" fmla="*/ 83 w 742"/>
                <a:gd name="T55" fmla="*/ 152 h 848"/>
                <a:gd name="T56" fmla="*/ 132 w 742"/>
                <a:gd name="T57" fmla="*/ 95 h 848"/>
                <a:gd name="T58" fmla="*/ 191 w 742"/>
                <a:gd name="T59" fmla="*/ 51 h 848"/>
                <a:gd name="T60" fmla="*/ 258 w 742"/>
                <a:gd name="T61" fmla="*/ 19 h 848"/>
                <a:gd name="T62" fmla="*/ 332 w 742"/>
                <a:gd name="T63" fmla="*/ 3 h 8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2"/>
                <a:gd name="T97" fmla="*/ 0 h 848"/>
                <a:gd name="T98" fmla="*/ 742 w 742"/>
                <a:gd name="T99" fmla="*/ 848 h 8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2" h="848">
                  <a:moveTo>
                    <a:pt x="370" y="0"/>
                  </a:moveTo>
                  <a:lnTo>
                    <a:pt x="409" y="3"/>
                  </a:lnTo>
                  <a:lnTo>
                    <a:pt x="446" y="8"/>
                  </a:lnTo>
                  <a:lnTo>
                    <a:pt x="482" y="19"/>
                  </a:lnTo>
                  <a:lnTo>
                    <a:pt x="517" y="33"/>
                  </a:lnTo>
                  <a:lnTo>
                    <a:pt x="550" y="51"/>
                  </a:lnTo>
                  <a:lnTo>
                    <a:pt x="580" y="72"/>
                  </a:lnTo>
                  <a:lnTo>
                    <a:pt x="608" y="95"/>
                  </a:lnTo>
                  <a:lnTo>
                    <a:pt x="635" y="122"/>
                  </a:lnTo>
                  <a:lnTo>
                    <a:pt x="659" y="152"/>
                  </a:lnTo>
                  <a:lnTo>
                    <a:pt x="680" y="185"/>
                  </a:lnTo>
                  <a:lnTo>
                    <a:pt x="698" y="220"/>
                  </a:lnTo>
                  <a:lnTo>
                    <a:pt x="714" y="256"/>
                  </a:lnTo>
                  <a:lnTo>
                    <a:pt x="725" y="296"/>
                  </a:lnTo>
                  <a:lnTo>
                    <a:pt x="735" y="337"/>
                  </a:lnTo>
                  <a:lnTo>
                    <a:pt x="739" y="380"/>
                  </a:lnTo>
                  <a:lnTo>
                    <a:pt x="742" y="424"/>
                  </a:lnTo>
                  <a:lnTo>
                    <a:pt x="739" y="469"/>
                  </a:lnTo>
                  <a:lnTo>
                    <a:pt x="735" y="512"/>
                  </a:lnTo>
                  <a:lnTo>
                    <a:pt x="725" y="553"/>
                  </a:lnTo>
                  <a:lnTo>
                    <a:pt x="714" y="592"/>
                  </a:lnTo>
                  <a:lnTo>
                    <a:pt x="698" y="629"/>
                  </a:lnTo>
                  <a:lnTo>
                    <a:pt x="680" y="664"/>
                  </a:lnTo>
                  <a:lnTo>
                    <a:pt x="659" y="696"/>
                  </a:lnTo>
                  <a:lnTo>
                    <a:pt x="635" y="727"/>
                  </a:lnTo>
                  <a:lnTo>
                    <a:pt x="608" y="754"/>
                  </a:lnTo>
                  <a:lnTo>
                    <a:pt x="580" y="777"/>
                  </a:lnTo>
                  <a:lnTo>
                    <a:pt x="550" y="798"/>
                  </a:lnTo>
                  <a:lnTo>
                    <a:pt x="517" y="815"/>
                  </a:lnTo>
                  <a:lnTo>
                    <a:pt x="482" y="830"/>
                  </a:lnTo>
                  <a:lnTo>
                    <a:pt x="446" y="840"/>
                  </a:lnTo>
                  <a:lnTo>
                    <a:pt x="409" y="846"/>
                  </a:lnTo>
                  <a:lnTo>
                    <a:pt x="370" y="848"/>
                  </a:lnTo>
                  <a:lnTo>
                    <a:pt x="332" y="846"/>
                  </a:lnTo>
                  <a:lnTo>
                    <a:pt x="294" y="840"/>
                  </a:lnTo>
                  <a:lnTo>
                    <a:pt x="258" y="830"/>
                  </a:lnTo>
                  <a:lnTo>
                    <a:pt x="224" y="815"/>
                  </a:lnTo>
                  <a:lnTo>
                    <a:pt x="191" y="798"/>
                  </a:lnTo>
                  <a:lnTo>
                    <a:pt x="161" y="777"/>
                  </a:lnTo>
                  <a:lnTo>
                    <a:pt x="132" y="754"/>
                  </a:lnTo>
                  <a:lnTo>
                    <a:pt x="106" y="727"/>
                  </a:lnTo>
                  <a:lnTo>
                    <a:pt x="83" y="696"/>
                  </a:lnTo>
                  <a:lnTo>
                    <a:pt x="62" y="664"/>
                  </a:lnTo>
                  <a:lnTo>
                    <a:pt x="43" y="629"/>
                  </a:lnTo>
                  <a:lnTo>
                    <a:pt x="28" y="592"/>
                  </a:lnTo>
                  <a:lnTo>
                    <a:pt x="16" y="553"/>
                  </a:lnTo>
                  <a:lnTo>
                    <a:pt x="7" y="512"/>
                  </a:lnTo>
                  <a:lnTo>
                    <a:pt x="2" y="469"/>
                  </a:lnTo>
                  <a:lnTo>
                    <a:pt x="0" y="424"/>
                  </a:lnTo>
                  <a:lnTo>
                    <a:pt x="2" y="380"/>
                  </a:lnTo>
                  <a:lnTo>
                    <a:pt x="7" y="337"/>
                  </a:lnTo>
                  <a:lnTo>
                    <a:pt x="16" y="296"/>
                  </a:lnTo>
                  <a:lnTo>
                    <a:pt x="28" y="256"/>
                  </a:lnTo>
                  <a:lnTo>
                    <a:pt x="43" y="220"/>
                  </a:lnTo>
                  <a:lnTo>
                    <a:pt x="62" y="185"/>
                  </a:lnTo>
                  <a:lnTo>
                    <a:pt x="83" y="152"/>
                  </a:lnTo>
                  <a:lnTo>
                    <a:pt x="106" y="122"/>
                  </a:lnTo>
                  <a:lnTo>
                    <a:pt x="132" y="95"/>
                  </a:lnTo>
                  <a:lnTo>
                    <a:pt x="161" y="72"/>
                  </a:lnTo>
                  <a:lnTo>
                    <a:pt x="191" y="51"/>
                  </a:lnTo>
                  <a:lnTo>
                    <a:pt x="224" y="33"/>
                  </a:lnTo>
                  <a:lnTo>
                    <a:pt x="258" y="19"/>
                  </a:lnTo>
                  <a:lnTo>
                    <a:pt x="294" y="8"/>
                  </a:lnTo>
                  <a:lnTo>
                    <a:pt x="332" y="3"/>
                  </a:lnTo>
                  <a:lnTo>
                    <a:pt x="37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69" name="Freeform 9"/>
            <p:cNvSpPr>
              <a:spLocks noChangeArrowheads="1"/>
            </p:cNvSpPr>
            <p:nvPr/>
          </p:nvSpPr>
          <p:spPr bwMode="auto">
            <a:xfrm>
              <a:off x="3412800" y="5989590"/>
              <a:ext cx="400320" cy="457968"/>
            </a:xfrm>
            <a:custGeom>
              <a:avLst/>
              <a:gdLst>
                <a:gd name="T0" fmla="*/ 615 w 1112"/>
                <a:gd name="T1" fmla="*/ 3 h 1270"/>
                <a:gd name="T2" fmla="*/ 724 w 1112"/>
                <a:gd name="T3" fmla="*/ 28 h 1270"/>
                <a:gd name="T4" fmla="*/ 825 w 1112"/>
                <a:gd name="T5" fmla="*/ 74 h 1270"/>
                <a:gd name="T6" fmla="*/ 914 w 1112"/>
                <a:gd name="T7" fmla="*/ 142 h 1270"/>
                <a:gd name="T8" fmla="*/ 988 w 1112"/>
                <a:gd name="T9" fmla="*/ 227 h 1270"/>
                <a:gd name="T10" fmla="*/ 1047 w 1112"/>
                <a:gd name="T11" fmla="*/ 328 h 1270"/>
                <a:gd name="T12" fmla="*/ 1088 w 1112"/>
                <a:gd name="T13" fmla="*/ 442 h 1270"/>
                <a:gd name="T14" fmla="*/ 1110 w 1112"/>
                <a:gd name="T15" fmla="*/ 569 h 1270"/>
                <a:gd name="T16" fmla="*/ 1110 w 1112"/>
                <a:gd name="T17" fmla="*/ 702 h 1270"/>
                <a:gd name="T18" fmla="*/ 1088 w 1112"/>
                <a:gd name="T19" fmla="*/ 828 h 1270"/>
                <a:gd name="T20" fmla="*/ 1047 w 1112"/>
                <a:gd name="T21" fmla="*/ 942 h 1270"/>
                <a:gd name="T22" fmla="*/ 988 w 1112"/>
                <a:gd name="T23" fmla="*/ 1043 h 1270"/>
                <a:gd name="T24" fmla="*/ 914 w 1112"/>
                <a:gd name="T25" fmla="*/ 1128 h 1270"/>
                <a:gd name="T26" fmla="*/ 825 w 1112"/>
                <a:gd name="T27" fmla="*/ 1196 h 1270"/>
                <a:gd name="T28" fmla="*/ 724 w 1112"/>
                <a:gd name="T29" fmla="*/ 1242 h 1270"/>
                <a:gd name="T30" fmla="*/ 615 w 1112"/>
                <a:gd name="T31" fmla="*/ 1267 h 1270"/>
                <a:gd name="T32" fmla="*/ 498 w 1112"/>
                <a:gd name="T33" fmla="*/ 1267 h 1270"/>
                <a:gd name="T34" fmla="*/ 388 w 1112"/>
                <a:gd name="T35" fmla="*/ 1242 h 1270"/>
                <a:gd name="T36" fmla="*/ 288 w 1112"/>
                <a:gd name="T37" fmla="*/ 1196 h 1270"/>
                <a:gd name="T38" fmla="*/ 199 w 1112"/>
                <a:gd name="T39" fmla="*/ 1128 h 1270"/>
                <a:gd name="T40" fmla="*/ 124 w 1112"/>
                <a:gd name="T41" fmla="*/ 1043 h 1270"/>
                <a:gd name="T42" fmla="*/ 66 w 1112"/>
                <a:gd name="T43" fmla="*/ 942 h 1270"/>
                <a:gd name="T44" fmla="*/ 25 w 1112"/>
                <a:gd name="T45" fmla="*/ 828 h 1270"/>
                <a:gd name="T46" fmla="*/ 3 w 1112"/>
                <a:gd name="T47" fmla="*/ 702 h 1270"/>
                <a:gd name="T48" fmla="*/ 3 w 1112"/>
                <a:gd name="T49" fmla="*/ 569 h 1270"/>
                <a:gd name="T50" fmla="*/ 25 w 1112"/>
                <a:gd name="T51" fmla="*/ 442 h 1270"/>
                <a:gd name="T52" fmla="*/ 66 w 1112"/>
                <a:gd name="T53" fmla="*/ 328 h 1270"/>
                <a:gd name="T54" fmla="*/ 124 w 1112"/>
                <a:gd name="T55" fmla="*/ 227 h 1270"/>
                <a:gd name="T56" fmla="*/ 199 w 1112"/>
                <a:gd name="T57" fmla="*/ 142 h 1270"/>
                <a:gd name="T58" fmla="*/ 288 w 1112"/>
                <a:gd name="T59" fmla="*/ 74 h 1270"/>
                <a:gd name="T60" fmla="*/ 388 w 1112"/>
                <a:gd name="T61" fmla="*/ 28 h 1270"/>
                <a:gd name="T62" fmla="*/ 498 w 1112"/>
                <a:gd name="T63" fmla="*/ 3 h 12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12"/>
                <a:gd name="T97" fmla="*/ 0 h 1270"/>
                <a:gd name="T98" fmla="*/ 1112 w 1112"/>
                <a:gd name="T99" fmla="*/ 1270 h 12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12" h="1270">
                  <a:moveTo>
                    <a:pt x="556" y="0"/>
                  </a:moveTo>
                  <a:lnTo>
                    <a:pt x="615" y="3"/>
                  </a:lnTo>
                  <a:lnTo>
                    <a:pt x="671" y="13"/>
                  </a:lnTo>
                  <a:lnTo>
                    <a:pt x="724" y="28"/>
                  </a:lnTo>
                  <a:lnTo>
                    <a:pt x="776" y="49"/>
                  </a:lnTo>
                  <a:lnTo>
                    <a:pt x="825" y="74"/>
                  </a:lnTo>
                  <a:lnTo>
                    <a:pt x="870" y="106"/>
                  </a:lnTo>
                  <a:lnTo>
                    <a:pt x="914" y="142"/>
                  </a:lnTo>
                  <a:lnTo>
                    <a:pt x="952" y="183"/>
                  </a:lnTo>
                  <a:lnTo>
                    <a:pt x="988" y="227"/>
                  </a:lnTo>
                  <a:lnTo>
                    <a:pt x="1020" y="277"/>
                  </a:lnTo>
                  <a:lnTo>
                    <a:pt x="1047" y="328"/>
                  </a:lnTo>
                  <a:lnTo>
                    <a:pt x="1070" y="384"/>
                  </a:lnTo>
                  <a:lnTo>
                    <a:pt x="1088" y="442"/>
                  </a:lnTo>
                  <a:lnTo>
                    <a:pt x="1102" y="504"/>
                  </a:lnTo>
                  <a:lnTo>
                    <a:pt x="1110" y="569"/>
                  </a:lnTo>
                  <a:lnTo>
                    <a:pt x="1112" y="635"/>
                  </a:lnTo>
                  <a:lnTo>
                    <a:pt x="1110" y="702"/>
                  </a:lnTo>
                  <a:lnTo>
                    <a:pt x="1102" y="766"/>
                  </a:lnTo>
                  <a:lnTo>
                    <a:pt x="1088" y="828"/>
                  </a:lnTo>
                  <a:lnTo>
                    <a:pt x="1070" y="886"/>
                  </a:lnTo>
                  <a:lnTo>
                    <a:pt x="1047" y="942"/>
                  </a:lnTo>
                  <a:lnTo>
                    <a:pt x="1020" y="994"/>
                  </a:lnTo>
                  <a:lnTo>
                    <a:pt x="988" y="1043"/>
                  </a:lnTo>
                  <a:lnTo>
                    <a:pt x="952" y="1088"/>
                  </a:lnTo>
                  <a:lnTo>
                    <a:pt x="914" y="1128"/>
                  </a:lnTo>
                  <a:lnTo>
                    <a:pt x="870" y="1164"/>
                  </a:lnTo>
                  <a:lnTo>
                    <a:pt x="825" y="1196"/>
                  </a:lnTo>
                  <a:lnTo>
                    <a:pt x="776" y="1221"/>
                  </a:lnTo>
                  <a:lnTo>
                    <a:pt x="724" y="1242"/>
                  </a:lnTo>
                  <a:lnTo>
                    <a:pt x="671" y="1258"/>
                  </a:lnTo>
                  <a:lnTo>
                    <a:pt x="615" y="1267"/>
                  </a:lnTo>
                  <a:lnTo>
                    <a:pt x="556" y="1270"/>
                  </a:lnTo>
                  <a:lnTo>
                    <a:pt x="498" y="1267"/>
                  </a:lnTo>
                  <a:lnTo>
                    <a:pt x="442" y="1258"/>
                  </a:lnTo>
                  <a:lnTo>
                    <a:pt x="388" y="1242"/>
                  </a:lnTo>
                  <a:lnTo>
                    <a:pt x="337" y="1221"/>
                  </a:lnTo>
                  <a:lnTo>
                    <a:pt x="288" y="1196"/>
                  </a:lnTo>
                  <a:lnTo>
                    <a:pt x="242" y="1164"/>
                  </a:lnTo>
                  <a:lnTo>
                    <a:pt x="199" y="1128"/>
                  </a:lnTo>
                  <a:lnTo>
                    <a:pt x="160" y="1088"/>
                  </a:lnTo>
                  <a:lnTo>
                    <a:pt x="124" y="1043"/>
                  </a:lnTo>
                  <a:lnTo>
                    <a:pt x="93" y="994"/>
                  </a:lnTo>
                  <a:lnTo>
                    <a:pt x="66" y="942"/>
                  </a:lnTo>
                  <a:lnTo>
                    <a:pt x="42" y="886"/>
                  </a:lnTo>
                  <a:lnTo>
                    <a:pt x="25" y="828"/>
                  </a:lnTo>
                  <a:lnTo>
                    <a:pt x="11" y="766"/>
                  </a:lnTo>
                  <a:lnTo>
                    <a:pt x="3" y="702"/>
                  </a:lnTo>
                  <a:lnTo>
                    <a:pt x="0" y="635"/>
                  </a:lnTo>
                  <a:lnTo>
                    <a:pt x="3" y="569"/>
                  </a:lnTo>
                  <a:lnTo>
                    <a:pt x="11" y="504"/>
                  </a:lnTo>
                  <a:lnTo>
                    <a:pt x="25" y="442"/>
                  </a:lnTo>
                  <a:lnTo>
                    <a:pt x="42" y="384"/>
                  </a:lnTo>
                  <a:lnTo>
                    <a:pt x="66" y="328"/>
                  </a:lnTo>
                  <a:lnTo>
                    <a:pt x="93" y="277"/>
                  </a:lnTo>
                  <a:lnTo>
                    <a:pt x="124" y="227"/>
                  </a:lnTo>
                  <a:lnTo>
                    <a:pt x="160" y="183"/>
                  </a:lnTo>
                  <a:lnTo>
                    <a:pt x="199" y="142"/>
                  </a:lnTo>
                  <a:lnTo>
                    <a:pt x="242" y="106"/>
                  </a:lnTo>
                  <a:lnTo>
                    <a:pt x="288" y="74"/>
                  </a:lnTo>
                  <a:lnTo>
                    <a:pt x="337" y="49"/>
                  </a:lnTo>
                  <a:lnTo>
                    <a:pt x="388" y="28"/>
                  </a:lnTo>
                  <a:lnTo>
                    <a:pt x="442" y="13"/>
                  </a:lnTo>
                  <a:lnTo>
                    <a:pt x="498" y="3"/>
                  </a:lnTo>
                  <a:lnTo>
                    <a:pt x="556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0" name="Rectangle 10"/>
            <p:cNvSpPr>
              <a:spLocks noChangeArrowheads="1"/>
            </p:cNvSpPr>
            <p:nvPr/>
          </p:nvSpPr>
          <p:spPr bwMode="auto">
            <a:xfrm>
              <a:off x="3346560" y="5913261"/>
              <a:ext cx="532800" cy="305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71" name="Freeform 11"/>
            <p:cNvSpPr>
              <a:spLocks noChangeArrowheads="1"/>
            </p:cNvSpPr>
            <p:nvPr/>
          </p:nvSpPr>
          <p:spPr bwMode="auto">
            <a:xfrm>
              <a:off x="3346560" y="5913261"/>
              <a:ext cx="532800" cy="305312"/>
            </a:xfrm>
            <a:custGeom>
              <a:avLst/>
              <a:gdLst>
                <a:gd name="T0" fmla="*/ 741 w 1483"/>
                <a:gd name="T1" fmla="*/ 848 h 848"/>
                <a:gd name="T2" fmla="*/ 0 w 1483"/>
                <a:gd name="T3" fmla="*/ 848 h 848"/>
                <a:gd name="T4" fmla="*/ 0 w 1483"/>
                <a:gd name="T5" fmla="*/ 0 h 848"/>
                <a:gd name="T6" fmla="*/ 1483 w 1483"/>
                <a:gd name="T7" fmla="*/ 0 h 848"/>
                <a:gd name="T8" fmla="*/ 1483 w 1483"/>
                <a:gd name="T9" fmla="*/ 848 h 848"/>
                <a:gd name="T10" fmla="*/ 741 w 1483"/>
                <a:gd name="T11" fmla="*/ 848 h 8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3"/>
                <a:gd name="T19" fmla="*/ 0 h 848"/>
                <a:gd name="T20" fmla="*/ 1483 w 1483"/>
                <a:gd name="T21" fmla="*/ 848 h 8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3" h="848">
                  <a:moveTo>
                    <a:pt x="741" y="848"/>
                  </a:moveTo>
                  <a:lnTo>
                    <a:pt x="0" y="848"/>
                  </a:lnTo>
                  <a:lnTo>
                    <a:pt x="0" y="0"/>
                  </a:lnTo>
                  <a:lnTo>
                    <a:pt x="1483" y="0"/>
                  </a:lnTo>
                  <a:lnTo>
                    <a:pt x="1483" y="848"/>
                  </a:lnTo>
                  <a:lnTo>
                    <a:pt x="741" y="848"/>
                  </a:lnTo>
                </a:path>
              </a:pathLst>
            </a:cu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2" name="Freeform 12"/>
            <p:cNvSpPr>
              <a:spLocks noChangeArrowheads="1"/>
            </p:cNvSpPr>
            <p:nvPr/>
          </p:nvSpPr>
          <p:spPr bwMode="auto">
            <a:xfrm>
              <a:off x="1944000" y="6143685"/>
              <a:ext cx="133920" cy="152656"/>
            </a:xfrm>
            <a:custGeom>
              <a:avLst/>
              <a:gdLst>
                <a:gd name="T0" fmla="*/ 205 w 371"/>
                <a:gd name="T1" fmla="*/ 1 h 425"/>
                <a:gd name="T2" fmla="*/ 242 w 371"/>
                <a:gd name="T3" fmla="*/ 9 h 425"/>
                <a:gd name="T4" fmla="*/ 275 w 371"/>
                <a:gd name="T5" fmla="*/ 24 h 425"/>
                <a:gd name="T6" fmla="*/ 305 w 371"/>
                <a:gd name="T7" fmla="*/ 47 h 425"/>
                <a:gd name="T8" fmla="*/ 329 w 371"/>
                <a:gd name="T9" fmla="*/ 75 h 425"/>
                <a:gd name="T10" fmla="*/ 349 w 371"/>
                <a:gd name="T11" fmla="*/ 109 h 425"/>
                <a:gd name="T12" fmla="*/ 363 w 371"/>
                <a:gd name="T13" fmla="*/ 148 h 425"/>
                <a:gd name="T14" fmla="*/ 370 w 371"/>
                <a:gd name="T15" fmla="*/ 190 h 425"/>
                <a:gd name="T16" fmla="*/ 370 w 371"/>
                <a:gd name="T17" fmla="*/ 234 h 425"/>
                <a:gd name="T18" fmla="*/ 363 w 371"/>
                <a:gd name="T19" fmla="*/ 276 h 425"/>
                <a:gd name="T20" fmla="*/ 349 w 371"/>
                <a:gd name="T21" fmla="*/ 315 h 425"/>
                <a:gd name="T22" fmla="*/ 329 w 371"/>
                <a:gd name="T23" fmla="*/ 349 h 425"/>
                <a:gd name="T24" fmla="*/ 305 w 371"/>
                <a:gd name="T25" fmla="*/ 377 h 425"/>
                <a:gd name="T26" fmla="*/ 275 w 371"/>
                <a:gd name="T27" fmla="*/ 400 h 425"/>
                <a:gd name="T28" fmla="*/ 242 w 371"/>
                <a:gd name="T29" fmla="*/ 415 h 425"/>
                <a:gd name="T30" fmla="*/ 205 w 371"/>
                <a:gd name="T31" fmla="*/ 423 h 425"/>
                <a:gd name="T32" fmla="*/ 166 w 371"/>
                <a:gd name="T33" fmla="*/ 423 h 425"/>
                <a:gd name="T34" fmla="*/ 129 w 371"/>
                <a:gd name="T35" fmla="*/ 415 h 425"/>
                <a:gd name="T36" fmla="*/ 96 w 371"/>
                <a:gd name="T37" fmla="*/ 400 h 425"/>
                <a:gd name="T38" fmla="*/ 66 w 371"/>
                <a:gd name="T39" fmla="*/ 377 h 425"/>
                <a:gd name="T40" fmla="*/ 42 w 371"/>
                <a:gd name="T41" fmla="*/ 349 h 425"/>
                <a:gd name="T42" fmla="*/ 22 w 371"/>
                <a:gd name="T43" fmla="*/ 315 h 425"/>
                <a:gd name="T44" fmla="*/ 8 w 371"/>
                <a:gd name="T45" fmla="*/ 276 h 425"/>
                <a:gd name="T46" fmla="*/ 1 w 371"/>
                <a:gd name="T47" fmla="*/ 234 h 425"/>
                <a:gd name="T48" fmla="*/ 1 w 371"/>
                <a:gd name="T49" fmla="*/ 190 h 425"/>
                <a:gd name="T50" fmla="*/ 8 w 371"/>
                <a:gd name="T51" fmla="*/ 148 h 425"/>
                <a:gd name="T52" fmla="*/ 22 w 371"/>
                <a:gd name="T53" fmla="*/ 109 h 425"/>
                <a:gd name="T54" fmla="*/ 42 w 371"/>
                <a:gd name="T55" fmla="*/ 75 h 425"/>
                <a:gd name="T56" fmla="*/ 66 w 371"/>
                <a:gd name="T57" fmla="*/ 47 h 425"/>
                <a:gd name="T58" fmla="*/ 96 w 371"/>
                <a:gd name="T59" fmla="*/ 24 h 425"/>
                <a:gd name="T60" fmla="*/ 129 w 371"/>
                <a:gd name="T61" fmla="*/ 9 h 425"/>
                <a:gd name="T62" fmla="*/ 166 w 371"/>
                <a:gd name="T63" fmla="*/ 1 h 42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1"/>
                <a:gd name="T97" fmla="*/ 0 h 425"/>
                <a:gd name="T98" fmla="*/ 371 w 371"/>
                <a:gd name="T99" fmla="*/ 425 h 42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1" h="425">
                  <a:moveTo>
                    <a:pt x="185" y="0"/>
                  </a:moveTo>
                  <a:lnTo>
                    <a:pt x="205" y="1"/>
                  </a:lnTo>
                  <a:lnTo>
                    <a:pt x="224" y="4"/>
                  </a:lnTo>
                  <a:lnTo>
                    <a:pt x="242" y="9"/>
                  </a:lnTo>
                  <a:lnTo>
                    <a:pt x="259" y="16"/>
                  </a:lnTo>
                  <a:lnTo>
                    <a:pt x="275" y="24"/>
                  </a:lnTo>
                  <a:lnTo>
                    <a:pt x="291" y="35"/>
                  </a:lnTo>
                  <a:lnTo>
                    <a:pt x="305" y="47"/>
                  </a:lnTo>
                  <a:lnTo>
                    <a:pt x="317" y="60"/>
                  </a:lnTo>
                  <a:lnTo>
                    <a:pt x="329" y="75"/>
                  </a:lnTo>
                  <a:lnTo>
                    <a:pt x="340" y="92"/>
                  </a:lnTo>
                  <a:lnTo>
                    <a:pt x="349" y="109"/>
                  </a:lnTo>
                  <a:lnTo>
                    <a:pt x="357" y="128"/>
                  </a:lnTo>
                  <a:lnTo>
                    <a:pt x="363" y="148"/>
                  </a:lnTo>
                  <a:lnTo>
                    <a:pt x="368" y="169"/>
                  </a:lnTo>
                  <a:lnTo>
                    <a:pt x="370" y="190"/>
                  </a:lnTo>
                  <a:lnTo>
                    <a:pt x="371" y="212"/>
                  </a:lnTo>
                  <a:lnTo>
                    <a:pt x="370" y="234"/>
                  </a:lnTo>
                  <a:lnTo>
                    <a:pt x="368" y="255"/>
                  </a:lnTo>
                  <a:lnTo>
                    <a:pt x="363" y="276"/>
                  </a:lnTo>
                  <a:lnTo>
                    <a:pt x="357" y="296"/>
                  </a:lnTo>
                  <a:lnTo>
                    <a:pt x="349" y="315"/>
                  </a:lnTo>
                  <a:lnTo>
                    <a:pt x="340" y="332"/>
                  </a:lnTo>
                  <a:lnTo>
                    <a:pt x="329" y="349"/>
                  </a:lnTo>
                  <a:lnTo>
                    <a:pt x="317" y="364"/>
                  </a:lnTo>
                  <a:lnTo>
                    <a:pt x="305" y="377"/>
                  </a:lnTo>
                  <a:lnTo>
                    <a:pt x="291" y="390"/>
                  </a:lnTo>
                  <a:lnTo>
                    <a:pt x="275" y="400"/>
                  </a:lnTo>
                  <a:lnTo>
                    <a:pt x="259" y="408"/>
                  </a:lnTo>
                  <a:lnTo>
                    <a:pt x="242" y="415"/>
                  </a:lnTo>
                  <a:lnTo>
                    <a:pt x="224" y="420"/>
                  </a:lnTo>
                  <a:lnTo>
                    <a:pt x="205" y="423"/>
                  </a:lnTo>
                  <a:lnTo>
                    <a:pt x="185" y="425"/>
                  </a:lnTo>
                  <a:lnTo>
                    <a:pt x="166" y="423"/>
                  </a:lnTo>
                  <a:lnTo>
                    <a:pt x="147" y="420"/>
                  </a:lnTo>
                  <a:lnTo>
                    <a:pt x="129" y="415"/>
                  </a:lnTo>
                  <a:lnTo>
                    <a:pt x="112" y="408"/>
                  </a:lnTo>
                  <a:lnTo>
                    <a:pt x="96" y="400"/>
                  </a:lnTo>
                  <a:lnTo>
                    <a:pt x="80" y="390"/>
                  </a:lnTo>
                  <a:lnTo>
                    <a:pt x="66" y="377"/>
                  </a:lnTo>
                  <a:lnTo>
                    <a:pt x="54" y="364"/>
                  </a:lnTo>
                  <a:lnTo>
                    <a:pt x="42" y="349"/>
                  </a:lnTo>
                  <a:lnTo>
                    <a:pt x="31" y="332"/>
                  </a:lnTo>
                  <a:lnTo>
                    <a:pt x="22" y="315"/>
                  </a:lnTo>
                  <a:lnTo>
                    <a:pt x="14" y="296"/>
                  </a:lnTo>
                  <a:lnTo>
                    <a:pt x="8" y="276"/>
                  </a:lnTo>
                  <a:lnTo>
                    <a:pt x="3" y="255"/>
                  </a:lnTo>
                  <a:lnTo>
                    <a:pt x="1" y="234"/>
                  </a:lnTo>
                  <a:lnTo>
                    <a:pt x="0" y="212"/>
                  </a:lnTo>
                  <a:lnTo>
                    <a:pt x="1" y="190"/>
                  </a:lnTo>
                  <a:lnTo>
                    <a:pt x="3" y="169"/>
                  </a:lnTo>
                  <a:lnTo>
                    <a:pt x="8" y="148"/>
                  </a:lnTo>
                  <a:lnTo>
                    <a:pt x="14" y="128"/>
                  </a:lnTo>
                  <a:lnTo>
                    <a:pt x="22" y="109"/>
                  </a:lnTo>
                  <a:lnTo>
                    <a:pt x="31" y="92"/>
                  </a:lnTo>
                  <a:lnTo>
                    <a:pt x="42" y="75"/>
                  </a:lnTo>
                  <a:lnTo>
                    <a:pt x="54" y="60"/>
                  </a:lnTo>
                  <a:lnTo>
                    <a:pt x="66" y="47"/>
                  </a:lnTo>
                  <a:lnTo>
                    <a:pt x="80" y="35"/>
                  </a:lnTo>
                  <a:lnTo>
                    <a:pt x="96" y="24"/>
                  </a:lnTo>
                  <a:lnTo>
                    <a:pt x="112" y="16"/>
                  </a:lnTo>
                  <a:lnTo>
                    <a:pt x="129" y="9"/>
                  </a:lnTo>
                  <a:lnTo>
                    <a:pt x="147" y="4"/>
                  </a:lnTo>
                  <a:lnTo>
                    <a:pt x="166" y="1"/>
                  </a:lnTo>
                  <a:lnTo>
                    <a:pt x="18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3" name="Freeform 13"/>
            <p:cNvSpPr>
              <a:spLocks noChangeArrowheads="1"/>
            </p:cNvSpPr>
            <p:nvPr/>
          </p:nvSpPr>
          <p:spPr bwMode="auto">
            <a:xfrm>
              <a:off x="1877760" y="6067357"/>
              <a:ext cx="266400" cy="305312"/>
            </a:xfrm>
            <a:custGeom>
              <a:avLst/>
              <a:gdLst>
                <a:gd name="T0" fmla="*/ 409 w 742"/>
                <a:gd name="T1" fmla="*/ 3 h 848"/>
                <a:gd name="T2" fmla="*/ 482 w 742"/>
                <a:gd name="T3" fmla="*/ 19 h 848"/>
                <a:gd name="T4" fmla="*/ 550 w 742"/>
                <a:gd name="T5" fmla="*/ 51 h 848"/>
                <a:gd name="T6" fmla="*/ 609 w 742"/>
                <a:gd name="T7" fmla="*/ 95 h 848"/>
                <a:gd name="T8" fmla="*/ 659 w 742"/>
                <a:gd name="T9" fmla="*/ 152 h 848"/>
                <a:gd name="T10" fmla="*/ 699 w 742"/>
                <a:gd name="T11" fmla="*/ 220 h 848"/>
                <a:gd name="T12" fmla="*/ 725 w 742"/>
                <a:gd name="T13" fmla="*/ 296 h 848"/>
                <a:gd name="T14" fmla="*/ 739 w 742"/>
                <a:gd name="T15" fmla="*/ 380 h 848"/>
                <a:gd name="T16" fmla="*/ 739 w 742"/>
                <a:gd name="T17" fmla="*/ 469 h 848"/>
                <a:gd name="T18" fmla="*/ 725 w 742"/>
                <a:gd name="T19" fmla="*/ 553 h 848"/>
                <a:gd name="T20" fmla="*/ 699 w 742"/>
                <a:gd name="T21" fmla="*/ 629 h 848"/>
                <a:gd name="T22" fmla="*/ 659 w 742"/>
                <a:gd name="T23" fmla="*/ 696 h 848"/>
                <a:gd name="T24" fmla="*/ 609 w 742"/>
                <a:gd name="T25" fmla="*/ 754 h 848"/>
                <a:gd name="T26" fmla="*/ 550 w 742"/>
                <a:gd name="T27" fmla="*/ 798 h 848"/>
                <a:gd name="T28" fmla="*/ 482 w 742"/>
                <a:gd name="T29" fmla="*/ 830 h 848"/>
                <a:gd name="T30" fmla="*/ 409 w 742"/>
                <a:gd name="T31" fmla="*/ 846 h 848"/>
                <a:gd name="T32" fmla="*/ 332 w 742"/>
                <a:gd name="T33" fmla="*/ 846 h 848"/>
                <a:gd name="T34" fmla="*/ 258 w 742"/>
                <a:gd name="T35" fmla="*/ 830 h 848"/>
                <a:gd name="T36" fmla="*/ 192 w 742"/>
                <a:gd name="T37" fmla="*/ 798 h 848"/>
                <a:gd name="T38" fmla="*/ 132 w 742"/>
                <a:gd name="T39" fmla="*/ 754 h 848"/>
                <a:gd name="T40" fmla="*/ 83 w 742"/>
                <a:gd name="T41" fmla="*/ 696 h 848"/>
                <a:gd name="T42" fmla="*/ 43 w 742"/>
                <a:gd name="T43" fmla="*/ 629 h 848"/>
                <a:gd name="T44" fmla="*/ 16 w 742"/>
                <a:gd name="T45" fmla="*/ 553 h 848"/>
                <a:gd name="T46" fmla="*/ 2 w 742"/>
                <a:gd name="T47" fmla="*/ 469 h 848"/>
                <a:gd name="T48" fmla="*/ 2 w 742"/>
                <a:gd name="T49" fmla="*/ 380 h 848"/>
                <a:gd name="T50" fmla="*/ 16 w 742"/>
                <a:gd name="T51" fmla="*/ 296 h 848"/>
                <a:gd name="T52" fmla="*/ 43 w 742"/>
                <a:gd name="T53" fmla="*/ 220 h 848"/>
                <a:gd name="T54" fmla="*/ 83 w 742"/>
                <a:gd name="T55" fmla="*/ 152 h 848"/>
                <a:gd name="T56" fmla="*/ 132 w 742"/>
                <a:gd name="T57" fmla="*/ 95 h 848"/>
                <a:gd name="T58" fmla="*/ 192 w 742"/>
                <a:gd name="T59" fmla="*/ 51 h 848"/>
                <a:gd name="T60" fmla="*/ 258 w 742"/>
                <a:gd name="T61" fmla="*/ 19 h 848"/>
                <a:gd name="T62" fmla="*/ 332 w 742"/>
                <a:gd name="T63" fmla="*/ 3 h 8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2"/>
                <a:gd name="T97" fmla="*/ 0 h 848"/>
                <a:gd name="T98" fmla="*/ 742 w 742"/>
                <a:gd name="T99" fmla="*/ 848 h 8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2" h="848">
                  <a:moveTo>
                    <a:pt x="370" y="0"/>
                  </a:moveTo>
                  <a:lnTo>
                    <a:pt x="409" y="3"/>
                  </a:lnTo>
                  <a:lnTo>
                    <a:pt x="446" y="8"/>
                  </a:lnTo>
                  <a:lnTo>
                    <a:pt x="482" y="19"/>
                  </a:lnTo>
                  <a:lnTo>
                    <a:pt x="517" y="33"/>
                  </a:lnTo>
                  <a:lnTo>
                    <a:pt x="550" y="51"/>
                  </a:lnTo>
                  <a:lnTo>
                    <a:pt x="581" y="72"/>
                  </a:lnTo>
                  <a:lnTo>
                    <a:pt x="609" y="95"/>
                  </a:lnTo>
                  <a:lnTo>
                    <a:pt x="635" y="122"/>
                  </a:lnTo>
                  <a:lnTo>
                    <a:pt x="659" y="152"/>
                  </a:lnTo>
                  <a:lnTo>
                    <a:pt x="680" y="185"/>
                  </a:lnTo>
                  <a:lnTo>
                    <a:pt x="699" y="220"/>
                  </a:lnTo>
                  <a:lnTo>
                    <a:pt x="714" y="256"/>
                  </a:lnTo>
                  <a:lnTo>
                    <a:pt x="725" y="296"/>
                  </a:lnTo>
                  <a:lnTo>
                    <a:pt x="735" y="337"/>
                  </a:lnTo>
                  <a:lnTo>
                    <a:pt x="739" y="380"/>
                  </a:lnTo>
                  <a:lnTo>
                    <a:pt x="742" y="424"/>
                  </a:lnTo>
                  <a:lnTo>
                    <a:pt x="739" y="469"/>
                  </a:lnTo>
                  <a:lnTo>
                    <a:pt x="735" y="512"/>
                  </a:lnTo>
                  <a:lnTo>
                    <a:pt x="725" y="553"/>
                  </a:lnTo>
                  <a:lnTo>
                    <a:pt x="714" y="592"/>
                  </a:lnTo>
                  <a:lnTo>
                    <a:pt x="699" y="629"/>
                  </a:lnTo>
                  <a:lnTo>
                    <a:pt x="680" y="664"/>
                  </a:lnTo>
                  <a:lnTo>
                    <a:pt x="659" y="696"/>
                  </a:lnTo>
                  <a:lnTo>
                    <a:pt x="635" y="727"/>
                  </a:lnTo>
                  <a:lnTo>
                    <a:pt x="609" y="754"/>
                  </a:lnTo>
                  <a:lnTo>
                    <a:pt x="581" y="777"/>
                  </a:lnTo>
                  <a:lnTo>
                    <a:pt x="550" y="798"/>
                  </a:lnTo>
                  <a:lnTo>
                    <a:pt x="517" y="815"/>
                  </a:lnTo>
                  <a:lnTo>
                    <a:pt x="482" y="830"/>
                  </a:lnTo>
                  <a:lnTo>
                    <a:pt x="446" y="840"/>
                  </a:lnTo>
                  <a:lnTo>
                    <a:pt x="409" y="846"/>
                  </a:lnTo>
                  <a:lnTo>
                    <a:pt x="370" y="848"/>
                  </a:lnTo>
                  <a:lnTo>
                    <a:pt x="332" y="846"/>
                  </a:lnTo>
                  <a:lnTo>
                    <a:pt x="294" y="840"/>
                  </a:lnTo>
                  <a:lnTo>
                    <a:pt x="258" y="830"/>
                  </a:lnTo>
                  <a:lnTo>
                    <a:pt x="224" y="815"/>
                  </a:lnTo>
                  <a:lnTo>
                    <a:pt x="192" y="798"/>
                  </a:lnTo>
                  <a:lnTo>
                    <a:pt x="161" y="777"/>
                  </a:lnTo>
                  <a:lnTo>
                    <a:pt x="132" y="754"/>
                  </a:lnTo>
                  <a:lnTo>
                    <a:pt x="106" y="727"/>
                  </a:lnTo>
                  <a:lnTo>
                    <a:pt x="83" y="696"/>
                  </a:lnTo>
                  <a:lnTo>
                    <a:pt x="62" y="664"/>
                  </a:lnTo>
                  <a:lnTo>
                    <a:pt x="43" y="629"/>
                  </a:lnTo>
                  <a:lnTo>
                    <a:pt x="28" y="592"/>
                  </a:lnTo>
                  <a:lnTo>
                    <a:pt x="16" y="553"/>
                  </a:lnTo>
                  <a:lnTo>
                    <a:pt x="7" y="512"/>
                  </a:lnTo>
                  <a:lnTo>
                    <a:pt x="2" y="469"/>
                  </a:lnTo>
                  <a:lnTo>
                    <a:pt x="0" y="424"/>
                  </a:lnTo>
                  <a:lnTo>
                    <a:pt x="2" y="380"/>
                  </a:lnTo>
                  <a:lnTo>
                    <a:pt x="7" y="337"/>
                  </a:lnTo>
                  <a:lnTo>
                    <a:pt x="16" y="296"/>
                  </a:lnTo>
                  <a:lnTo>
                    <a:pt x="28" y="256"/>
                  </a:lnTo>
                  <a:lnTo>
                    <a:pt x="43" y="220"/>
                  </a:lnTo>
                  <a:lnTo>
                    <a:pt x="62" y="185"/>
                  </a:lnTo>
                  <a:lnTo>
                    <a:pt x="83" y="152"/>
                  </a:lnTo>
                  <a:lnTo>
                    <a:pt x="106" y="122"/>
                  </a:lnTo>
                  <a:lnTo>
                    <a:pt x="132" y="95"/>
                  </a:lnTo>
                  <a:lnTo>
                    <a:pt x="161" y="72"/>
                  </a:lnTo>
                  <a:lnTo>
                    <a:pt x="192" y="51"/>
                  </a:lnTo>
                  <a:lnTo>
                    <a:pt x="224" y="33"/>
                  </a:lnTo>
                  <a:lnTo>
                    <a:pt x="258" y="19"/>
                  </a:lnTo>
                  <a:lnTo>
                    <a:pt x="294" y="8"/>
                  </a:lnTo>
                  <a:lnTo>
                    <a:pt x="332" y="3"/>
                  </a:lnTo>
                  <a:lnTo>
                    <a:pt x="37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4" name="Freeform 14"/>
            <p:cNvSpPr>
              <a:spLocks noChangeArrowheads="1"/>
            </p:cNvSpPr>
            <p:nvPr/>
          </p:nvSpPr>
          <p:spPr bwMode="auto">
            <a:xfrm>
              <a:off x="1811520" y="5989590"/>
              <a:ext cx="400320" cy="457968"/>
            </a:xfrm>
            <a:custGeom>
              <a:avLst/>
              <a:gdLst>
                <a:gd name="T0" fmla="*/ 614 w 1111"/>
                <a:gd name="T1" fmla="*/ 3 h 1270"/>
                <a:gd name="T2" fmla="*/ 724 w 1111"/>
                <a:gd name="T3" fmla="*/ 28 h 1270"/>
                <a:gd name="T4" fmla="*/ 824 w 1111"/>
                <a:gd name="T5" fmla="*/ 74 h 1270"/>
                <a:gd name="T6" fmla="*/ 913 w 1111"/>
                <a:gd name="T7" fmla="*/ 142 h 1270"/>
                <a:gd name="T8" fmla="*/ 988 w 1111"/>
                <a:gd name="T9" fmla="*/ 227 h 1270"/>
                <a:gd name="T10" fmla="*/ 1046 w 1111"/>
                <a:gd name="T11" fmla="*/ 328 h 1270"/>
                <a:gd name="T12" fmla="*/ 1087 w 1111"/>
                <a:gd name="T13" fmla="*/ 442 h 1270"/>
                <a:gd name="T14" fmla="*/ 1109 w 1111"/>
                <a:gd name="T15" fmla="*/ 569 h 1270"/>
                <a:gd name="T16" fmla="*/ 1109 w 1111"/>
                <a:gd name="T17" fmla="*/ 702 h 1270"/>
                <a:gd name="T18" fmla="*/ 1087 w 1111"/>
                <a:gd name="T19" fmla="*/ 828 h 1270"/>
                <a:gd name="T20" fmla="*/ 1046 w 1111"/>
                <a:gd name="T21" fmla="*/ 942 h 1270"/>
                <a:gd name="T22" fmla="*/ 988 w 1111"/>
                <a:gd name="T23" fmla="*/ 1043 h 1270"/>
                <a:gd name="T24" fmla="*/ 913 w 1111"/>
                <a:gd name="T25" fmla="*/ 1128 h 1270"/>
                <a:gd name="T26" fmla="*/ 824 w 1111"/>
                <a:gd name="T27" fmla="*/ 1196 h 1270"/>
                <a:gd name="T28" fmla="*/ 724 w 1111"/>
                <a:gd name="T29" fmla="*/ 1242 h 1270"/>
                <a:gd name="T30" fmla="*/ 614 w 1111"/>
                <a:gd name="T31" fmla="*/ 1267 h 1270"/>
                <a:gd name="T32" fmla="*/ 497 w 1111"/>
                <a:gd name="T33" fmla="*/ 1267 h 1270"/>
                <a:gd name="T34" fmla="*/ 387 w 1111"/>
                <a:gd name="T35" fmla="*/ 1242 h 1270"/>
                <a:gd name="T36" fmla="*/ 287 w 1111"/>
                <a:gd name="T37" fmla="*/ 1196 h 1270"/>
                <a:gd name="T38" fmla="*/ 198 w 1111"/>
                <a:gd name="T39" fmla="*/ 1128 h 1270"/>
                <a:gd name="T40" fmla="*/ 123 w 1111"/>
                <a:gd name="T41" fmla="*/ 1043 h 1270"/>
                <a:gd name="T42" fmla="*/ 65 w 1111"/>
                <a:gd name="T43" fmla="*/ 942 h 1270"/>
                <a:gd name="T44" fmla="*/ 24 w 1111"/>
                <a:gd name="T45" fmla="*/ 828 h 1270"/>
                <a:gd name="T46" fmla="*/ 2 w 1111"/>
                <a:gd name="T47" fmla="*/ 702 h 1270"/>
                <a:gd name="T48" fmla="*/ 2 w 1111"/>
                <a:gd name="T49" fmla="*/ 569 h 1270"/>
                <a:gd name="T50" fmla="*/ 24 w 1111"/>
                <a:gd name="T51" fmla="*/ 442 h 1270"/>
                <a:gd name="T52" fmla="*/ 65 w 1111"/>
                <a:gd name="T53" fmla="*/ 328 h 1270"/>
                <a:gd name="T54" fmla="*/ 123 w 1111"/>
                <a:gd name="T55" fmla="*/ 227 h 1270"/>
                <a:gd name="T56" fmla="*/ 198 w 1111"/>
                <a:gd name="T57" fmla="*/ 142 h 1270"/>
                <a:gd name="T58" fmla="*/ 287 w 1111"/>
                <a:gd name="T59" fmla="*/ 74 h 1270"/>
                <a:gd name="T60" fmla="*/ 387 w 1111"/>
                <a:gd name="T61" fmla="*/ 28 h 1270"/>
                <a:gd name="T62" fmla="*/ 497 w 1111"/>
                <a:gd name="T63" fmla="*/ 3 h 12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11"/>
                <a:gd name="T97" fmla="*/ 0 h 1270"/>
                <a:gd name="T98" fmla="*/ 1111 w 1111"/>
                <a:gd name="T99" fmla="*/ 1270 h 12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11" h="1270">
                  <a:moveTo>
                    <a:pt x="555" y="0"/>
                  </a:moveTo>
                  <a:lnTo>
                    <a:pt x="614" y="3"/>
                  </a:lnTo>
                  <a:lnTo>
                    <a:pt x="670" y="13"/>
                  </a:lnTo>
                  <a:lnTo>
                    <a:pt x="724" y="28"/>
                  </a:lnTo>
                  <a:lnTo>
                    <a:pt x="775" y="49"/>
                  </a:lnTo>
                  <a:lnTo>
                    <a:pt x="824" y="74"/>
                  </a:lnTo>
                  <a:lnTo>
                    <a:pt x="870" y="106"/>
                  </a:lnTo>
                  <a:lnTo>
                    <a:pt x="913" y="142"/>
                  </a:lnTo>
                  <a:lnTo>
                    <a:pt x="951" y="183"/>
                  </a:lnTo>
                  <a:lnTo>
                    <a:pt x="988" y="227"/>
                  </a:lnTo>
                  <a:lnTo>
                    <a:pt x="1019" y="277"/>
                  </a:lnTo>
                  <a:lnTo>
                    <a:pt x="1046" y="328"/>
                  </a:lnTo>
                  <a:lnTo>
                    <a:pt x="1069" y="384"/>
                  </a:lnTo>
                  <a:lnTo>
                    <a:pt x="1087" y="442"/>
                  </a:lnTo>
                  <a:lnTo>
                    <a:pt x="1101" y="504"/>
                  </a:lnTo>
                  <a:lnTo>
                    <a:pt x="1109" y="569"/>
                  </a:lnTo>
                  <a:lnTo>
                    <a:pt x="1111" y="635"/>
                  </a:lnTo>
                  <a:lnTo>
                    <a:pt x="1109" y="702"/>
                  </a:lnTo>
                  <a:lnTo>
                    <a:pt x="1101" y="766"/>
                  </a:lnTo>
                  <a:lnTo>
                    <a:pt x="1087" y="828"/>
                  </a:lnTo>
                  <a:lnTo>
                    <a:pt x="1069" y="886"/>
                  </a:lnTo>
                  <a:lnTo>
                    <a:pt x="1046" y="942"/>
                  </a:lnTo>
                  <a:lnTo>
                    <a:pt x="1019" y="994"/>
                  </a:lnTo>
                  <a:lnTo>
                    <a:pt x="988" y="1043"/>
                  </a:lnTo>
                  <a:lnTo>
                    <a:pt x="951" y="1088"/>
                  </a:lnTo>
                  <a:lnTo>
                    <a:pt x="913" y="1128"/>
                  </a:lnTo>
                  <a:lnTo>
                    <a:pt x="870" y="1164"/>
                  </a:lnTo>
                  <a:lnTo>
                    <a:pt x="824" y="1196"/>
                  </a:lnTo>
                  <a:lnTo>
                    <a:pt x="775" y="1221"/>
                  </a:lnTo>
                  <a:lnTo>
                    <a:pt x="724" y="1242"/>
                  </a:lnTo>
                  <a:lnTo>
                    <a:pt x="670" y="1258"/>
                  </a:lnTo>
                  <a:lnTo>
                    <a:pt x="614" y="1267"/>
                  </a:lnTo>
                  <a:lnTo>
                    <a:pt x="555" y="1270"/>
                  </a:lnTo>
                  <a:lnTo>
                    <a:pt x="497" y="1267"/>
                  </a:lnTo>
                  <a:lnTo>
                    <a:pt x="441" y="1258"/>
                  </a:lnTo>
                  <a:lnTo>
                    <a:pt x="387" y="1242"/>
                  </a:lnTo>
                  <a:lnTo>
                    <a:pt x="336" y="1221"/>
                  </a:lnTo>
                  <a:lnTo>
                    <a:pt x="287" y="1196"/>
                  </a:lnTo>
                  <a:lnTo>
                    <a:pt x="241" y="1164"/>
                  </a:lnTo>
                  <a:lnTo>
                    <a:pt x="198" y="1128"/>
                  </a:lnTo>
                  <a:lnTo>
                    <a:pt x="160" y="1088"/>
                  </a:lnTo>
                  <a:lnTo>
                    <a:pt x="123" y="1043"/>
                  </a:lnTo>
                  <a:lnTo>
                    <a:pt x="92" y="994"/>
                  </a:lnTo>
                  <a:lnTo>
                    <a:pt x="65" y="942"/>
                  </a:lnTo>
                  <a:lnTo>
                    <a:pt x="42" y="886"/>
                  </a:lnTo>
                  <a:lnTo>
                    <a:pt x="24" y="828"/>
                  </a:lnTo>
                  <a:lnTo>
                    <a:pt x="10" y="766"/>
                  </a:lnTo>
                  <a:lnTo>
                    <a:pt x="2" y="702"/>
                  </a:lnTo>
                  <a:lnTo>
                    <a:pt x="0" y="635"/>
                  </a:lnTo>
                  <a:lnTo>
                    <a:pt x="2" y="569"/>
                  </a:lnTo>
                  <a:lnTo>
                    <a:pt x="10" y="504"/>
                  </a:lnTo>
                  <a:lnTo>
                    <a:pt x="24" y="442"/>
                  </a:lnTo>
                  <a:lnTo>
                    <a:pt x="42" y="384"/>
                  </a:lnTo>
                  <a:lnTo>
                    <a:pt x="65" y="328"/>
                  </a:lnTo>
                  <a:lnTo>
                    <a:pt x="92" y="277"/>
                  </a:lnTo>
                  <a:lnTo>
                    <a:pt x="123" y="227"/>
                  </a:lnTo>
                  <a:lnTo>
                    <a:pt x="160" y="183"/>
                  </a:lnTo>
                  <a:lnTo>
                    <a:pt x="198" y="142"/>
                  </a:lnTo>
                  <a:lnTo>
                    <a:pt x="241" y="106"/>
                  </a:lnTo>
                  <a:lnTo>
                    <a:pt x="287" y="74"/>
                  </a:lnTo>
                  <a:lnTo>
                    <a:pt x="336" y="49"/>
                  </a:lnTo>
                  <a:lnTo>
                    <a:pt x="387" y="28"/>
                  </a:lnTo>
                  <a:lnTo>
                    <a:pt x="441" y="13"/>
                  </a:lnTo>
                  <a:lnTo>
                    <a:pt x="497" y="3"/>
                  </a:lnTo>
                  <a:lnTo>
                    <a:pt x="55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5" name="Rectangle 15"/>
            <p:cNvSpPr>
              <a:spLocks noChangeArrowheads="1"/>
            </p:cNvSpPr>
            <p:nvPr/>
          </p:nvSpPr>
          <p:spPr bwMode="auto">
            <a:xfrm>
              <a:off x="1743840" y="5913261"/>
              <a:ext cx="534240" cy="305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76" name="Freeform 16"/>
            <p:cNvSpPr>
              <a:spLocks noChangeArrowheads="1"/>
            </p:cNvSpPr>
            <p:nvPr/>
          </p:nvSpPr>
          <p:spPr bwMode="auto">
            <a:xfrm>
              <a:off x="1743840" y="5913261"/>
              <a:ext cx="534240" cy="305312"/>
            </a:xfrm>
            <a:custGeom>
              <a:avLst/>
              <a:gdLst>
                <a:gd name="T0" fmla="*/ 741 w 1483"/>
                <a:gd name="T1" fmla="*/ 848 h 848"/>
                <a:gd name="T2" fmla="*/ 0 w 1483"/>
                <a:gd name="T3" fmla="*/ 848 h 848"/>
                <a:gd name="T4" fmla="*/ 0 w 1483"/>
                <a:gd name="T5" fmla="*/ 0 h 848"/>
                <a:gd name="T6" fmla="*/ 1483 w 1483"/>
                <a:gd name="T7" fmla="*/ 0 h 848"/>
                <a:gd name="T8" fmla="*/ 1483 w 1483"/>
                <a:gd name="T9" fmla="*/ 848 h 848"/>
                <a:gd name="T10" fmla="*/ 741 w 1483"/>
                <a:gd name="T11" fmla="*/ 848 h 8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3"/>
                <a:gd name="T19" fmla="*/ 0 h 848"/>
                <a:gd name="T20" fmla="*/ 1483 w 1483"/>
                <a:gd name="T21" fmla="*/ 848 h 8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3" h="848">
                  <a:moveTo>
                    <a:pt x="741" y="848"/>
                  </a:moveTo>
                  <a:lnTo>
                    <a:pt x="0" y="848"/>
                  </a:lnTo>
                  <a:lnTo>
                    <a:pt x="0" y="0"/>
                  </a:lnTo>
                  <a:lnTo>
                    <a:pt x="1483" y="0"/>
                  </a:lnTo>
                  <a:lnTo>
                    <a:pt x="1483" y="848"/>
                  </a:lnTo>
                  <a:lnTo>
                    <a:pt x="741" y="848"/>
                  </a:lnTo>
                </a:path>
              </a:pathLst>
            </a:cu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7" name="Rectangle 17"/>
            <p:cNvSpPr>
              <a:spLocks noChangeArrowheads="1"/>
            </p:cNvSpPr>
            <p:nvPr/>
          </p:nvSpPr>
          <p:spPr bwMode="auto">
            <a:xfrm>
              <a:off x="1084321" y="1549603"/>
              <a:ext cx="6039360" cy="2285520"/>
            </a:xfrm>
            <a:prstGeom prst="rect">
              <a:avLst/>
            </a:pr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78" name="Freeform 18"/>
            <p:cNvSpPr>
              <a:spLocks noChangeArrowheads="1"/>
            </p:cNvSpPr>
            <p:nvPr/>
          </p:nvSpPr>
          <p:spPr bwMode="auto">
            <a:xfrm>
              <a:off x="1084321" y="1549603"/>
              <a:ext cx="6039360" cy="2285520"/>
            </a:xfrm>
            <a:custGeom>
              <a:avLst/>
              <a:gdLst>
                <a:gd name="T0" fmla="*/ 8388 w 16778"/>
                <a:gd name="T1" fmla="*/ 6349 h 6349"/>
                <a:gd name="T2" fmla="*/ 0 w 16778"/>
                <a:gd name="T3" fmla="*/ 6349 h 6349"/>
                <a:gd name="T4" fmla="*/ 0 w 16778"/>
                <a:gd name="T5" fmla="*/ 0 h 6349"/>
                <a:gd name="T6" fmla="*/ 16778 w 16778"/>
                <a:gd name="T7" fmla="*/ 0 h 6349"/>
                <a:gd name="T8" fmla="*/ 16778 w 16778"/>
                <a:gd name="T9" fmla="*/ 6349 h 6349"/>
                <a:gd name="T10" fmla="*/ 8388 w 16778"/>
                <a:gd name="T11" fmla="*/ 6349 h 63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778"/>
                <a:gd name="T19" fmla="*/ 0 h 6349"/>
                <a:gd name="T20" fmla="*/ 16778 w 16778"/>
                <a:gd name="T21" fmla="*/ 6349 h 63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778" h="6349">
                  <a:moveTo>
                    <a:pt x="8388" y="6349"/>
                  </a:moveTo>
                  <a:lnTo>
                    <a:pt x="0" y="6349"/>
                  </a:lnTo>
                  <a:lnTo>
                    <a:pt x="0" y="0"/>
                  </a:lnTo>
                  <a:lnTo>
                    <a:pt x="16778" y="0"/>
                  </a:lnTo>
                  <a:lnTo>
                    <a:pt x="16778" y="6349"/>
                  </a:lnTo>
                  <a:lnTo>
                    <a:pt x="8388" y="634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79" name="Rectangle 19"/>
            <p:cNvSpPr>
              <a:spLocks noChangeArrowheads="1"/>
            </p:cNvSpPr>
            <p:nvPr/>
          </p:nvSpPr>
          <p:spPr bwMode="auto">
            <a:xfrm>
              <a:off x="1084321" y="3835123"/>
              <a:ext cx="6039360" cy="21357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80" name="Freeform 20"/>
            <p:cNvSpPr>
              <a:spLocks noChangeArrowheads="1"/>
            </p:cNvSpPr>
            <p:nvPr/>
          </p:nvSpPr>
          <p:spPr bwMode="auto">
            <a:xfrm>
              <a:off x="1084321" y="3835123"/>
              <a:ext cx="6039360" cy="2135744"/>
            </a:xfrm>
            <a:custGeom>
              <a:avLst/>
              <a:gdLst>
                <a:gd name="T0" fmla="*/ 8388 w 16778"/>
                <a:gd name="T1" fmla="*/ 5933 h 5933"/>
                <a:gd name="T2" fmla="*/ 0 w 16778"/>
                <a:gd name="T3" fmla="*/ 5933 h 5933"/>
                <a:gd name="T4" fmla="*/ 0 w 16778"/>
                <a:gd name="T5" fmla="*/ 0 h 5933"/>
                <a:gd name="T6" fmla="*/ 16778 w 16778"/>
                <a:gd name="T7" fmla="*/ 0 h 5933"/>
                <a:gd name="T8" fmla="*/ 16778 w 16778"/>
                <a:gd name="T9" fmla="*/ 5933 h 5933"/>
                <a:gd name="T10" fmla="*/ 8388 w 16778"/>
                <a:gd name="T11" fmla="*/ 5933 h 59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778"/>
                <a:gd name="T19" fmla="*/ 0 h 5933"/>
                <a:gd name="T20" fmla="*/ 16778 w 16778"/>
                <a:gd name="T21" fmla="*/ 5933 h 59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778" h="5933">
                  <a:moveTo>
                    <a:pt x="8388" y="5933"/>
                  </a:moveTo>
                  <a:lnTo>
                    <a:pt x="0" y="5933"/>
                  </a:lnTo>
                  <a:lnTo>
                    <a:pt x="0" y="0"/>
                  </a:lnTo>
                  <a:lnTo>
                    <a:pt x="16778" y="0"/>
                  </a:lnTo>
                  <a:lnTo>
                    <a:pt x="16778" y="5933"/>
                  </a:lnTo>
                  <a:lnTo>
                    <a:pt x="8388" y="593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81" name="Rectangle 21"/>
            <p:cNvSpPr>
              <a:spLocks noChangeArrowheads="1"/>
            </p:cNvSpPr>
            <p:nvPr/>
          </p:nvSpPr>
          <p:spPr bwMode="auto">
            <a:xfrm>
              <a:off x="6777475" y="4445748"/>
              <a:ext cx="323165" cy="7758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Kernel</a:t>
              </a:r>
            </a:p>
          </p:txBody>
        </p:sp>
        <p:sp>
          <p:nvSpPr>
            <p:cNvPr id="19482" name="Rectangle 22"/>
            <p:cNvSpPr>
              <a:spLocks noChangeArrowheads="1"/>
            </p:cNvSpPr>
            <p:nvPr/>
          </p:nvSpPr>
          <p:spPr bwMode="auto">
            <a:xfrm>
              <a:off x="6777475" y="2003251"/>
              <a:ext cx="323165" cy="14042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User Space</a:t>
              </a:r>
            </a:p>
          </p:txBody>
        </p:sp>
        <p:sp>
          <p:nvSpPr>
            <p:cNvPr id="19483" name="Rectangle 23"/>
            <p:cNvSpPr>
              <a:spLocks noChangeArrowheads="1"/>
            </p:cNvSpPr>
            <p:nvPr/>
          </p:nvSpPr>
          <p:spPr bwMode="auto">
            <a:xfrm>
              <a:off x="1617120" y="3835123"/>
              <a:ext cx="2937600" cy="5342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84" name="Freeform 24"/>
            <p:cNvSpPr>
              <a:spLocks noChangeArrowheads="1"/>
            </p:cNvSpPr>
            <p:nvPr/>
          </p:nvSpPr>
          <p:spPr bwMode="auto">
            <a:xfrm>
              <a:off x="1617120" y="3835123"/>
              <a:ext cx="2937600" cy="534296"/>
            </a:xfrm>
            <a:custGeom>
              <a:avLst/>
              <a:gdLst>
                <a:gd name="T0" fmla="*/ 4079 w 8158"/>
                <a:gd name="T1" fmla="*/ 1483 h 1483"/>
                <a:gd name="T2" fmla="*/ 0 w 8158"/>
                <a:gd name="T3" fmla="*/ 1483 h 1483"/>
                <a:gd name="T4" fmla="*/ 0 w 8158"/>
                <a:gd name="T5" fmla="*/ 0 h 1483"/>
                <a:gd name="T6" fmla="*/ 8158 w 8158"/>
                <a:gd name="T7" fmla="*/ 0 h 1483"/>
                <a:gd name="T8" fmla="*/ 8158 w 8158"/>
                <a:gd name="T9" fmla="*/ 1483 h 1483"/>
                <a:gd name="T10" fmla="*/ 4079 w 8158"/>
                <a:gd name="T11" fmla="*/ 1483 h 1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58"/>
                <a:gd name="T19" fmla="*/ 0 h 1483"/>
                <a:gd name="T20" fmla="*/ 8158 w 8158"/>
                <a:gd name="T21" fmla="*/ 1483 h 14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58" h="1483">
                  <a:moveTo>
                    <a:pt x="4079" y="1483"/>
                  </a:moveTo>
                  <a:lnTo>
                    <a:pt x="0" y="1483"/>
                  </a:lnTo>
                  <a:lnTo>
                    <a:pt x="0" y="0"/>
                  </a:lnTo>
                  <a:lnTo>
                    <a:pt x="8158" y="0"/>
                  </a:lnTo>
                  <a:lnTo>
                    <a:pt x="8158" y="1483"/>
                  </a:lnTo>
                  <a:lnTo>
                    <a:pt x="4079" y="14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85" name="Rectangle 25"/>
            <p:cNvSpPr>
              <a:spLocks noChangeArrowheads="1"/>
            </p:cNvSpPr>
            <p:nvPr/>
          </p:nvSpPr>
          <p:spPr bwMode="auto">
            <a:xfrm>
              <a:off x="1853281" y="3944575"/>
              <a:ext cx="2523127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Kernel Routing Layer</a:t>
              </a:r>
            </a:p>
          </p:txBody>
        </p:sp>
        <p:sp>
          <p:nvSpPr>
            <p:cNvPr id="19486" name="Rectangle 26"/>
            <p:cNvSpPr>
              <a:spLocks noChangeArrowheads="1"/>
            </p:cNvSpPr>
            <p:nvPr/>
          </p:nvSpPr>
          <p:spPr bwMode="auto">
            <a:xfrm>
              <a:off x="1617121" y="4903716"/>
              <a:ext cx="802080" cy="5328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87" name="Freeform 27"/>
            <p:cNvSpPr>
              <a:spLocks noChangeArrowheads="1"/>
            </p:cNvSpPr>
            <p:nvPr/>
          </p:nvSpPr>
          <p:spPr bwMode="auto">
            <a:xfrm>
              <a:off x="1617121" y="4903716"/>
              <a:ext cx="802080" cy="532856"/>
            </a:xfrm>
            <a:custGeom>
              <a:avLst/>
              <a:gdLst>
                <a:gd name="T0" fmla="*/ 1112 w 2225"/>
                <a:gd name="T1" fmla="*/ 1484 h 1484"/>
                <a:gd name="T2" fmla="*/ 0 w 2225"/>
                <a:gd name="T3" fmla="*/ 1484 h 1484"/>
                <a:gd name="T4" fmla="*/ 0 w 2225"/>
                <a:gd name="T5" fmla="*/ 0 h 1484"/>
                <a:gd name="T6" fmla="*/ 2225 w 2225"/>
                <a:gd name="T7" fmla="*/ 0 h 1484"/>
                <a:gd name="T8" fmla="*/ 2225 w 2225"/>
                <a:gd name="T9" fmla="*/ 1484 h 1484"/>
                <a:gd name="T10" fmla="*/ 1112 w 2225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5"/>
                <a:gd name="T19" fmla="*/ 0 h 1484"/>
                <a:gd name="T20" fmla="*/ 2225 w 2225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5" h="1484">
                  <a:moveTo>
                    <a:pt x="1112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2225" y="0"/>
                  </a:lnTo>
                  <a:lnTo>
                    <a:pt x="2225" y="1484"/>
                  </a:lnTo>
                  <a:lnTo>
                    <a:pt x="1112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88" name="Rectangle 28"/>
            <p:cNvSpPr>
              <a:spLocks noChangeArrowheads="1"/>
            </p:cNvSpPr>
            <p:nvPr/>
          </p:nvSpPr>
          <p:spPr bwMode="auto">
            <a:xfrm>
              <a:off x="1794241" y="5011726"/>
              <a:ext cx="522579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eth0</a:t>
              </a:r>
            </a:p>
          </p:txBody>
        </p:sp>
        <p:sp>
          <p:nvSpPr>
            <p:cNvPr id="19489" name="Rectangle 29"/>
            <p:cNvSpPr>
              <a:spLocks noChangeArrowheads="1"/>
            </p:cNvSpPr>
            <p:nvPr/>
          </p:nvSpPr>
          <p:spPr bwMode="auto">
            <a:xfrm>
              <a:off x="2419200" y="4903716"/>
              <a:ext cx="800640" cy="5328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90" name="Freeform 30"/>
            <p:cNvSpPr>
              <a:spLocks noChangeArrowheads="1"/>
            </p:cNvSpPr>
            <p:nvPr/>
          </p:nvSpPr>
          <p:spPr bwMode="auto">
            <a:xfrm>
              <a:off x="2419200" y="4903716"/>
              <a:ext cx="800640" cy="532856"/>
            </a:xfrm>
            <a:custGeom>
              <a:avLst/>
              <a:gdLst>
                <a:gd name="T0" fmla="*/ 1112 w 2225"/>
                <a:gd name="T1" fmla="*/ 1484 h 1484"/>
                <a:gd name="T2" fmla="*/ 0 w 2225"/>
                <a:gd name="T3" fmla="*/ 1484 h 1484"/>
                <a:gd name="T4" fmla="*/ 0 w 2225"/>
                <a:gd name="T5" fmla="*/ 0 h 1484"/>
                <a:gd name="T6" fmla="*/ 2225 w 2225"/>
                <a:gd name="T7" fmla="*/ 0 h 1484"/>
                <a:gd name="T8" fmla="*/ 2225 w 2225"/>
                <a:gd name="T9" fmla="*/ 1484 h 1484"/>
                <a:gd name="T10" fmla="*/ 1112 w 2225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5"/>
                <a:gd name="T19" fmla="*/ 0 h 1484"/>
                <a:gd name="T20" fmla="*/ 2225 w 2225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5" h="1484">
                  <a:moveTo>
                    <a:pt x="1112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2225" y="0"/>
                  </a:lnTo>
                  <a:lnTo>
                    <a:pt x="2225" y="1484"/>
                  </a:lnTo>
                  <a:lnTo>
                    <a:pt x="1112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91" name="Rectangle 31"/>
            <p:cNvSpPr>
              <a:spLocks noChangeArrowheads="1"/>
            </p:cNvSpPr>
            <p:nvPr/>
          </p:nvSpPr>
          <p:spPr bwMode="auto">
            <a:xfrm>
              <a:off x="2577601" y="5011726"/>
              <a:ext cx="522579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eth1</a:t>
              </a:r>
            </a:p>
          </p:txBody>
        </p:sp>
        <p:sp>
          <p:nvSpPr>
            <p:cNvPr id="19492" name="Rectangle 32"/>
            <p:cNvSpPr>
              <a:spLocks noChangeArrowheads="1"/>
            </p:cNvSpPr>
            <p:nvPr/>
          </p:nvSpPr>
          <p:spPr bwMode="auto">
            <a:xfrm>
              <a:off x="3219840" y="4903716"/>
              <a:ext cx="800640" cy="5328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93" name="Freeform 33"/>
            <p:cNvSpPr>
              <a:spLocks noChangeArrowheads="1"/>
            </p:cNvSpPr>
            <p:nvPr/>
          </p:nvSpPr>
          <p:spPr bwMode="auto">
            <a:xfrm>
              <a:off x="3219840" y="4903716"/>
              <a:ext cx="800640" cy="532856"/>
            </a:xfrm>
            <a:custGeom>
              <a:avLst/>
              <a:gdLst>
                <a:gd name="T0" fmla="*/ 1112 w 2225"/>
                <a:gd name="T1" fmla="*/ 1484 h 1484"/>
                <a:gd name="T2" fmla="*/ 0 w 2225"/>
                <a:gd name="T3" fmla="*/ 1484 h 1484"/>
                <a:gd name="T4" fmla="*/ 0 w 2225"/>
                <a:gd name="T5" fmla="*/ 0 h 1484"/>
                <a:gd name="T6" fmla="*/ 2225 w 2225"/>
                <a:gd name="T7" fmla="*/ 0 h 1484"/>
                <a:gd name="T8" fmla="*/ 2225 w 2225"/>
                <a:gd name="T9" fmla="*/ 1484 h 1484"/>
                <a:gd name="T10" fmla="*/ 1112 w 2225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25"/>
                <a:gd name="T19" fmla="*/ 0 h 1484"/>
                <a:gd name="T20" fmla="*/ 2225 w 2225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25" h="1484">
                  <a:moveTo>
                    <a:pt x="1112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2225" y="0"/>
                  </a:lnTo>
                  <a:lnTo>
                    <a:pt x="2225" y="1484"/>
                  </a:lnTo>
                  <a:lnTo>
                    <a:pt x="1112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94" name="Rectangle 34"/>
            <p:cNvSpPr>
              <a:spLocks noChangeArrowheads="1"/>
            </p:cNvSpPr>
            <p:nvPr/>
          </p:nvSpPr>
          <p:spPr bwMode="auto">
            <a:xfrm>
              <a:off x="3294721" y="5011726"/>
              <a:ext cx="700513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wlan0</a:t>
              </a:r>
            </a:p>
          </p:txBody>
        </p:sp>
        <p:sp>
          <p:nvSpPr>
            <p:cNvPr id="19495" name="Rectangle 35"/>
            <p:cNvSpPr>
              <a:spLocks noChangeArrowheads="1"/>
            </p:cNvSpPr>
            <p:nvPr/>
          </p:nvSpPr>
          <p:spPr bwMode="auto">
            <a:xfrm>
              <a:off x="4020480" y="4903716"/>
              <a:ext cx="2669760" cy="5328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96" name="Freeform 36"/>
            <p:cNvSpPr>
              <a:spLocks noChangeArrowheads="1"/>
            </p:cNvSpPr>
            <p:nvPr/>
          </p:nvSpPr>
          <p:spPr bwMode="auto">
            <a:xfrm>
              <a:off x="4020480" y="4903716"/>
              <a:ext cx="2669760" cy="532856"/>
            </a:xfrm>
            <a:custGeom>
              <a:avLst/>
              <a:gdLst>
                <a:gd name="T0" fmla="*/ 3708 w 7417"/>
                <a:gd name="T1" fmla="*/ 1484 h 1484"/>
                <a:gd name="T2" fmla="*/ 0 w 7417"/>
                <a:gd name="T3" fmla="*/ 1484 h 1484"/>
                <a:gd name="T4" fmla="*/ 0 w 7417"/>
                <a:gd name="T5" fmla="*/ 0 h 1484"/>
                <a:gd name="T6" fmla="*/ 7417 w 7417"/>
                <a:gd name="T7" fmla="*/ 0 h 1484"/>
                <a:gd name="T8" fmla="*/ 7417 w 7417"/>
                <a:gd name="T9" fmla="*/ 1484 h 1484"/>
                <a:gd name="T10" fmla="*/ 3708 w 7417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417"/>
                <a:gd name="T19" fmla="*/ 0 h 1484"/>
                <a:gd name="T20" fmla="*/ 7417 w 7417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417" h="1484">
                  <a:moveTo>
                    <a:pt x="3708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7417" y="0"/>
                  </a:lnTo>
                  <a:lnTo>
                    <a:pt x="7417" y="1484"/>
                  </a:lnTo>
                  <a:lnTo>
                    <a:pt x="3708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497" name="Rectangle 37"/>
            <p:cNvSpPr>
              <a:spLocks noChangeArrowheads="1"/>
            </p:cNvSpPr>
            <p:nvPr/>
          </p:nvSpPr>
          <p:spPr bwMode="auto">
            <a:xfrm>
              <a:off x="4993920" y="5011726"/>
              <a:ext cx="745397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ppan1</a:t>
              </a:r>
            </a:p>
          </p:txBody>
        </p:sp>
        <p:sp>
          <p:nvSpPr>
            <p:cNvPr id="19498" name="Rectangle 38"/>
            <p:cNvSpPr>
              <a:spLocks noChangeArrowheads="1"/>
            </p:cNvSpPr>
            <p:nvPr/>
          </p:nvSpPr>
          <p:spPr bwMode="auto">
            <a:xfrm>
              <a:off x="1617120" y="2766531"/>
              <a:ext cx="2937600" cy="534296"/>
            </a:xfrm>
            <a:prstGeom prst="rect">
              <a:avLst/>
            </a:prstGeom>
            <a:solidFill>
              <a:srgbClr val="00B8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499" name="Freeform 39"/>
            <p:cNvSpPr>
              <a:spLocks noChangeArrowheads="1"/>
            </p:cNvSpPr>
            <p:nvPr/>
          </p:nvSpPr>
          <p:spPr bwMode="auto">
            <a:xfrm>
              <a:off x="1617120" y="2766531"/>
              <a:ext cx="2937600" cy="534296"/>
            </a:xfrm>
            <a:custGeom>
              <a:avLst/>
              <a:gdLst>
                <a:gd name="T0" fmla="*/ 4079 w 8158"/>
                <a:gd name="T1" fmla="*/ 1484 h 1484"/>
                <a:gd name="T2" fmla="*/ 0 w 8158"/>
                <a:gd name="T3" fmla="*/ 1484 h 1484"/>
                <a:gd name="T4" fmla="*/ 0 w 8158"/>
                <a:gd name="T5" fmla="*/ 0 h 1484"/>
                <a:gd name="T6" fmla="*/ 8158 w 8158"/>
                <a:gd name="T7" fmla="*/ 0 h 1484"/>
                <a:gd name="T8" fmla="*/ 8158 w 8158"/>
                <a:gd name="T9" fmla="*/ 1484 h 1484"/>
                <a:gd name="T10" fmla="*/ 4079 w 8158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58"/>
                <a:gd name="T19" fmla="*/ 0 h 1484"/>
                <a:gd name="T20" fmla="*/ 8158 w 8158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58" h="1484">
                  <a:moveTo>
                    <a:pt x="4079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8158" y="0"/>
                  </a:lnTo>
                  <a:lnTo>
                    <a:pt x="8158" y="1484"/>
                  </a:lnTo>
                  <a:lnTo>
                    <a:pt x="4079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0" name="Rectangle 40"/>
            <p:cNvSpPr>
              <a:spLocks noChangeArrowheads="1"/>
            </p:cNvSpPr>
            <p:nvPr/>
          </p:nvSpPr>
          <p:spPr bwMode="auto">
            <a:xfrm>
              <a:off x="2770560" y="2875983"/>
              <a:ext cx="745397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ppand</a:t>
              </a:r>
            </a:p>
          </p:txBody>
        </p:sp>
        <p:sp>
          <p:nvSpPr>
            <p:cNvPr id="19501" name="Freeform 41"/>
            <p:cNvSpPr>
              <a:spLocks noChangeArrowheads="1"/>
            </p:cNvSpPr>
            <p:nvPr/>
          </p:nvSpPr>
          <p:spPr bwMode="auto">
            <a:xfrm>
              <a:off x="5250240" y="5435131"/>
              <a:ext cx="210240" cy="16849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2" name="Freeform 42"/>
            <p:cNvSpPr>
              <a:spLocks noChangeArrowheads="1"/>
            </p:cNvSpPr>
            <p:nvPr/>
          </p:nvSpPr>
          <p:spPr bwMode="auto">
            <a:xfrm>
              <a:off x="5313601" y="5570505"/>
              <a:ext cx="84960" cy="214583"/>
            </a:xfrm>
            <a:custGeom>
              <a:avLst/>
              <a:gdLst>
                <a:gd name="T0" fmla="*/ 233 w 233"/>
                <a:gd name="T1" fmla="*/ 0 h 599"/>
                <a:gd name="T2" fmla="*/ 233 w 233"/>
                <a:gd name="T3" fmla="*/ 599 h 599"/>
                <a:gd name="T4" fmla="*/ 116 w 233"/>
                <a:gd name="T5" fmla="*/ 599 h 599"/>
                <a:gd name="T6" fmla="*/ 0 w 233"/>
                <a:gd name="T7" fmla="*/ 599 h 599"/>
                <a:gd name="T8" fmla="*/ 0 w 233"/>
                <a:gd name="T9" fmla="*/ 0 h 599"/>
                <a:gd name="T10" fmla="*/ 116 w 233"/>
                <a:gd name="T11" fmla="*/ 0 h 599"/>
                <a:gd name="T12" fmla="*/ 233 w 233"/>
                <a:gd name="T13" fmla="*/ 0 h 5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3"/>
                <a:gd name="T22" fmla="*/ 0 h 599"/>
                <a:gd name="T23" fmla="*/ 233 w 233"/>
                <a:gd name="T24" fmla="*/ 599 h 5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3" h="599">
                  <a:moveTo>
                    <a:pt x="233" y="0"/>
                  </a:moveTo>
                  <a:lnTo>
                    <a:pt x="233" y="599"/>
                  </a:lnTo>
                  <a:lnTo>
                    <a:pt x="116" y="599"/>
                  </a:lnTo>
                  <a:lnTo>
                    <a:pt x="0" y="599"/>
                  </a:lnTo>
                  <a:lnTo>
                    <a:pt x="0" y="0"/>
                  </a:lnTo>
                  <a:lnTo>
                    <a:pt x="116" y="0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3" name="Freeform 43"/>
            <p:cNvSpPr>
              <a:spLocks noChangeArrowheads="1"/>
            </p:cNvSpPr>
            <p:nvPr/>
          </p:nvSpPr>
          <p:spPr bwMode="auto">
            <a:xfrm>
              <a:off x="5355361" y="5785088"/>
              <a:ext cx="1440" cy="1440"/>
            </a:xfrm>
            <a:custGeom>
              <a:avLst/>
              <a:gdLst>
                <a:gd name="T0" fmla="*/ 0 w 1440"/>
                <a:gd name="T1" fmla="*/ 0 h 1440"/>
                <a:gd name="T2" fmla="*/ 0 w 1440"/>
                <a:gd name="T3" fmla="*/ 0 h 1440"/>
                <a:gd name="T4" fmla="*/ 0 w 1440"/>
                <a:gd name="T5" fmla="*/ 0 h 1440"/>
                <a:gd name="T6" fmla="*/ 0 w 1440"/>
                <a:gd name="T7" fmla="*/ 0 h 1440"/>
                <a:gd name="T8" fmla="*/ 0 w 1440"/>
                <a:gd name="T9" fmla="*/ 0 h 1440"/>
                <a:gd name="T10" fmla="*/ 0 w 1440"/>
                <a:gd name="T11" fmla="*/ 0 h 1440"/>
                <a:gd name="T12" fmla="*/ 0 w 1440"/>
                <a:gd name="T13" fmla="*/ 0 h 1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"/>
                <a:gd name="T22" fmla="*/ 0 h 1440"/>
                <a:gd name="T23" fmla="*/ 1440 w 1440"/>
                <a:gd name="T24" fmla="*/ 1440 h 14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" h="144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4" name="Rectangle 44"/>
            <p:cNvSpPr>
              <a:spLocks noChangeArrowheads="1"/>
            </p:cNvSpPr>
            <p:nvPr/>
          </p:nvSpPr>
          <p:spPr bwMode="auto">
            <a:xfrm>
              <a:off x="1308960" y="5704440"/>
              <a:ext cx="4088160" cy="83529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05" name="Rectangle 45"/>
            <p:cNvSpPr>
              <a:spLocks noChangeArrowheads="1"/>
            </p:cNvSpPr>
            <p:nvPr/>
          </p:nvSpPr>
          <p:spPr bwMode="auto">
            <a:xfrm>
              <a:off x="1308961" y="2991195"/>
              <a:ext cx="83520" cy="279389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06" name="Freeform 46"/>
            <p:cNvSpPr>
              <a:spLocks noChangeArrowheads="1"/>
            </p:cNvSpPr>
            <p:nvPr/>
          </p:nvSpPr>
          <p:spPr bwMode="auto">
            <a:xfrm>
              <a:off x="1450081" y="2927828"/>
              <a:ext cx="168480" cy="210262"/>
            </a:xfrm>
            <a:custGeom>
              <a:avLst/>
              <a:gdLst>
                <a:gd name="T0" fmla="*/ 466 w 466"/>
                <a:gd name="T1" fmla="*/ 291 h 584"/>
                <a:gd name="T2" fmla="*/ 0 w 466"/>
                <a:gd name="T3" fmla="*/ 584 h 584"/>
                <a:gd name="T4" fmla="*/ 0 w 466"/>
                <a:gd name="T5" fmla="*/ 0 h 584"/>
                <a:gd name="T6" fmla="*/ 466 w 466"/>
                <a:gd name="T7" fmla="*/ 291 h 5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6"/>
                <a:gd name="T13" fmla="*/ 0 h 584"/>
                <a:gd name="T14" fmla="*/ 466 w 466"/>
                <a:gd name="T15" fmla="*/ 584 h 5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6" h="584">
                  <a:moveTo>
                    <a:pt x="466" y="291"/>
                  </a:moveTo>
                  <a:lnTo>
                    <a:pt x="0" y="584"/>
                  </a:lnTo>
                  <a:lnTo>
                    <a:pt x="0" y="0"/>
                  </a:lnTo>
                  <a:lnTo>
                    <a:pt x="466" y="2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7" name="Freeform 47"/>
            <p:cNvSpPr>
              <a:spLocks noChangeArrowheads="1"/>
            </p:cNvSpPr>
            <p:nvPr/>
          </p:nvSpPr>
          <p:spPr bwMode="auto">
            <a:xfrm>
              <a:off x="1310400" y="2991195"/>
              <a:ext cx="172800" cy="83529"/>
            </a:xfrm>
            <a:custGeom>
              <a:avLst/>
              <a:gdLst>
                <a:gd name="T0" fmla="*/ 484 w 484"/>
                <a:gd name="T1" fmla="*/ 234 h 234"/>
                <a:gd name="T2" fmla="*/ 0 w 484"/>
                <a:gd name="T3" fmla="*/ 234 h 234"/>
                <a:gd name="T4" fmla="*/ 0 w 484"/>
                <a:gd name="T5" fmla="*/ 117 h 234"/>
                <a:gd name="T6" fmla="*/ 0 w 484"/>
                <a:gd name="T7" fmla="*/ 0 h 234"/>
                <a:gd name="T8" fmla="*/ 484 w 484"/>
                <a:gd name="T9" fmla="*/ 0 h 234"/>
                <a:gd name="T10" fmla="*/ 484 w 484"/>
                <a:gd name="T11" fmla="*/ 117 h 234"/>
                <a:gd name="T12" fmla="*/ 484 w 484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4"/>
                <a:gd name="T22" fmla="*/ 0 h 234"/>
                <a:gd name="T23" fmla="*/ 484 w 484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4" h="234">
                  <a:moveTo>
                    <a:pt x="484" y="234"/>
                  </a:moveTo>
                  <a:lnTo>
                    <a:pt x="0" y="234"/>
                  </a:lnTo>
                  <a:lnTo>
                    <a:pt x="0" y="117"/>
                  </a:lnTo>
                  <a:lnTo>
                    <a:pt x="0" y="0"/>
                  </a:lnTo>
                  <a:lnTo>
                    <a:pt x="484" y="0"/>
                  </a:lnTo>
                  <a:lnTo>
                    <a:pt x="484" y="117"/>
                  </a:lnTo>
                  <a:lnTo>
                    <a:pt x="484" y="2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8" name="Freeform 48"/>
            <p:cNvSpPr>
              <a:spLocks noChangeArrowheads="1"/>
            </p:cNvSpPr>
            <p:nvPr/>
          </p:nvSpPr>
          <p:spPr bwMode="auto">
            <a:xfrm>
              <a:off x="1310400" y="3032958"/>
              <a:ext cx="1440" cy="1441"/>
            </a:xfrm>
            <a:custGeom>
              <a:avLst/>
              <a:gdLst>
                <a:gd name="T0" fmla="*/ 0 w 1440"/>
                <a:gd name="T1" fmla="*/ 0 h 1441"/>
                <a:gd name="T2" fmla="*/ 0 w 1440"/>
                <a:gd name="T3" fmla="*/ 0 h 1441"/>
                <a:gd name="T4" fmla="*/ 0 w 1440"/>
                <a:gd name="T5" fmla="*/ 0 h 1441"/>
                <a:gd name="T6" fmla="*/ 0 w 1440"/>
                <a:gd name="T7" fmla="*/ 0 h 1441"/>
                <a:gd name="T8" fmla="*/ 0 w 1440"/>
                <a:gd name="T9" fmla="*/ 0 h 1441"/>
                <a:gd name="T10" fmla="*/ 0 w 1440"/>
                <a:gd name="T11" fmla="*/ 0 h 1441"/>
                <a:gd name="T12" fmla="*/ 0 w 1440"/>
                <a:gd name="T13" fmla="*/ 0 h 14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"/>
                <a:gd name="T22" fmla="*/ 0 h 1441"/>
                <a:gd name="T23" fmla="*/ 1440 w 1440"/>
                <a:gd name="T24" fmla="*/ 1441 h 14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" h="144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09" name="Rectangle 49"/>
            <p:cNvSpPr>
              <a:spLocks noChangeArrowheads="1"/>
            </p:cNvSpPr>
            <p:nvPr/>
          </p:nvSpPr>
          <p:spPr bwMode="auto">
            <a:xfrm>
              <a:off x="4554721" y="3835123"/>
              <a:ext cx="1068480" cy="5342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10" name="Freeform 50"/>
            <p:cNvSpPr>
              <a:spLocks noChangeArrowheads="1"/>
            </p:cNvSpPr>
            <p:nvPr/>
          </p:nvSpPr>
          <p:spPr bwMode="auto">
            <a:xfrm>
              <a:off x="4554721" y="3835123"/>
              <a:ext cx="1068480" cy="534296"/>
            </a:xfrm>
            <a:custGeom>
              <a:avLst/>
              <a:gdLst>
                <a:gd name="T0" fmla="*/ 1484 w 2967"/>
                <a:gd name="T1" fmla="*/ 1483 h 1483"/>
                <a:gd name="T2" fmla="*/ 0 w 2967"/>
                <a:gd name="T3" fmla="*/ 1483 h 1483"/>
                <a:gd name="T4" fmla="*/ 0 w 2967"/>
                <a:gd name="T5" fmla="*/ 0 h 1483"/>
                <a:gd name="T6" fmla="*/ 2967 w 2967"/>
                <a:gd name="T7" fmla="*/ 0 h 1483"/>
                <a:gd name="T8" fmla="*/ 2967 w 2967"/>
                <a:gd name="T9" fmla="*/ 1483 h 1483"/>
                <a:gd name="T10" fmla="*/ 1484 w 2967"/>
                <a:gd name="T11" fmla="*/ 1483 h 1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7"/>
                <a:gd name="T19" fmla="*/ 0 h 1483"/>
                <a:gd name="T20" fmla="*/ 2967 w 2967"/>
                <a:gd name="T21" fmla="*/ 1483 h 14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7" h="1483">
                  <a:moveTo>
                    <a:pt x="1484" y="1483"/>
                  </a:moveTo>
                  <a:lnTo>
                    <a:pt x="0" y="1483"/>
                  </a:lnTo>
                  <a:lnTo>
                    <a:pt x="0" y="0"/>
                  </a:lnTo>
                  <a:lnTo>
                    <a:pt x="2967" y="0"/>
                  </a:lnTo>
                  <a:lnTo>
                    <a:pt x="2967" y="1483"/>
                  </a:lnTo>
                  <a:lnTo>
                    <a:pt x="1484" y="14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11" name="Rectangle 51"/>
            <p:cNvSpPr>
              <a:spLocks noChangeArrowheads="1"/>
            </p:cNvSpPr>
            <p:nvPr/>
          </p:nvSpPr>
          <p:spPr bwMode="auto">
            <a:xfrm>
              <a:off x="5623201" y="2766531"/>
              <a:ext cx="1067040" cy="5342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12" name="Freeform 52"/>
            <p:cNvSpPr>
              <a:spLocks noChangeArrowheads="1"/>
            </p:cNvSpPr>
            <p:nvPr/>
          </p:nvSpPr>
          <p:spPr bwMode="auto">
            <a:xfrm>
              <a:off x="5623201" y="2766531"/>
              <a:ext cx="1067040" cy="534296"/>
            </a:xfrm>
            <a:custGeom>
              <a:avLst/>
              <a:gdLst>
                <a:gd name="T0" fmla="*/ 1483 w 2967"/>
                <a:gd name="T1" fmla="*/ 1484 h 1484"/>
                <a:gd name="T2" fmla="*/ 0 w 2967"/>
                <a:gd name="T3" fmla="*/ 1484 h 1484"/>
                <a:gd name="T4" fmla="*/ 0 w 2967"/>
                <a:gd name="T5" fmla="*/ 0 h 1484"/>
                <a:gd name="T6" fmla="*/ 2967 w 2967"/>
                <a:gd name="T7" fmla="*/ 0 h 1484"/>
                <a:gd name="T8" fmla="*/ 2967 w 2967"/>
                <a:gd name="T9" fmla="*/ 1484 h 1484"/>
                <a:gd name="T10" fmla="*/ 1483 w 2967"/>
                <a:gd name="T11" fmla="*/ 1484 h 14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7"/>
                <a:gd name="T19" fmla="*/ 0 h 1484"/>
                <a:gd name="T20" fmla="*/ 2967 w 2967"/>
                <a:gd name="T21" fmla="*/ 1484 h 14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7" h="1484">
                  <a:moveTo>
                    <a:pt x="1483" y="1484"/>
                  </a:moveTo>
                  <a:lnTo>
                    <a:pt x="0" y="1484"/>
                  </a:lnTo>
                  <a:lnTo>
                    <a:pt x="0" y="0"/>
                  </a:lnTo>
                  <a:lnTo>
                    <a:pt x="2967" y="0"/>
                  </a:lnTo>
                  <a:lnTo>
                    <a:pt x="2967" y="1484"/>
                  </a:lnTo>
                  <a:lnTo>
                    <a:pt x="1483" y="148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13" name="Rectangle 53"/>
            <p:cNvSpPr>
              <a:spLocks noChangeArrowheads="1"/>
            </p:cNvSpPr>
            <p:nvPr/>
          </p:nvSpPr>
          <p:spPr bwMode="auto">
            <a:xfrm>
              <a:off x="5713920" y="2875983"/>
              <a:ext cx="881652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OLSRd</a:t>
              </a:r>
            </a:p>
          </p:txBody>
        </p:sp>
        <p:sp>
          <p:nvSpPr>
            <p:cNvPr id="19514" name="Freeform 54"/>
            <p:cNvSpPr>
              <a:spLocks noChangeArrowheads="1"/>
            </p:cNvSpPr>
            <p:nvPr/>
          </p:nvSpPr>
          <p:spPr bwMode="auto">
            <a:xfrm>
              <a:off x="6105601" y="3300827"/>
              <a:ext cx="102240" cy="155536"/>
            </a:xfrm>
            <a:custGeom>
              <a:avLst/>
              <a:gdLst>
                <a:gd name="T0" fmla="*/ 142 w 286"/>
                <a:gd name="T1" fmla="*/ 0 h 429"/>
                <a:gd name="T2" fmla="*/ 286 w 286"/>
                <a:gd name="T3" fmla="*/ 429 h 429"/>
                <a:gd name="T4" fmla="*/ 0 w 286"/>
                <a:gd name="T5" fmla="*/ 429 h 429"/>
                <a:gd name="T6" fmla="*/ 142 w 286"/>
                <a:gd name="T7" fmla="*/ 0 h 4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6"/>
                <a:gd name="T13" fmla="*/ 0 h 429"/>
                <a:gd name="T14" fmla="*/ 286 w 286"/>
                <a:gd name="T15" fmla="*/ 429 h 4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6" h="429">
                  <a:moveTo>
                    <a:pt x="142" y="0"/>
                  </a:moveTo>
                  <a:lnTo>
                    <a:pt x="286" y="429"/>
                  </a:lnTo>
                  <a:lnTo>
                    <a:pt x="0" y="429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15" name="Freeform 55"/>
            <p:cNvSpPr>
              <a:spLocks noChangeArrowheads="1"/>
            </p:cNvSpPr>
            <p:nvPr/>
          </p:nvSpPr>
          <p:spPr bwMode="auto">
            <a:xfrm>
              <a:off x="6105601" y="4748179"/>
              <a:ext cx="102240" cy="155536"/>
            </a:xfrm>
            <a:custGeom>
              <a:avLst/>
              <a:gdLst>
                <a:gd name="T0" fmla="*/ 142 w 286"/>
                <a:gd name="T1" fmla="*/ 428 h 428"/>
                <a:gd name="T2" fmla="*/ 0 w 286"/>
                <a:gd name="T3" fmla="*/ 0 h 428"/>
                <a:gd name="T4" fmla="*/ 286 w 286"/>
                <a:gd name="T5" fmla="*/ 0 h 428"/>
                <a:gd name="T6" fmla="*/ 142 w 286"/>
                <a:gd name="T7" fmla="*/ 428 h 4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6"/>
                <a:gd name="T13" fmla="*/ 0 h 428"/>
                <a:gd name="T14" fmla="*/ 286 w 286"/>
                <a:gd name="T15" fmla="*/ 428 h 4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6" h="428">
                  <a:moveTo>
                    <a:pt x="142" y="428"/>
                  </a:moveTo>
                  <a:lnTo>
                    <a:pt x="0" y="0"/>
                  </a:lnTo>
                  <a:lnTo>
                    <a:pt x="286" y="0"/>
                  </a:lnTo>
                  <a:lnTo>
                    <a:pt x="142" y="4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16" name="Line 56"/>
            <p:cNvSpPr>
              <a:spLocks noChangeShapeType="1"/>
            </p:cNvSpPr>
            <p:nvPr/>
          </p:nvSpPr>
          <p:spPr bwMode="auto">
            <a:xfrm>
              <a:off x="6157440" y="3423240"/>
              <a:ext cx="1440" cy="1355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517" name="Rectangle 57"/>
            <p:cNvSpPr>
              <a:spLocks noChangeArrowheads="1"/>
            </p:cNvSpPr>
            <p:nvPr/>
          </p:nvSpPr>
          <p:spPr bwMode="auto">
            <a:xfrm>
              <a:off x="4286881" y="1697939"/>
              <a:ext cx="1869120" cy="5342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18" name="Freeform 58"/>
            <p:cNvSpPr>
              <a:spLocks noChangeArrowheads="1"/>
            </p:cNvSpPr>
            <p:nvPr/>
          </p:nvSpPr>
          <p:spPr bwMode="auto">
            <a:xfrm>
              <a:off x="4286881" y="1697939"/>
              <a:ext cx="1869120" cy="534296"/>
            </a:xfrm>
            <a:custGeom>
              <a:avLst/>
              <a:gdLst>
                <a:gd name="T0" fmla="*/ 2595 w 5191"/>
                <a:gd name="T1" fmla="*/ 1483 h 1483"/>
                <a:gd name="T2" fmla="*/ 0 w 5191"/>
                <a:gd name="T3" fmla="*/ 1483 h 1483"/>
                <a:gd name="T4" fmla="*/ 0 w 5191"/>
                <a:gd name="T5" fmla="*/ 0 h 1483"/>
                <a:gd name="T6" fmla="*/ 5191 w 5191"/>
                <a:gd name="T7" fmla="*/ 0 h 1483"/>
                <a:gd name="T8" fmla="*/ 5191 w 5191"/>
                <a:gd name="T9" fmla="*/ 1483 h 1483"/>
                <a:gd name="T10" fmla="*/ 2595 w 5191"/>
                <a:gd name="T11" fmla="*/ 1483 h 1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1"/>
                <a:gd name="T19" fmla="*/ 0 h 1483"/>
                <a:gd name="T20" fmla="*/ 5191 w 5191"/>
                <a:gd name="T21" fmla="*/ 1483 h 14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1" h="1483">
                  <a:moveTo>
                    <a:pt x="2595" y="1483"/>
                  </a:moveTo>
                  <a:lnTo>
                    <a:pt x="0" y="1483"/>
                  </a:lnTo>
                  <a:lnTo>
                    <a:pt x="0" y="0"/>
                  </a:lnTo>
                  <a:lnTo>
                    <a:pt x="5191" y="0"/>
                  </a:lnTo>
                  <a:lnTo>
                    <a:pt x="5191" y="1483"/>
                  </a:lnTo>
                  <a:lnTo>
                    <a:pt x="2595" y="14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19" name="Rectangle 59"/>
            <p:cNvSpPr>
              <a:spLocks noChangeArrowheads="1"/>
            </p:cNvSpPr>
            <p:nvPr/>
          </p:nvSpPr>
          <p:spPr bwMode="auto">
            <a:xfrm>
              <a:off x="4561920" y="1807391"/>
              <a:ext cx="1447512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Applications</a:t>
              </a:r>
            </a:p>
          </p:txBody>
        </p:sp>
        <p:sp>
          <p:nvSpPr>
            <p:cNvPr id="19520" name="Rectangle 60"/>
            <p:cNvSpPr>
              <a:spLocks noChangeArrowheads="1"/>
            </p:cNvSpPr>
            <p:nvPr/>
          </p:nvSpPr>
          <p:spPr bwMode="auto">
            <a:xfrm>
              <a:off x="4147200" y="1839074"/>
              <a:ext cx="1869120" cy="5328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21" name="Freeform 61"/>
            <p:cNvSpPr>
              <a:spLocks noChangeArrowheads="1"/>
            </p:cNvSpPr>
            <p:nvPr/>
          </p:nvSpPr>
          <p:spPr bwMode="auto">
            <a:xfrm>
              <a:off x="4147200" y="1839074"/>
              <a:ext cx="1869120" cy="532856"/>
            </a:xfrm>
            <a:custGeom>
              <a:avLst/>
              <a:gdLst>
                <a:gd name="T0" fmla="*/ 2595 w 5191"/>
                <a:gd name="T1" fmla="*/ 1483 h 1483"/>
                <a:gd name="T2" fmla="*/ 0 w 5191"/>
                <a:gd name="T3" fmla="*/ 1483 h 1483"/>
                <a:gd name="T4" fmla="*/ 0 w 5191"/>
                <a:gd name="T5" fmla="*/ 0 h 1483"/>
                <a:gd name="T6" fmla="*/ 5191 w 5191"/>
                <a:gd name="T7" fmla="*/ 0 h 1483"/>
                <a:gd name="T8" fmla="*/ 5191 w 5191"/>
                <a:gd name="T9" fmla="*/ 1483 h 1483"/>
                <a:gd name="T10" fmla="*/ 2595 w 5191"/>
                <a:gd name="T11" fmla="*/ 1483 h 1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1"/>
                <a:gd name="T19" fmla="*/ 0 h 1483"/>
                <a:gd name="T20" fmla="*/ 5191 w 5191"/>
                <a:gd name="T21" fmla="*/ 1483 h 14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1" h="1483">
                  <a:moveTo>
                    <a:pt x="2595" y="1483"/>
                  </a:moveTo>
                  <a:lnTo>
                    <a:pt x="0" y="1483"/>
                  </a:lnTo>
                  <a:lnTo>
                    <a:pt x="0" y="0"/>
                  </a:lnTo>
                  <a:lnTo>
                    <a:pt x="5191" y="0"/>
                  </a:lnTo>
                  <a:lnTo>
                    <a:pt x="5191" y="1483"/>
                  </a:lnTo>
                  <a:lnTo>
                    <a:pt x="2595" y="14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22" name="Rectangle 62"/>
            <p:cNvSpPr>
              <a:spLocks noChangeArrowheads="1"/>
            </p:cNvSpPr>
            <p:nvPr/>
          </p:nvSpPr>
          <p:spPr bwMode="auto">
            <a:xfrm>
              <a:off x="4428000" y="1954286"/>
              <a:ext cx="1447512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Applications</a:t>
              </a:r>
            </a:p>
          </p:txBody>
        </p:sp>
        <p:sp>
          <p:nvSpPr>
            <p:cNvPr id="19523" name="Freeform 63"/>
            <p:cNvSpPr>
              <a:spLocks noChangeArrowheads="1"/>
            </p:cNvSpPr>
            <p:nvPr/>
          </p:nvSpPr>
          <p:spPr bwMode="auto">
            <a:xfrm>
              <a:off x="4983841" y="2498663"/>
              <a:ext cx="210240" cy="16705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24" name="Freeform 64"/>
            <p:cNvSpPr>
              <a:spLocks noChangeArrowheads="1"/>
            </p:cNvSpPr>
            <p:nvPr/>
          </p:nvSpPr>
          <p:spPr bwMode="auto">
            <a:xfrm>
              <a:off x="5047201" y="2632597"/>
              <a:ext cx="83520" cy="1201086"/>
            </a:xfrm>
            <a:custGeom>
              <a:avLst/>
              <a:gdLst>
                <a:gd name="T0" fmla="*/ 234 w 234"/>
                <a:gd name="T1" fmla="*/ 0 h 3336"/>
                <a:gd name="T2" fmla="*/ 234 w 234"/>
                <a:gd name="T3" fmla="*/ 3336 h 3336"/>
                <a:gd name="T4" fmla="*/ 117 w 234"/>
                <a:gd name="T5" fmla="*/ 3336 h 3336"/>
                <a:gd name="T6" fmla="*/ 0 w 234"/>
                <a:gd name="T7" fmla="*/ 3336 h 3336"/>
                <a:gd name="T8" fmla="*/ 0 w 234"/>
                <a:gd name="T9" fmla="*/ 0 h 3336"/>
                <a:gd name="T10" fmla="*/ 117 w 234"/>
                <a:gd name="T11" fmla="*/ 0 h 3336"/>
                <a:gd name="T12" fmla="*/ 234 w 234"/>
                <a:gd name="T13" fmla="*/ 0 h 33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4"/>
                <a:gd name="T22" fmla="*/ 0 h 3336"/>
                <a:gd name="T23" fmla="*/ 234 w 234"/>
                <a:gd name="T24" fmla="*/ 3336 h 33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4" h="3336">
                  <a:moveTo>
                    <a:pt x="234" y="0"/>
                  </a:moveTo>
                  <a:lnTo>
                    <a:pt x="234" y="3336"/>
                  </a:lnTo>
                  <a:lnTo>
                    <a:pt x="117" y="3336"/>
                  </a:lnTo>
                  <a:lnTo>
                    <a:pt x="0" y="3336"/>
                  </a:lnTo>
                  <a:lnTo>
                    <a:pt x="0" y="0"/>
                  </a:lnTo>
                  <a:lnTo>
                    <a:pt x="117" y="0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25" name="Freeform 65"/>
            <p:cNvSpPr>
              <a:spLocks noChangeArrowheads="1"/>
            </p:cNvSpPr>
            <p:nvPr/>
          </p:nvSpPr>
          <p:spPr bwMode="auto">
            <a:xfrm>
              <a:off x="5088960" y="3835123"/>
              <a:ext cx="1440" cy="1440"/>
            </a:xfrm>
            <a:custGeom>
              <a:avLst/>
              <a:gdLst>
                <a:gd name="T0" fmla="*/ 0 w 1440"/>
                <a:gd name="T1" fmla="*/ 0 h 1440"/>
                <a:gd name="T2" fmla="*/ 0 w 1440"/>
                <a:gd name="T3" fmla="*/ 0 h 1440"/>
                <a:gd name="T4" fmla="*/ 0 w 1440"/>
                <a:gd name="T5" fmla="*/ 0 h 1440"/>
                <a:gd name="T6" fmla="*/ 0 w 1440"/>
                <a:gd name="T7" fmla="*/ 0 h 1440"/>
                <a:gd name="T8" fmla="*/ 0 w 1440"/>
                <a:gd name="T9" fmla="*/ 0 h 1440"/>
                <a:gd name="T10" fmla="*/ 0 w 1440"/>
                <a:gd name="T11" fmla="*/ 0 h 1440"/>
                <a:gd name="T12" fmla="*/ 0 w 1440"/>
                <a:gd name="T13" fmla="*/ 0 h 1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0"/>
                <a:gd name="T22" fmla="*/ 0 h 1440"/>
                <a:gd name="T23" fmla="*/ 1440 w 1440"/>
                <a:gd name="T24" fmla="*/ 1440 h 14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0" h="144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26" name="Freeform 66"/>
            <p:cNvSpPr>
              <a:spLocks noChangeArrowheads="1"/>
            </p:cNvSpPr>
            <p:nvPr/>
          </p:nvSpPr>
          <p:spPr bwMode="auto">
            <a:xfrm>
              <a:off x="4983841" y="4735217"/>
              <a:ext cx="210240" cy="168498"/>
            </a:xfrm>
            <a:custGeom>
              <a:avLst/>
              <a:gdLst>
                <a:gd name="T0" fmla="*/ 293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3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3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3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27" name="Rectangle 67"/>
            <p:cNvSpPr>
              <a:spLocks noChangeArrowheads="1"/>
            </p:cNvSpPr>
            <p:nvPr/>
          </p:nvSpPr>
          <p:spPr bwMode="auto">
            <a:xfrm>
              <a:off x="5047201" y="4369419"/>
              <a:ext cx="83520" cy="3989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28" name="Rectangle 68"/>
            <p:cNvSpPr>
              <a:spLocks noChangeArrowheads="1"/>
            </p:cNvSpPr>
            <p:nvPr/>
          </p:nvSpPr>
          <p:spPr bwMode="auto">
            <a:xfrm>
              <a:off x="5047201" y="3835123"/>
              <a:ext cx="83520" cy="2160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29" name="Rectangle 69"/>
            <p:cNvSpPr>
              <a:spLocks noChangeArrowheads="1"/>
            </p:cNvSpPr>
            <p:nvPr/>
          </p:nvSpPr>
          <p:spPr bwMode="auto">
            <a:xfrm>
              <a:off x="5047201" y="3876887"/>
              <a:ext cx="83520" cy="2160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0" name="Rectangle 70"/>
            <p:cNvSpPr>
              <a:spLocks noChangeArrowheads="1"/>
            </p:cNvSpPr>
            <p:nvPr/>
          </p:nvSpPr>
          <p:spPr bwMode="auto">
            <a:xfrm>
              <a:off x="5047201" y="3920092"/>
              <a:ext cx="83520" cy="201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1" name="Rectangle 71"/>
            <p:cNvSpPr>
              <a:spLocks noChangeArrowheads="1"/>
            </p:cNvSpPr>
            <p:nvPr/>
          </p:nvSpPr>
          <p:spPr bwMode="auto">
            <a:xfrm>
              <a:off x="5047201" y="3961856"/>
              <a:ext cx="83520" cy="2160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2" name="Rectangle 72"/>
            <p:cNvSpPr>
              <a:spLocks noChangeArrowheads="1"/>
            </p:cNvSpPr>
            <p:nvPr/>
          </p:nvSpPr>
          <p:spPr bwMode="auto">
            <a:xfrm>
              <a:off x="5047201" y="4006501"/>
              <a:ext cx="83520" cy="2160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3" name="Rectangle 73"/>
            <p:cNvSpPr>
              <a:spLocks noChangeArrowheads="1"/>
            </p:cNvSpPr>
            <p:nvPr/>
          </p:nvSpPr>
          <p:spPr bwMode="auto">
            <a:xfrm>
              <a:off x="5047201" y="4049705"/>
              <a:ext cx="83520" cy="2160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4" name="Rectangle 74"/>
            <p:cNvSpPr>
              <a:spLocks noChangeArrowheads="1"/>
            </p:cNvSpPr>
            <p:nvPr/>
          </p:nvSpPr>
          <p:spPr bwMode="auto">
            <a:xfrm>
              <a:off x="5047201" y="4091470"/>
              <a:ext cx="83520" cy="2160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5" name="Rectangle 75"/>
            <p:cNvSpPr>
              <a:spLocks noChangeArrowheads="1"/>
            </p:cNvSpPr>
            <p:nvPr/>
          </p:nvSpPr>
          <p:spPr bwMode="auto">
            <a:xfrm>
              <a:off x="5047201" y="4133234"/>
              <a:ext cx="83520" cy="2160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6" name="Rectangle 76"/>
            <p:cNvSpPr>
              <a:spLocks noChangeArrowheads="1"/>
            </p:cNvSpPr>
            <p:nvPr/>
          </p:nvSpPr>
          <p:spPr bwMode="auto">
            <a:xfrm>
              <a:off x="5047201" y="4176439"/>
              <a:ext cx="83520" cy="21603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7" name="Rectangle 77"/>
            <p:cNvSpPr>
              <a:spLocks noChangeArrowheads="1"/>
            </p:cNvSpPr>
            <p:nvPr/>
          </p:nvSpPr>
          <p:spPr bwMode="auto">
            <a:xfrm>
              <a:off x="5047201" y="4221084"/>
              <a:ext cx="83520" cy="2160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8" name="Rectangle 78"/>
            <p:cNvSpPr>
              <a:spLocks noChangeArrowheads="1"/>
            </p:cNvSpPr>
            <p:nvPr/>
          </p:nvSpPr>
          <p:spPr bwMode="auto">
            <a:xfrm>
              <a:off x="5047201" y="4264288"/>
              <a:ext cx="83520" cy="2160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39" name="Rectangle 79"/>
            <p:cNvSpPr>
              <a:spLocks noChangeArrowheads="1"/>
            </p:cNvSpPr>
            <p:nvPr/>
          </p:nvSpPr>
          <p:spPr bwMode="auto">
            <a:xfrm>
              <a:off x="5047201" y="4306053"/>
              <a:ext cx="83520" cy="201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40" name="Rectangle 80"/>
            <p:cNvSpPr>
              <a:spLocks noChangeArrowheads="1"/>
            </p:cNvSpPr>
            <p:nvPr/>
          </p:nvSpPr>
          <p:spPr bwMode="auto">
            <a:xfrm>
              <a:off x="5047201" y="4347817"/>
              <a:ext cx="83520" cy="20162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41" name="Freeform 81"/>
            <p:cNvSpPr>
              <a:spLocks noChangeArrowheads="1"/>
            </p:cNvSpPr>
            <p:nvPr/>
          </p:nvSpPr>
          <p:spPr bwMode="auto">
            <a:xfrm>
              <a:off x="4554720" y="2981113"/>
              <a:ext cx="155520" cy="103691"/>
            </a:xfrm>
            <a:custGeom>
              <a:avLst/>
              <a:gdLst>
                <a:gd name="T0" fmla="*/ 0 w 430"/>
                <a:gd name="T1" fmla="*/ 142 h 286"/>
                <a:gd name="T2" fmla="*/ 430 w 430"/>
                <a:gd name="T3" fmla="*/ 0 h 286"/>
                <a:gd name="T4" fmla="*/ 430 w 430"/>
                <a:gd name="T5" fmla="*/ 286 h 286"/>
                <a:gd name="T6" fmla="*/ 0 w 430"/>
                <a:gd name="T7" fmla="*/ 142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0"/>
                <a:gd name="T13" fmla="*/ 0 h 286"/>
                <a:gd name="T14" fmla="*/ 430 w 430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0" h="286">
                  <a:moveTo>
                    <a:pt x="0" y="142"/>
                  </a:moveTo>
                  <a:lnTo>
                    <a:pt x="430" y="0"/>
                  </a:lnTo>
                  <a:lnTo>
                    <a:pt x="430" y="28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2" name="Freeform 82"/>
            <p:cNvSpPr>
              <a:spLocks noChangeArrowheads="1"/>
            </p:cNvSpPr>
            <p:nvPr/>
          </p:nvSpPr>
          <p:spPr bwMode="auto">
            <a:xfrm>
              <a:off x="5469121" y="2981113"/>
              <a:ext cx="154080" cy="103691"/>
            </a:xfrm>
            <a:custGeom>
              <a:avLst/>
              <a:gdLst>
                <a:gd name="T0" fmla="*/ 429 w 429"/>
                <a:gd name="T1" fmla="*/ 142 h 286"/>
                <a:gd name="T2" fmla="*/ 0 w 429"/>
                <a:gd name="T3" fmla="*/ 286 h 286"/>
                <a:gd name="T4" fmla="*/ 0 w 429"/>
                <a:gd name="T5" fmla="*/ 0 h 286"/>
                <a:gd name="T6" fmla="*/ 429 w 429"/>
                <a:gd name="T7" fmla="*/ 142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9"/>
                <a:gd name="T13" fmla="*/ 0 h 286"/>
                <a:gd name="T14" fmla="*/ 429 w 429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9" h="286">
                  <a:moveTo>
                    <a:pt x="429" y="142"/>
                  </a:moveTo>
                  <a:lnTo>
                    <a:pt x="0" y="286"/>
                  </a:lnTo>
                  <a:lnTo>
                    <a:pt x="0" y="0"/>
                  </a:lnTo>
                  <a:lnTo>
                    <a:pt x="429" y="1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3" name="Line 83"/>
            <p:cNvSpPr>
              <a:spLocks noChangeShapeType="1"/>
            </p:cNvSpPr>
            <p:nvPr/>
          </p:nvSpPr>
          <p:spPr bwMode="auto">
            <a:xfrm>
              <a:off x="4678561" y="3032958"/>
              <a:ext cx="820800" cy="144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544" name="Freeform 84"/>
            <p:cNvSpPr>
              <a:spLocks noChangeArrowheads="1"/>
            </p:cNvSpPr>
            <p:nvPr/>
          </p:nvSpPr>
          <p:spPr bwMode="auto">
            <a:xfrm>
              <a:off x="3435841" y="3300827"/>
              <a:ext cx="102240" cy="155536"/>
            </a:xfrm>
            <a:custGeom>
              <a:avLst/>
              <a:gdLst>
                <a:gd name="T0" fmla="*/ 143 w 287"/>
                <a:gd name="T1" fmla="*/ 0 h 429"/>
                <a:gd name="T2" fmla="*/ 287 w 287"/>
                <a:gd name="T3" fmla="*/ 429 h 429"/>
                <a:gd name="T4" fmla="*/ 0 w 287"/>
                <a:gd name="T5" fmla="*/ 429 h 429"/>
                <a:gd name="T6" fmla="*/ 143 w 287"/>
                <a:gd name="T7" fmla="*/ 0 h 4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429"/>
                <a:gd name="T14" fmla="*/ 287 w 287"/>
                <a:gd name="T15" fmla="*/ 429 h 4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429">
                  <a:moveTo>
                    <a:pt x="143" y="0"/>
                  </a:moveTo>
                  <a:lnTo>
                    <a:pt x="287" y="429"/>
                  </a:lnTo>
                  <a:lnTo>
                    <a:pt x="0" y="429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5" name="Freeform 85"/>
            <p:cNvSpPr>
              <a:spLocks noChangeArrowheads="1"/>
            </p:cNvSpPr>
            <p:nvPr/>
          </p:nvSpPr>
          <p:spPr bwMode="auto">
            <a:xfrm>
              <a:off x="3435841" y="3679587"/>
              <a:ext cx="102240" cy="154096"/>
            </a:xfrm>
            <a:custGeom>
              <a:avLst/>
              <a:gdLst>
                <a:gd name="T0" fmla="*/ 143 w 287"/>
                <a:gd name="T1" fmla="*/ 429 h 429"/>
                <a:gd name="T2" fmla="*/ 0 w 287"/>
                <a:gd name="T3" fmla="*/ 0 h 429"/>
                <a:gd name="T4" fmla="*/ 287 w 287"/>
                <a:gd name="T5" fmla="*/ 0 h 429"/>
                <a:gd name="T6" fmla="*/ 143 w 287"/>
                <a:gd name="T7" fmla="*/ 429 h 4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7"/>
                <a:gd name="T13" fmla="*/ 0 h 429"/>
                <a:gd name="T14" fmla="*/ 287 w 287"/>
                <a:gd name="T15" fmla="*/ 429 h 4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7" h="429">
                  <a:moveTo>
                    <a:pt x="143" y="429"/>
                  </a:moveTo>
                  <a:lnTo>
                    <a:pt x="0" y="0"/>
                  </a:lnTo>
                  <a:lnTo>
                    <a:pt x="287" y="0"/>
                  </a:lnTo>
                  <a:lnTo>
                    <a:pt x="143" y="4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6" name="Line 86"/>
            <p:cNvSpPr>
              <a:spLocks noChangeShapeType="1"/>
            </p:cNvSpPr>
            <p:nvPr/>
          </p:nvSpPr>
          <p:spPr bwMode="auto">
            <a:xfrm>
              <a:off x="3486241" y="3423240"/>
              <a:ext cx="1440" cy="2865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547" name="Freeform 87"/>
            <p:cNvSpPr>
              <a:spLocks noChangeArrowheads="1"/>
            </p:cNvSpPr>
            <p:nvPr/>
          </p:nvSpPr>
          <p:spPr bwMode="auto">
            <a:xfrm>
              <a:off x="2580480" y="3300827"/>
              <a:ext cx="210240" cy="16849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8" name="Freeform 88"/>
            <p:cNvSpPr>
              <a:spLocks noChangeArrowheads="1"/>
            </p:cNvSpPr>
            <p:nvPr/>
          </p:nvSpPr>
          <p:spPr bwMode="auto">
            <a:xfrm>
              <a:off x="2580480" y="3666625"/>
              <a:ext cx="210240" cy="168498"/>
            </a:xfrm>
            <a:custGeom>
              <a:avLst/>
              <a:gdLst>
                <a:gd name="T0" fmla="*/ 293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3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3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3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49" name="Rectangle 89"/>
            <p:cNvSpPr>
              <a:spLocks noChangeArrowheads="1"/>
            </p:cNvSpPr>
            <p:nvPr/>
          </p:nvSpPr>
          <p:spPr bwMode="auto">
            <a:xfrm>
              <a:off x="2643840" y="3434761"/>
              <a:ext cx="83520" cy="266428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50" name="Freeform 90"/>
            <p:cNvSpPr>
              <a:spLocks noChangeArrowheads="1"/>
            </p:cNvSpPr>
            <p:nvPr/>
          </p:nvSpPr>
          <p:spPr bwMode="auto">
            <a:xfrm>
              <a:off x="2707200" y="4369419"/>
              <a:ext cx="210240" cy="16705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1" name="Freeform 91"/>
            <p:cNvSpPr>
              <a:spLocks noChangeArrowheads="1"/>
            </p:cNvSpPr>
            <p:nvPr/>
          </p:nvSpPr>
          <p:spPr bwMode="auto">
            <a:xfrm>
              <a:off x="2707200" y="4735217"/>
              <a:ext cx="210240" cy="168498"/>
            </a:xfrm>
            <a:custGeom>
              <a:avLst/>
              <a:gdLst>
                <a:gd name="T0" fmla="*/ 294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4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4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4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2" name="Rectangle 92"/>
            <p:cNvSpPr>
              <a:spLocks noChangeArrowheads="1"/>
            </p:cNvSpPr>
            <p:nvPr/>
          </p:nvSpPr>
          <p:spPr bwMode="auto">
            <a:xfrm>
              <a:off x="2770560" y="4503353"/>
              <a:ext cx="83520" cy="2649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53" name="Freeform 93"/>
            <p:cNvSpPr>
              <a:spLocks noChangeArrowheads="1"/>
            </p:cNvSpPr>
            <p:nvPr/>
          </p:nvSpPr>
          <p:spPr bwMode="auto">
            <a:xfrm>
              <a:off x="1906560" y="4369419"/>
              <a:ext cx="210240" cy="16705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4" name="Freeform 94"/>
            <p:cNvSpPr>
              <a:spLocks noChangeArrowheads="1"/>
            </p:cNvSpPr>
            <p:nvPr/>
          </p:nvSpPr>
          <p:spPr bwMode="auto">
            <a:xfrm>
              <a:off x="1906560" y="4735217"/>
              <a:ext cx="210240" cy="168498"/>
            </a:xfrm>
            <a:custGeom>
              <a:avLst/>
              <a:gdLst>
                <a:gd name="T0" fmla="*/ 294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4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4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4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5" name="Rectangle 95"/>
            <p:cNvSpPr>
              <a:spLocks noChangeArrowheads="1"/>
            </p:cNvSpPr>
            <p:nvPr/>
          </p:nvSpPr>
          <p:spPr bwMode="auto">
            <a:xfrm>
              <a:off x="1968480" y="4503353"/>
              <a:ext cx="84960" cy="2649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56" name="Freeform 96"/>
            <p:cNvSpPr>
              <a:spLocks noChangeArrowheads="1"/>
            </p:cNvSpPr>
            <p:nvPr/>
          </p:nvSpPr>
          <p:spPr bwMode="auto">
            <a:xfrm>
              <a:off x="3507840" y="4369419"/>
              <a:ext cx="210240" cy="167058"/>
            </a:xfrm>
            <a:custGeom>
              <a:avLst/>
              <a:gdLst>
                <a:gd name="T0" fmla="*/ 291 w 584"/>
                <a:gd name="T1" fmla="*/ 0 h 466"/>
                <a:gd name="T2" fmla="*/ 584 w 584"/>
                <a:gd name="T3" fmla="*/ 466 h 466"/>
                <a:gd name="T4" fmla="*/ 0 w 584"/>
                <a:gd name="T5" fmla="*/ 466 h 466"/>
                <a:gd name="T6" fmla="*/ 291 w 584"/>
                <a:gd name="T7" fmla="*/ 0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1" y="0"/>
                  </a:moveTo>
                  <a:lnTo>
                    <a:pt x="584" y="466"/>
                  </a:lnTo>
                  <a:lnTo>
                    <a:pt x="0" y="466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7" name="Freeform 97"/>
            <p:cNvSpPr>
              <a:spLocks noChangeArrowheads="1"/>
            </p:cNvSpPr>
            <p:nvPr/>
          </p:nvSpPr>
          <p:spPr bwMode="auto">
            <a:xfrm>
              <a:off x="3507840" y="4735217"/>
              <a:ext cx="210240" cy="168498"/>
            </a:xfrm>
            <a:custGeom>
              <a:avLst/>
              <a:gdLst>
                <a:gd name="T0" fmla="*/ 293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3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3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3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58" name="Rectangle 98"/>
            <p:cNvSpPr>
              <a:spLocks noChangeArrowheads="1"/>
            </p:cNvSpPr>
            <p:nvPr/>
          </p:nvSpPr>
          <p:spPr bwMode="auto">
            <a:xfrm>
              <a:off x="3571200" y="4503353"/>
              <a:ext cx="83520" cy="2649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59" name="Freeform 99"/>
            <p:cNvSpPr>
              <a:spLocks noChangeArrowheads="1"/>
            </p:cNvSpPr>
            <p:nvPr/>
          </p:nvSpPr>
          <p:spPr bwMode="auto">
            <a:xfrm>
              <a:off x="1906560" y="6070238"/>
              <a:ext cx="210240" cy="168497"/>
            </a:xfrm>
            <a:custGeom>
              <a:avLst/>
              <a:gdLst>
                <a:gd name="T0" fmla="*/ 294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4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4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4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60" name="Rectangle 100"/>
            <p:cNvSpPr>
              <a:spLocks noChangeArrowheads="1"/>
            </p:cNvSpPr>
            <p:nvPr/>
          </p:nvSpPr>
          <p:spPr bwMode="auto">
            <a:xfrm>
              <a:off x="1968480" y="5435131"/>
              <a:ext cx="84960" cy="666790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61" name="Freeform 101"/>
            <p:cNvSpPr>
              <a:spLocks noChangeArrowheads="1"/>
            </p:cNvSpPr>
            <p:nvPr/>
          </p:nvSpPr>
          <p:spPr bwMode="auto">
            <a:xfrm>
              <a:off x="2707200" y="6070238"/>
              <a:ext cx="210240" cy="168497"/>
            </a:xfrm>
            <a:custGeom>
              <a:avLst/>
              <a:gdLst>
                <a:gd name="T0" fmla="*/ 294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4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4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4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62" name="Rectangle 102"/>
            <p:cNvSpPr>
              <a:spLocks noChangeArrowheads="1"/>
            </p:cNvSpPr>
            <p:nvPr/>
          </p:nvSpPr>
          <p:spPr bwMode="auto">
            <a:xfrm>
              <a:off x="2770560" y="5435131"/>
              <a:ext cx="83520" cy="666790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63" name="Freeform 103"/>
            <p:cNvSpPr>
              <a:spLocks noChangeArrowheads="1"/>
            </p:cNvSpPr>
            <p:nvPr/>
          </p:nvSpPr>
          <p:spPr bwMode="auto">
            <a:xfrm>
              <a:off x="3507840" y="6070238"/>
              <a:ext cx="210240" cy="168497"/>
            </a:xfrm>
            <a:custGeom>
              <a:avLst/>
              <a:gdLst>
                <a:gd name="T0" fmla="*/ 293 w 584"/>
                <a:gd name="T1" fmla="*/ 466 h 466"/>
                <a:gd name="T2" fmla="*/ 0 w 584"/>
                <a:gd name="T3" fmla="*/ 0 h 466"/>
                <a:gd name="T4" fmla="*/ 584 w 584"/>
                <a:gd name="T5" fmla="*/ 0 h 466"/>
                <a:gd name="T6" fmla="*/ 293 w 584"/>
                <a:gd name="T7" fmla="*/ 466 h 4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4"/>
                <a:gd name="T13" fmla="*/ 0 h 466"/>
                <a:gd name="T14" fmla="*/ 584 w 584"/>
                <a:gd name="T15" fmla="*/ 466 h 4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4" h="466">
                  <a:moveTo>
                    <a:pt x="293" y="466"/>
                  </a:moveTo>
                  <a:lnTo>
                    <a:pt x="0" y="0"/>
                  </a:lnTo>
                  <a:lnTo>
                    <a:pt x="584" y="0"/>
                  </a:lnTo>
                  <a:lnTo>
                    <a:pt x="293" y="4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64" name="Rectangle 104"/>
            <p:cNvSpPr>
              <a:spLocks noChangeArrowheads="1"/>
            </p:cNvSpPr>
            <p:nvPr/>
          </p:nvSpPr>
          <p:spPr bwMode="auto">
            <a:xfrm>
              <a:off x="3571200" y="5435131"/>
              <a:ext cx="83520" cy="666790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65" name="Rectangle 105"/>
            <p:cNvSpPr>
              <a:spLocks noChangeArrowheads="1"/>
            </p:cNvSpPr>
            <p:nvPr/>
          </p:nvSpPr>
          <p:spPr bwMode="auto">
            <a:xfrm>
              <a:off x="4020480" y="1964366"/>
              <a:ext cx="1869120" cy="5342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66" name="Freeform 106"/>
            <p:cNvSpPr>
              <a:spLocks noChangeArrowheads="1"/>
            </p:cNvSpPr>
            <p:nvPr/>
          </p:nvSpPr>
          <p:spPr bwMode="auto">
            <a:xfrm>
              <a:off x="4020480" y="1964366"/>
              <a:ext cx="1869120" cy="534297"/>
            </a:xfrm>
            <a:custGeom>
              <a:avLst/>
              <a:gdLst>
                <a:gd name="T0" fmla="*/ 2595 w 5192"/>
                <a:gd name="T1" fmla="*/ 1483 h 1483"/>
                <a:gd name="T2" fmla="*/ 0 w 5192"/>
                <a:gd name="T3" fmla="*/ 1483 h 1483"/>
                <a:gd name="T4" fmla="*/ 0 w 5192"/>
                <a:gd name="T5" fmla="*/ 0 h 1483"/>
                <a:gd name="T6" fmla="*/ 5192 w 5192"/>
                <a:gd name="T7" fmla="*/ 0 h 1483"/>
                <a:gd name="T8" fmla="*/ 5192 w 5192"/>
                <a:gd name="T9" fmla="*/ 1483 h 1483"/>
                <a:gd name="T10" fmla="*/ 2595 w 5192"/>
                <a:gd name="T11" fmla="*/ 1483 h 14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2"/>
                <a:gd name="T19" fmla="*/ 0 h 1483"/>
                <a:gd name="T20" fmla="*/ 5192 w 5192"/>
                <a:gd name="T21" fmla="*/ 1483 h 14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2" h="1483">
                  <a:moveTo>
                    <a:pt x="2595" y="1483"/>
                  </a:moveTo>
                  <a:lnTo>
                    <a:pt x="0" y="1483"/>
                  </a:lnTo>
                  <a:lnTo>
                    <a:pt x="0" y="0"/>
                  </a:lnTo>
                  <a:lnTo>
                    <a:pt x="5192" y="0"/>
                  </a:lnTo>
                  <a:lnTo>
                    <a:pt x="5192" y="1483"/>
                  </a:lnTo>
                  <a:lnTo>
                    <a:pt x="2595" y="148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67" name="Rectangle 107"/>
            <p:cNvSpPr>
              <a:spLocks noChangeArrowheads="1"/>
            </p:cNvSpPr>
            <p:nvPr/>
          </p:nvSpPr>
          <p:spPr bwMode="auto">
            <a:xfrm>
              <a:off x="4273920" y="2076698"/>
              <a:ext cx="1447512" cy="3231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2100">
                  <a:solidFill>
                    <a:srgbClr val="000000"/>
                  </a:solidFill>
                  <a:ea typeface="msgothic"/>
                  <a:cs typeface="msgothic"/>
                </a:rPr>
                <a:t>Applications</a:t>
              </a:r>
            </a:p>
          </p:txBody>
        </p:sp>
        <p:sp>
          <p:nvSpPr>
            <p:cNvPr id="19568" name="Rectangle 108"/>
            <p:cNvSpPr>
              <a:spLocks noChangeArrowheads="1"/>
            </p:cNvSpPr>
            <p:nvPr/>
          </p:nvSpPr>
          <p:spPr bwMode="auto">
            <a:xfrm>
              <a:off x="1679041" y="2825577"/>
              <a:ext cx="943200" cy="4090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nl-NL"/>
            </a:p>
          </p:txBody>
        </p:sp>
        <p:sp>
          <p:nvSpPr>
            <p:cNvPr id="19569" name="Freeform 109"/>
            <p:cNvSpPr>
              <a:spLocks noChangeArrowheads="1"/>
            </p:cNvSpPr>
            <p:nvPr/>
          </p:nvSpPr>
          <p:spPr bwMode="auto">
            <a:xfrm>
              <a:off x="1679041" y="2825577"/>
              <a:ext cx="943200" cy="409003"/>
            </a:xfrm>
            <a:custGeom>
              <a:avLst/>
              <a:gdLst>
                <a:gd name="T0" fmla="*/ 1309 w 2619"/>
                <a:gd name="T1" fmla="*/ 1137 h 1137"/>
                <a:gd name="T2" fmla="*/ 0 w 2619"/>
                <a:gd name="T3" fmla="*/ 1137 h 1137"/>
                <a:gd name="T4" fmla="*/ 0 w 2619"/>
                <a:gd name="T5" fmla="*/ 0 h 1137"/>
                <a:gd name="T6" fmla="*/ 2619 w 2619"/>
                <a:gd name="T7" fmla="*/ 0 h 1137"/>
                <a:gd name="T8" fmla="*/ 2619 w 2619"/>
                <a:gd name="T9" fmla="*/ 1137 h 1137"/>
                <a:gd name="T10" fmla="*/ 1309 w 2619"/>
                <a:gd name="T11" fmla="*/ 1137 h 11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19"/>
                <a:gd name="T19" fmla="*/ 0 h 1137"/>
                <a:gd name="T20" fmla="*/ 2619 w 2619"/>
                <a:gd name="T21" fmla="*/ 1137 h 11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19" h="1137">
                  <a:moveTo>
                    <a:pt x="1309" y="1137"/>
                  </a:moveTo>
                  <a:lnTo>
                    <a:pt x="0" y="1137"/>
                  </a:lnTo>
                  <a:lnTo>
                    <a:pt x="0" y="0"/>
                  </a:lnTo>
                  <a:lnTo>
                    <a:pt x="2619" y="0"/>
                  </a:lnTo>
                  <a:lnTo>
                    <a:pt x="2619" y="1137"/>
                  </a:lnTo>
                  <a:lnTo>
                    <a:pt x="1309" y="113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en-US"/>
            </a:p>
          </p:txBody>
        </p:sp>
        <p:sp>
          <p:nvSpPr>
            <p:cNvPr id="19570" name="Rectangle 110"/>
            <p:cNvSpPr>
              <a:spLocks noChangeArrowheads="1"/>
            </p:cNvSpPr>
            <p:nvPr/>
          </p:nvSpPr>
          <p:spPr bwMode="auto">
            <a:xfrm>
              <a:off x="1856161" y="2897584"/>
              <a:ext cx="658080" cy="2909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14338" algn="l"/>
                  <a:tab pos="828675" algn="l"/>
                  <a:tab pos="1243013" algn="l"/>
                  <a:tab pos="1657350" algn="l"/>
                  <a:tab pos="2073275" algn="l"/>
                  <a:tab pos="2487613" algn="l"/>
                  <a:tab pos="2901950" algn="l"/>
                  <a:tab pos="3316288" algn="l"/>
                  <a:tab pos="3732213" algn="l"/>
                  <a:tab pos="4146550" algn="l"/>
                  <a:tab pos="4560888" algn="l"/>
                  <a:tab pos="4975225" algn="l"/>
                  <a:tab pos="5391150" algn="l"/>
                  <a:tab pos="5805488" algn="l"/>
                  <a:tab pos="6219825" algn="l"/>
                  <a:tab pos="6634163" algn="l"/>
                  <a:tab pos="7050088" algn="l"/>
                  <a:tab pos="7464425" algn="l"/>
                  <a:tab pos="7878763" algn="l"/>
                  <a:tab pos="8293100" algn="l"/>
                </a:tabLst>
              </a:pPr>
              <a:r>
                <a:rPr lang="en-US" sz="1900">
                  <a:solidFill>
                    <a:srgbClr val="000000"/>
                  </a:solidFill>
                  <a:ea typeface="msgothic"/>
                  <a:cs typeface="msgothic"/>
                </a:rPr>
                <a:t>PNNT</a:t>
              </a:r>
            </a:p>
          </p:txBody>
        </p:sp>
        <p:sp>
          <p:nvSpPr>
            <p:cNvPr id="19571" name="Line 111"/>
            <p:cNvSpPr>
              <a:spLocks noChangeShapeType="1"/>
            </p:cNvSpPr>
            <p:nvPr/>
          </p:nvSpPr>
          <p:spPr bwMode="auto">
            <a:xfrm>
              <a:off x="3486241" y="3377155"/>
              <a:ext cx="1440" cy="3744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572" name="Line 112"/>
            <p:cNvSpPr>
              <a:spLocks noChangeShapeType="1"/>
            </p:cNvSpPr>
            <p:nvPr/>
          </p:nvSpPr>
          <p:spPr bwMode="auto">
            <a:xfrm>
              <a:off x="4639681" y="3032958"/>
              <a:ext cx="874080" cy="144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573" name="Line 113"/>
            <p:cNvSpPr>
              <a:spLocks noChangeShapeType="1"/>
            </p:cNvSpPr>
            <p:nvPr/>
          </p:nvSpPr>
          <p:spPr bwMode="auto">
            <a:xfrm>
              <a:off x="6157440" y="3388677"/>
              <a:ext cx="1440" cy="14142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2945" tIns="41473" rIns="82945" bIns="41473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Implementation Architecture (Intra-PN)</a:t>
            </a:r>
          </a:p>
        </p:txBody>
      </p:sp>
      <p:sp>
        <p:nvSpPr>
          <p:cNvPr id="20482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nl-NL" smtClean="0"/>
          </a:p>
        </p:txBody>
      </p:sp>
      <p:sp>
        <p:nvSpPr>
          <p:cNvPr id="20483" name="AutoShape 6"/>
          <p:cNvSpPr>
            <a:spLocks noChangeAspect="1" noChangeArrowheads="1" noTextEdit="1"/>
          </p:cNvSpPr>
          <p:nvPr/>
        </p:nvSpPr>
        <p:spPr bwMode="auto">
          <a:xfrm>
            <a:off x="684213" y="1701800"/>
            <a:ext cx="80645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4" name="Freeform 8"/>
          <p:cNvSpPr>
            <a:spLocks/>
          </p:cNvSpPr>
          <p:nvPr/>
        </p:nvSpPr>
        <p:spPr bwMode="auto">
          <a:xfrm>
            <a:off x="1998663" y="5327650"/>
            <a:ext cx="104775" cy="120650"/>
          </a:xfrm>
          <a:custGeom>
            <a:avLst/>
            <a:gdLst>
              <a:gd name="T0" fmla="*/ 184 w 332"/>
              <a:gd name="T1" fmla="*/ 1 h 380"/>
              <a:gd name="T2" fmla="*/ 217 w 332"/>
              <a:gd name="T3" fmla="*/ 9 h 380"/>
              <a:gd name="T4" fmla="*/ 247 w 332"/>
              <a:gd name="T5" fmla="*/ 22 h 380"/>
              <a:gd name="T6" fmla="*/ 273 w 332"/>
              <a:gd name="T7" fmla="*/ 43 h 380"/>
              <a:gd name="T8" fmla="*/ 295 w 332"/>
              <a:gd name="T9" fmla="*/ 68 h 380"/>
              <a:gd name="T10" fmla="*/ 313 w 332"/>
              <a:gd name="T11" fmla="*/ 98 h 380"/>
              <a:gd name="T12" fmla="*/ 325 w 332"/>
              <a:gd name="T13" fmla="*/ 133 h 380"/>
              <a:gd name="T14" fmla="*/ 331 w 332"/>
              <a:gd name="T15" fmla="*/ 170 h 380"/>
              <a:gd name="T16" fmla="*/ 331 w 332"/>
              <a:gd name="T17" fmla="*/ 210 h 380"/>
              <a:gd name="T18" fmla="*/ 325 w 332"/>
              <a:gd name="T19" fmla="*/ 248 h 380"/>
              <a:gd name="T20" fmla="*/ 313 w 332"/>
              <a:gd name="T21" fmla="*/ 282 h 380"/>
              <a:gd name="T22" fmla="*/ 295 w 332"/>
              <a:gd name="T23" fmla="*/ 312 h 380"/>
              <a:gd name="T24" fmla="*/ 273 w 332"/>
              <a:gd name="T25" fmla="*/ 337 h 380"/>
              <a:gd name="T26" fmla="*/ 247 w 332"/>
              <a:gd name="T27" fmla="*/ 358 h 380"/>
              <a:gd name="T28" fmla="*/ 217 w 332"/>
              <a:gd name="T29" fmla="*/ 372 h 380"/>
              <a:gd name="T30" fmla="*/ 184 w 332"/>
              <a:gd name="T31" fmla="*/ 379 h 380"/>
              <a:gd name="T32" fmla="*/ 149 w 332"/>
              <a:gd name="T33" fmla="*/ 379 h 380"/>
              <a:gd name="T34" fmla="*/ 116 w 332"/>
              <a:gd name="T35" fmla="*/ 372 h 380"/>
              <a:gd name="T36" fmla="*/ 86 w 332"/>
              <a:gd name="T37" fmla="*/ 358 h 380"/>
              <a:gd name="T38" fmla="*/ 60 w 332"/>
              <a:gd name="T39" fmla="*/ 337 h 380"/>
              <a:gd name="T40" fmla="*/ 38 w 332"/>
              <a:gd name="T41" fmla="*/ 312 h 380"/>
              <a:gd name="T42" fmla="*/ 20 w 332"/>
              <a:gd name="T43" fmla="*/ 282 h 380"/>
              <a:gd name="T44" fmla="*/ 8 w 332"/>
              <a:gd name="T45" fmla="*/ 248 h 380"/>
              <a:gd name="T46" fmla="*/ 1 w 332"/>
              <a:gd name="T47" fmla="*/ 210 h 380"/>
              <a:gd name="T48" fmla="*/ 1 w 332"/>
              <a:gd name="T49" fmla="*/ 170 h 380"/>
              <a:gd name="T50" fmla="*/ 8 w 332"/>
              <a:gd name="T51" fmla="*/ 133 h 380"/>
              <a:gd name="T52" fmla="*/ 20 w 332"/>
              <a:gd name="T53" fmla="*/ 98 h 380"/>
              <a:gd name="T54" fmla="*/ 38 w 332"/>
              <a:gd name="T55" fmla="*/ 68 h 380"/>
              <a:gd name="T56" fmla="*/ 60 w 332"/>
              <a:gd name="T57" fmla="*/ 43 h 380"/>
              <a:gd name="T58" fmla="*/ 86 w 332"/>
              <a:gd name="T59" fmla="*/ 22 h 380"/>
              <a:gd name="T60" fmla="*/ 116 w 332"/>
              <a:gd name="T61" fmla="*/ 9 h 380"/>
              <a:gd name="T62" fmla="*/ 149 w 332"/>
              <a:gd name="T63" fmla="*/ 1 h 38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32"/>
              <a:gd name="T97" fmla="*/ 0 h 380"/>
              <a:gd name="T98" fmla="*/ 332 w 332"/>
              <a:gd name="T99" fmla="*/ 380 h 38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32" h="380">
                <a:moveTo>
                  <a:pt x="166" y="0"/>
                </a:moveTo>
                <a:lnTo>
                  <a:pt x="184" y="1"/>
                </a:lnTo>
                <a:lnTo>
                  <a:pt x="201" y="4"/>
                </a:lnTo>
                <a:lnTo>
                  <a:pt x="217" y="9"/>
                </a:lnTo>
                <a:lnTo>
                  <a:pt x="232" y="15"/>
                </a:lnTo>
                <a:lnTo>
                  <a:pt x="247" y="22"/>
                </a:lnTo>
                <a:lnTo>
                  <a:pt x="260" y="31"/>
                </a:lnTo>
                <a:lnTo>
                  <a:pt x="273" y="43"/>
                </a:lnTo>
                <a:lnTo>
                  <a:pt x="284" y="54"/>
                </a:lnTo>
                <a:lnTo>
                  <a:pt x="295" y="68"/>
                </a:lnTo>
                <a:lnTo>
                  <a:pt x="304" y="83"/>
                </a:lnTo>
                <a:lnTo>
                  <a:pt x="313" y="98"/>
                </a:lnTo>
                <a:lnTo>
                  <a:pt x="320" y="115"/>
                </a:lnTo>
                <a:lnTo>
                  <a:pt x="325" y="133"/>
                </a:lnTo>
                <a:lnTo>
                  <a:pt x="329" y="152"/>
                </a:lnTo>
                <a:lnTo>
                  <a:pt x="331" y="170"/>
                </a:lnTo>
                <a:lnTo>
                  <a:pt x="332" y="190"/>
                </a:lnTo>
                <a:lnTo>
                  <a:pt x="331" y="210"/>
                </a:lnTo>
                <a:lnTo>
                  <a:pt x="329" y="229"/>
                </a:lnTo>
                <a:lnTo>
                  <a:pt x="325" y="248"/>
                </a:lnTo>
                <a:lnTo>
                  <a:pt x="320" y="265"/>
                </a:lnTo>
                <a:lnTo>
                  <a:pt x="313" y="282"/>
                </a:lnTo>
                <a:lnTo>
                  <a:pt x="304" y="298"/>
                </a:lnTo>
                <a:lnTo>
                  <a:pt x="295" y="312"/>
                </a:lnTo>
                <a:lnTo>
                  <a:pt x="284" y="326"/>
                </a:lnTo>
                <a:lnTo>
                  <a:pt x="273" y="337"/>
                </a:lnTo>
                <a:lnTo>
                  <a:pt x="260" y="349"/>
                </a:lnTo>
                <a:lnTo>
                  <a:pt x="247" y="358"/>
                </a:lnTo>
                <a:lnTo>
                  <a:pt x="232" y="366"/>
                </a:lnTo>
                <a:lnTo>
                  <a:pt x="217" y="372"/>
                </a:lnTo>
                <a:lnTo>
                  <a:pt x="201" y="376"/>
                </a:lnTo>
                <a:lnTo>
                  <a:pt x="184" y="379"/>
                </a:lnTo>
                <a:lnTo>
                  <a:pt x="166" y="380"/>
                </a:lnTo>
                <a:lnTo>
                  <a:pt x="149" y="379"/>
                </a:lnTo>
                <a:lnTo>
                  <a:pt x="132" y="376"/>
                </a:lnTo>
                <a:lnTo>
                  <a:pt x="116" y="372"/>
                </a:lnTo>
                <a:lnTo>
                  <a:pt x="101" y="366"/>
                </a:lnTo>
                <a:lnTo>
                  <a:pt x="86" y="358"/>
                </a:lnTo>
                <a:lnTo>
                  <a:pt x="72" y="349"/>
                </a:lnTo>
                <a:lnTo>
                  <a:pt x="60" y="337"/>
                </a:lnTo>
                <a:lnTo>
                  <a:pt x="48" y="326"/>
                </a:lnTo>
                <a:lnTo>
                  <a:pt x="38" y="312"/>
                </a:lnTo>
                <a:lnTo>
                  <a:pt x="29" y="298"/>
                </a:lnTo>
                <a:lnTo>
                  <a:pt x="20" y="282"/>
                </a:lnTo>
                <a:lnTo>
                  <a:pt x="13" y="265"/>
                </a:lnTo>
                <a:lnTo>
                  <a:pt x="8" y="248"/>
                </a:lnTo>
                <a:lnTo>
                  <a:pt x="3" y="229"/>
                </a:lnTo>
                <a:lnTo>
                  <a:pt x="1" y="210"/>
                </a:lnTo>
                <a:lnTo>
                  <a:pt x="0" y="190"/>
                </a:lnTo>
                <a:lnTo>
                  <a:pt x="1" y="170"/>
                </a:lnTo>
                <a:lnTo>
                  <a:pt x="3" y="152"/>
                </a:lnTo>
                <a:lnTo>
                  <a:pt x="8" y="133"/>
                </a:lnTo>
                <a:lnTo>
                  <a:pt x="13" y="115"/>
                </a:lnTo>
                <a:lnTo>
                  <a:pt x="20" y="98"/>
                </a:lnTo>
                <a:lnTo>
                  <a:pt x="29" y="83"/>
                </a:lnTo>
                <a:lnTo>
                  <a:pt x="38" y="68"/>
                </a:lnTo>
                <a:lnTo>
                  <a:pt x="48" y="54"/>
                </a:lnTo>
                <a:lnTo>
                  <a:pt x="60" y="43"/>
                </a:lnTo>
                <a:lnTo>
                  <a:pt x="72" y="31"/>
                </a:lnTo>
                <a:lnTo>
                  <a:pt x="86" y="22"/>
                </a:lnTo>
                <a:lnTo>
                  <a:pt x="101" y="15"/>
                </a:lnTo>
                <a:lnTo>
                  <a:pt x="116" y="9"/>
                </a:lnTo>
                <a:lnTo>
                  <a:pt x="132" y="4"/>
                </a:lnTo>
                <a:lnTo>
                  <a:pt x="149" y="1"/>
                </a:lnTo>
                <a:lnTo>
                  <a:pt x="166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Freeform 9"/>
          <p:cNvSpPr>
            <a:spLocks/>
          </p:cNvSpPr>
          <p:nvPr/>
        </p:nvSpPr>
        <p:spPr bwMode="auto">
          <a:xfrm>
            <a:off x="1946275" y="5268913"/>
            <a:ext cx="209550" cy="239712"/>
          </a:xfrm>
          <a:custGeom>
            <a:avLst/>
            <a:gdLst>
              <a:gd name="T0" fmla="*/ 366 w 663"/>
              <a:gd name="T1" fmla="*/ 2 h 758"/>
              <a:gd name="T2" fmla="*/ 432 w 663"/>
              <a:gd name="T3" fmla="*/ 17 h 758"/>
              <a:gd name="T4" fmla="*/ 492 w 663"/>
              <a:gd name="T5" fmla="*/ 45 h 758"/>
              <a:gd name="T6" fmla="*/ 544 w 663"/>
              <a:gd name="T7" fmla="*/ 85 h 758"/>
              <a:gd name="T8" fmla="*/ 589 w 663"/>
              <a:gd name="T9" fmla="*/ 136 h 758"/>
              <a:gd name="T10" fmla="*/ 625 w 663"/>
              <a:gd name="T11" fmla="*/ 197 h 758"/>
              <a:gd name="T12" fmla="*/ 649 w 663"/>
              <a:gd name="T13" fmla="*/ 264 h 758"/>
              <a:gd name="T14" fmla="*/ 661 w 663"/>
              <a:gd name="T15" fmla="*/ 340 h 758"/>
              <a:gd name="T16" fmla="*/ 661 w 663"/>
              <a:gd name="T17" fmla="*/ 419 h 758"/>
              <a:gd name="T18" fmla="*/ 649 w 663"/>
              <a:gd name="T19" fmla="*/ 494 h 758"/>
              <a:gd name="T20" fmla="*/ 625 w 663"/>
              <a:gd name="T21" fmla="*/ 562 h 758"/>
              <a:gd name="T22" fmla="*/ 589 w 663"/>
              <a:gd name="T23" fmla="*/ 623 h 758"/>
              <a:gd name="T24" fmla="*/ 544 w 663"/>
              <a:gd name="T25" fmla="*/ 674 h 758"/>
              <a:gd name="T26" fmla="*/ 492 w 663"/>
              <a:gd name="T27" fmla="*/ 713 h 758"/>
              <a:gd name="T28" fmla="*/ 432 w 663"/>
              <a:gd name="T29" fmla="*/ 742 h 758"/>
              <a:gd name="T30" fmla="*/ 366 w 663"/>
              <a:gd name="T31" fmla="*/ 756 h 758"/>
              <a:gd name="T32" fmla="*/ 297 w 663"/>
              <a:gd name="T33" fmla="*/ 756 h 758"/>
              <a:gd name="T34" fmla="*/ 231 w 663"/>
              <a:gd name="T35" fmla="*/ 742 h 758"/>
              <a:gd name="T36" fmla="*/ 172 w 663"/>
              <a:gd name="T37" fmla="*/ 713 h 758"/>
              <a:gd name="T38" fmla="*/ 118 w 663"/>
              <a:gd name="T39" fmla="*/ 674 h 758"/>
              <a:gd name="T40" fmla="*/ 74 w 663"/>
              <a:gd name="T41" fmla="*/ 623 h 758"/>
              <a:gd name="T42" fmla="*/ 39 w 663"/>
              <a:gd name="T43" fmla="*/ 562 h 758"/>
              <a:gd name="T44" fmla="*/ 15 w 663"/>
              <a:gd name="T45" fmla="*/ 494 h 758"/>
              <a:gd name="T46" fmla="*/ 2 w 663"/>
              <a:gd name="T47" fmla="*/ 419 h 758"/>
              <a:gd name="T48" fmla="*/ 2 w 663"/>
              <a:gd name="T49" fmla="*/ 340 h 758"/>
              <a:gd name="T50" fmla="*/ 15 w 663"/>
              <a:gd name="T51" fmla="*/ 264 h 758"/>
              <a:gd name="T52" fmla="*/ 39 w 663"/>
              <a:gd name="T53" fmla="*/ 197 h 758"/>
              <a:gd name="T54" fmla="*/ 74 w 663"/>
              <a:gd name="T55" fmla="*/ 136 h 758"/>
              <a:gd name="T56" fmla="*/ 118 w 663"/>
              <a:gd name="T57" fmla="*/ 85 h 758"/>
              <a:gd name="T58" fmla="*/ 172 w 663"/>
              <a:gd name="T59" fmla="*/ 45 h 758"/>
              <a:gd name="T60" fmla="*/ 231 w 663"/>
              <a:gd name="T61" fmla="*/ 17 h 758"/>
              <a:gd name="T62" fmla="*/ 297 w 663"/>
              <a:gd name="T63" fmla="*/ 2 h 7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63"/>
              <a:gd name="T97" fmla="*/ 0 h 758"/>
              <a:gd name="T98" fmla="*/ 663 w 663"/>
              <a:gd name="T99" fmla="*/ 758 h 75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63" h="758">
                <a:moveTo>
                  <a:pt x="331" y="0"/>
                </a:moveTo>
                <a:lnTo>
                  <a:pt x="366" y="2"/>
                </a:lnTo>
                <a:lnTo>
                  <a:pt x="399" y="8"/>
                </a:lnTo>
                <a:lnTo>
                  <a:pt x="432" y="17"/>
                </a:lnTo>
                <a:lnTo>
                  <a:pt x="463" y="29"/>
                </a:lnTo>
                <a:lnTo>
                  <a:pt x="492" y="45"/>
                </a:lnTo>
                <a:lnTo>
                  <a:pt x="519" y="64"/>
                </a:lnTo>
                <a:lnTo>
                  <a:pt x="544" y="85"/>
                </a:lnTo>
                <a:lnTo>
                  <a:pt x="568" y="109"/>
                </a:lnTo>
                <a:lnTo>
                  <a:pt x="589" y="136"/>
                </a:lnTo>
                <a:lnTo>
                  <a:pt x="608" y="165"/>
                </a:lnTo>
                <a:lnTo>
                  <a:pt x="625" y="197"/>
                </a:lnTo>
                <a:lnTo>
                  <a:pt x="638" y="229"/>
                </a:lnTo>
                <a:lnTo>
                  <a:pt x="649" y="264"/>
                </a:lnTo>
                <a:lnTo>
                  <a:pt x="657" y="301"/>
                </a:lnTo>
                <a:lnTo>
                  <a:pt x="661" y="340"/>
                </a:lnTo>
                <a:lnTo>
                  <a:pt x="663" y="379"/>
                </a:lnTo>
                <a:lnTo>
                  <a:pt x="661" y="419"/>
                </a:lnTo>
                <a:lnTo>
                  <a:pt x="657" y="458"/>
                </a:lnTo>
                <a:lnTo>
                  <a:pt x="649" y="494"/>
                </a:lnTo>
                <a:lnTo>
                  <a:pt x="638" y="530"/>
                </a:lnTo>
                <a:lnTo>
                  <a:pt x="625" y="562"/>
                </a:lnTo>
                <a:lnTo>
                  <a:pt x="608" y="593"/>
                </a:lnTo>
                <a:lnTo>
                  <a:pt x="589" y="623"/>
                </a:lnTo>
                <a:lnTo>
                  <a:pt x="568" y="650"/>
                </a:lnTo>
                <a:lnTo>
                  <a:pt x="544" y="674"/>
                </a:lnTo>
                <a:lnTo>
                  <a:pt x="519" y="695"/>
                </a:lnTo>
                <a:lnTo>
                  <a:pt x="492" y="713"/>
                </a:lnTo>
                <a:lnTo>
                  <a:pt x="463" y="729"/>
                </a:lnTo>
                <a:lnTo>
                  <a:pt x="432" y="742"/>
                </a:lnTo>
                <a:lnTo>
                  <a:pt x="399" y="751"/>
                </a:lnTo>
                <a:lnTo>
                  <a:pt x="366" y="756"/>
                </a:lnTo>
                <a:lnTo>
                  <a:pt x="331" y="758"/>
                </a:lnTo>
                <a:lnTo>
                  <a:pt x="297" y="756"/>
                </a:lnTo>
                <a:lnTo>
                  <a:pt x="263" y="751"/>
                </a:lnTo>
                <a:lnTo>
                  <a:pt x="231" y="742"/>
                </a:lnTo>
                <a:lnTo>
                  <a:pt x="201" y="729"/>
                </a:lnTo>
                <a:lnTo>
                  <a:pt x="172" y="713"/>
                </a:lnTo>
                <a:lnTo>
                  <a:pt x="144" y="695"/>
                </a:lnTo>
                <a:lnTo>
                  <a:pt x="118" y="674"/>
                </a:lnTo>
                <a:lnTo>
                  <a:pt x="95" y="650"/>
                </a:lnTo>
                <a:lnTo>
                  <a:pt x="74" y="623"/>
                </a:lnTo>
                <a:lnTo>
                  <a:pt x="56" y="593"/>
                </a:lnTo>
                <a:lnTo>
                  <a:pt x="39" y="562"/>
                </a:lnTo>
                <a:lnTo>
                  <a:pt x="25" y="530"/>
                </a:lnTo>
                <a:lnTo>
                  <a:pt x="15" y="494"/>
                </a:lnTo>
                <a:lnTo>
                  <a:pt x="7" y="458"/>
                </a:lnTo>
                <a:lnTo>
                  <a:pt x="2" y="419"/>
                </a:lnTo>
                <a:lnTo>
                  <a:pt x="0" y="379"/>
                </a:lnTo>
                <a:lnTo>
                  <a:pt x="2" y="340"/>
                </a:lnTo>
                <a:lnTo>
                  <a:pt x="7" y="301"/>
                </a:lnTo>
                <a:lnTo>
                  <a:pt x="15" y="264"/>
                </a:lnTo>
                <a:lnTo>
                  <a:pt x="25" y="229"/>
                </a:lnTo>
                <a:lnTo>
                  <a:pt x="39" y="197"/>
                </a:lnTo>
                <a:lnTo>
                  <a:pt x="56" y="165"/>
                </a:lnTo>
                <a:lnTo>
                  <a:pt x="74" y="136"/>
                </a:lnTo>
                <a:lnTo>
                  <a:pt x="95" y="109"/>
                </a:lnTo>
                <a:lnTo>
                  <a:pt x="118" y="85"/>
                </a:lnTo>
                <a:lnTo>
                  <a:pt x="144" y="64"/>
                </a:lnTo>
                <a:lnTo>
                  <a:pt x="172" y="45"/>
                </a:lnTo>
                <a:lnTo>
                  <a:pt x="201" y="29"/>
                </a:lnTo>
                <a:lnTo>
                  <a:pt x="231" y="17"/>
                </a:lnTo>
                <a:lnTo>
                  <a:pt x="263" y="8"/>
                </a:lnTo>
                <a:lnTo>
                  <a:pt x="297" y="2"/>
                </a:lnTo>
                <a:lnTo>
                  <a:pt x="331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Freeform 10"/>
          <p:cNvSpPr>
            <a:spLocks/>
          </p:cNvSpPr>
          <p:nvPr/>
        </p:nvSpPr>
        <p:spPr bwMode="auto">
          <a:xfrm>
            <a:off x="1893888" y="5208588"/>
            <a:ext cx="314325" cy="360362"/>
          </a:xfrm>
          <a:custGeom>
            <a:avLst/>
            <a:gdLst>
              <a:gd name="T0" fmla="*/ 550 w 994"/>
              <a:gd name="T1" fmla="*/ 3 h 1136"/>
              <a:gd name="T2" fmla="*/ 648 w 994"/>
              <a:gd name="T3" fmla="*/ 25 h 1136"/>
              <a:gd name="T4" fmla="*/ 738 w 994"/>
              <a:gd name="T5" fmla="*/ 67 h 1136"/>
              <a:gd name="T6" fmla="*/ 817 w 994"/>
              <a:gd name="T7" fmla="*/ 128 h 1136"/>
              <a:gd name="T8" fmla="*/ 884 w 994"/>
              <a:gd name="T9" fmla="*/ 204 h 1136"/>
              <a:gd name="T10" fmla="*/ 936 w 994"/>
              <a:gd name="T11" fmla="*/ 294 h 1136"/>
              <a:gd name="T12" fmla="*/ 973 w 994"/>
              <a:gd name="T13" fmla="*/ 396 h 1136"/>
              <a:gd name="T14" fmla="*/ 992 w 994"/>
              <a:gd name="T15" fmla="*/ 509 h 1136"/>
              <a:gd name="T16" fmla="*/ 992 w 994"/>
              <a:gd name="T17" fmla="*/ 628 h 1136"/>
              <a:gd name="T18" fmla="*/ 973 w 994"/>
              <a:gd name="T19" fmla="*/ 740 h 1136"/>
              <a:gd name="T20" fmla="*/ 936 w 994"/>
              <a:gd name="T21" fmla="*/ 843 h 1136"/>
              <a:gd name="T22" fmla="*/ 884 w 994"/>
              <a:gd name="T23" fmla="*/ 933 h 1136"/>
              <a:gd name="T24" fmla="*/ 817 w 994"/>
              <a:gd name="T25" fmla="*/ 1009 h 1136"/>
              <a:gd name="T26" fmla="*/ 738 w 994"/>
              <a:gd name="T27" fmla="*/ 1069 h 1136"/>
              <a:gd name="T28" fmla="*/ 648 w 994"/>
              <a:gd name="T29" fmla="*/ 1111 h 1136"/>
              <a:gd name="T30" fmla="*/ 550 w 994"/>
              <a:gd name="T31" fmla="*/ 1133 h 1136"/>
              <a:gd name="T32" fmla="*/ 445 w 994"/>
              <a:gd name="T33" fmla="*/ 1133 h 1136"/>
              <a:gd name="T34" fmla="*/ 347 w 994"/>
              <a:gd name="T35" fmla="*/ 1111 h 1136"/>
              <a:gd name="T36" fmla="*/ 257 w 994"/>
              <a:gd name="T37" fmla="*/ 1069 h 1136"/>
              <a:gd name="T38" fmla="*/ 178 w 994"/>
              <a:gd name="T39" fmla="*/ 1009 h 1136"/>
              <a:gd name="T40" fmla="*/ 111 w 994"/>
              <a:gd name="T41" fmla="*/ 933 h 1136"/>
              <a:gd name="T42" fmla="*/ 59 w 994"/>
              <a:gd name="T43" fmla="*/ 843 h 1136"/>
              <a:gd name="T44" fmla="*/ 22 w 994"/>
              <a:gd name="T45" fmla="*/ 740 h 1136"/>
              <a:gd name="T46" fmla="*/ 2 w 994"/>
              <a:gd name="T47" fmla="*/ 628 h 1136"/>
              <a:gd name="T48" fmla="*/ 2 w 994"/>
              <a:gd name="T49" fmla="*/ 509 h 1136"/>
              <a:gd name="T50" fmla="*/ 22 w 994"/>
              <a:gd name="T51" fmla="*/ 396 h 1136"/>
              <a:gd name="T52" fmla="*/ 59 w 994"/>
              <a:gd name="T53" fmla="*/ 294 h 1136"/>
              <a:gd name="T54" fmla="*/ 111 w 994"/>
              <a:gd name="T55" fmla="*/ 204 h 1136"/>
              <a:gd name="T56" fmla="*/ 178 w 994"/>
              <a:gd name="T57" fmla="*/ 128 h 1136"/>
              <a:gd name="T58" fmla="*/ 257 w 994"/>
              <a:gd name="T59" fmla="*/ 67 h 1136"/>
              <a:gd name="T60" fmla="*/ 347 w 994"/>
              <a:gd name="T61" fmla="*/ 25 h 1136"/>
              <a:gd name="T62" fmla="*/ 445 w 994"/>
              <a:gd name="T63" fmla="*/ 3 h 11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94"/>
              <a:gd name="T97" fmla="*/ 0 h 1136"/>
              <a:gd name="T98" fmla="*/ 994 w 994"/>
              <a:gd name="T99" fmla="*/ 1136 h 11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94" h="1136">
                <a:moveTo>
                  <a:pt x="497" y="0"/>
                </a:moveTo>
                <a:lnTo>
                  <a:pt x="550" y="3"/>
                </a:lnTo>
                <a:lnTo>
                  <a:pt x="600" y="12"/>
                </a:lnTo>
                <a:lnTo>
                  <a:pt x="648" y="25"/>
                </a:lnTo>
                <a:lnTo>
                  <a:pt x="694" y="44"/>
                </a:lnTo>
                <a:lnTo>
                  <a:pt x="738" y="67"/>
                </a:lnTo>
                <a:lnTo>
                  <a:pt x="778" y="95"/>
                </a:lnTo>
                <a:lnTo>
                  <a:pt x="817" y="128"/>
                </a:lnTo>
                <a:lnTo>
                  <a:pt x="851" y="164"/>
                </a:lnTo>
                <a:lnTo>
                  <a:pt x="884" y="204"/>
                </a:lnTo>
                <a:lnTo>
                  <a:pt x="912" y="248"/>
                </a:lnTo>
                <a:lnTo>
                  <a:pt x="936" y="294"/>
                </a:lnTo>
                <a:lnTo>
                  <a:pt x="957" y="344"/>
                </a:lnTo>
                <a:lnTo>
                  <a:pt x="973" y="396"/>
                </a:lnTo>
                <a:lnTo>
                  <a:pt x="985" y="451"/>
                </a:lnTo>
                <a:lnTo>
                  <a:pt x="992" y="509"/>
                </a:lnTo>
                <a:lnTo>
                  <a:pt x="994" y="568"/>
                </a:lnTo>
                <a:lnTo>
                  <a:pt x="992" y="628"/>
                </a:lnTo>
                <a:lnTo>
                  <a:pt x="985" y="685"/>
                </a:lnTo>
                <a:lnTo>
                  <a:pt x="973" y="740"/>
                </a:lnTo>
                <a:lnTo>
                  <a:pt x="957" y="793"/>
                </a:lnTo>
                <a:lnTo>
                  <a:pt x="936" y="843"/>
                </a:lnTo>
                <a:lnTo>
                  <a:pt x="912" y="889"/>
                </a:lnTo>
                <a:lnTo>
                  <a:pt x="884" y="933"/>
                </a:lnTo>
                <a:lnTo>
                  <a:pt x="851" y="973"/>
                </a:lnTo>
                <a:lnTo>
                  <a:pt x="817" y="1009"/>
                </a:lnTo>
                <a:lnTo>
                  <a:pt x="778" y="1041"/>
                </a:lnTo>
                <a:lnTo>
                  <a:pt x="738" y="1069"/>
                </a:lnTo>
                <a:lnTo>
                  <a:pt x="694" y="1092"/>
                </a:lnTo>
                <a:lnTo>
                  <a:pt x="648" y="1111"/>
                </a:lnTo>
                <a:lnTo>
                  <a:pt x="600" y="1125"/>
                </a:lnTo>
                <a:lnTo>
                  <a:pt x="550" y="1133"/>
                </a:lnTo>
                <a:lnTo>
                  <a:pt x="497" y="1136"/>
                </a:lnTo>
                <a:lnTo>
                  <a:pt x="445" y="1133"/>
                </a:lnTo>
                <a:lnTo>
                  <a:pt x="395" y="1125"/>
                </a:lnTo>
                <a:lnTo>
                  <a:pt x="347" y="1111"/>
                </a:lnTo>
                <a:lnTo>
                  <a:pt x="301" y="1092"/>
                </a:lnTo>
                <a:lnTo>
                  <a:pt x="257" y="1069"/>
                </a:lnTo>
                <a:lnTo>
                  <a:pt x="216" y="1041"/>
                </a:lnTo>
                <a:lnTo>
                  <a:pt x="178" y="1009"/>
                </a:lnTo>
                <a:lnTo>
                  <a:pt x="143" y="973"/>
                </a:lnTo>
                <a:lnTo>
                  <a:pt x="111" y="933"/>
                </a:lnTo>
                <a:lnTo>
                  <a:pt x="83" y="889"/>
                </a:lnTo>
                <a:lnTo>
                  <a:pt x="59" y="843"/>
                </a:lnTo>
                <a:lnTo>
                  <a:pt x="38" y="793"/>
                </a:lnTo>
                <a:lnTo>
                  <a:pt x="22" y="740"/>
                </a:lnTo>
                <a:lnTo>
                  <a:pt x="10" y="685"/>
                </a:lnTo>
                <a:lnTo>
                  <a:pt x="2" y="628"/>
                </a:lnTo>
                <a:lnTo>
                  <a:pt x="0" y="568"/>
                </a:lnTo>
                <a:lnTo>
                  <a:pt x="2" y="509"/>
                </a:lnTo>
                <a:lnTo>
                  <a:pt x="10" y="451"/>
                </a:lnTo>
                <a:lnTo>
                  <a:pt x="22" y="396"/>
                </a:lnTo>
                <a:lnTo>
                  <a:pt x="38" y="344"/>
                </a:lnTo>
                <a:lnTo>
                  <a:pt x="59" y="294"/>
                </a:lnTo>
                <a:lnTo>
                  <a:pt x="83" y="248"/>
                </a:lnTo>
                <a:lnTo>
                  <a:pt x="111" y="204"/>
                </a:lnTo>
                <a:lnTo>
                  <a:pt x="143" y="164"/>
                </a:lnTo>
                <a:lnTo>
                  <a:pt x="178" y="128"/>
                </a:lnTo>
                <a:lnTo>
                  <a:pt x="216" y="95"/>
                </a:lnTo>
                <a:lnTo>
                  <a:pt x="257" y="67"/>
                </a:lnTo>
                <a:lnTo>
                  <a:pt x="301" y="44"/>
                </a:lnTo>
                <a:lnTo>
                  <a:pt x="347" y="25"/>
                </a:lnTo>
                <a:lnTo>
                  <a:pt x="395" y="12"/>
                </a:lnTo>
                <a:lnTo>
                  <a:pt x="445" y="3"/>
                </a:lnTo>
                <a:lnTo>
                  <a:pt x="497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Rectangle 11"/>
          <p:cNvSpPr>
            <a:spLocks noChangeArrowheads="1"/>
          </p:cNvSpPr>
          <p:nvPr/>
        </p:nvSpPr>
        <p:spPr bwMode="auto">
          <a:xfrm>
            <a:off x="1839913" y="5148263"/>
            <a:ext cx="422275" cy="239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488" name="Freeform 12"/>
          <p:cNvSpPr>
            <a:spLocks/>
          </p:cNvSpPr>
          <p:nvPr/>
        </p:nvSpPr>
        <p:spPr bwMode="auto">
          <a:xfrm>
            <a:off x="1839913" y="5148263"/>
            <a:ext cx="422275" cy="239712"/>
          </a:xfrm>
          <a:custGeom>
            <a:avLst/>
            <a:gdLst>
              <a:gd name="T0" fmla="*/ 663 w 1326"/>
              <a:gd name="T1" fmla="*/ 758 h 758"/>
              <a:gd name="T2" fmla="*/ 0 w 1326"/>
              <a:gd name="T3" fmla="*/ 758 h 758"/>
              <a:gd name="T4" fmla="*/ 0 w 1326"/>
              <a:gd name="T5" fmla="*/ 0 h 758"/>
              <a:gd name="T6" fmla="*/ 1326 w 1326"/>
              <a:gd name="T7" fmla="*/ 0 h 758"/>
              <a:gd name="T8" fmla="*/ 1326 w 1326"/>
              <a:gd name="T9" fmla="*/ 758 h 758"/>
              <a:gd name="T10" fmla="*/ 663 w 1326"/>
              <a:gd name="T11" fmla="*/ 758 h 7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26"/>
              <a:gd name="T19" fmla="*/ 0 h 758"/>
              <a:gd name="T20" fmla="*/ 1326 w 1326"/>
              <a:gd name="T21" fmla="*/ 758 h 7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26" h="758">
                <a:moveTo>
                  <a:pt x="663" y="758"/>
                </a:moveTo>
                <a:lnTo>
                  <a:pt x="0" y="758"/>
                </a:lnTo>
                <a:lnTo>
                  <a:pt x="0" y="0"/>
                </a:lnTo>
                <a:lnTo>
                  <a:pt x="1326" y="0"/>
                </a:lnTo>
                <a:lnTo>
                  <a:pt x="1326" y="758"/>
                </a:lnTo>
                <a:lnTo>
                  <a:pt x="663" y="758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Freeform 13"/>
          <p:cNvSpPr>
            <a:spLocks/>
          </p:cNvSpPr>
          <p:nvPr/>
        </p:nvSpPr>
        <p:spPr bwMode="auto">
          <a:xfrm>
            <a:off x="2630488" y="5327650"/>
            <a:ext cx="104775" cy="120650"/>
          </a:xfrm>
          <a:custGeom>
            <a:avLst/>
            <a:gdLst>
              <a:gd name="T0" fmla="*/ 183 w 332"/>
              <a:gd name="T1" fmla="*/ 1 h 380"/>
              <a:gd name="T2" fmla="*/ 216 w 332"/>
              <a:gd name="T3" fmla="*/ 9 h 380"/>
              <a:gd name="T4" fmla="*/ 246 w 332"/>
              <a:gd name="T5" fmla="*/ 22 h 380"/>
              <a:gd name="T6" fmla="*/ 272 w 332"/>
              <a:gd name="T7" fmla="*/ 43 h 380"/>
              <a:gd name="T8" fmla="*/ 294 w 332"/>
              <a:gd name="T9" fmla="*/ 68 h 380"/>
              <a:gd name="T10" fmla="*/ 312 w 332"/>
              <a:gd name="T11" fmla="*/ 98 h 380"/>
              <a:gd name="T12" fmla="*/ 324 w 332"/>
              <a:gd name="T13" fmla="*/ 133 h 380"/>
              <a:gd name="T14" fmla="*/ 331 w 332"/>
              <a:gd name="T15" fmla="*/ 170 h 380"/>
              <a:gd name="T16" fmla="*/ 331 w 332"/>
              <a:gd name="T17" fmla="*/ 210 h 380"/>
              <a:gd name="T18" fmla="*/ 324 w 332"/>
              <a:gd name="T19" fmla="*/ 248 h 380"/>
              <a:gd name="T20" fmla="*/ 312 w 332"/>
              <a:gd name="T21" fmla="*/ 282 h 380"/>
              <a:gd name="T22" fmla="*/ 294 w 332"/>
              <a:gd name="T23" fmla="*/ 312 h 380"/>
              <a:gd name="T24" fmla="*/ 272 w 332"/>
              <a:gd name="T25" fmla="*/ 337 h 380"/>
              <a:gd name="T26" fmla="*/ 246 w 332"/>
              <a:gd name="T27" fmla="*/ 358 h 380"/>
              <a:gd name="T28" fmla="*/ 216 w 332"/>
              <a:gd name="T29" fmla="*/ 372 h 380"/>
              <a:gd name="T30" fmla="*/ 183 w 332"/>
              <a:gd name="T31" fmla="*/ 379 h 380"/>
              <a:gd name="T32" fmla="*/ 148 w 332"/>
              <a:gd name="T33" fmla="*/ 379 h 380"/>
              <a:gd name="T34" fmla="*/ 116 w 332"/>
              <a:gd name="T35" fmla="*/ 372 h 380"/>
              <a:gd name="T36" fmla="*/ 85 w 332"/>
              <a:gd name="T37" fmla="*/ 358 h 380"/>
              <a:gd name="T38" fmla="*/ 59 w 332"/>
              <a:gd name="T39" fmla="*/ 337 h 380"/>
              <a:gd name="T40" fmla="*/ 37 w 332"/>
              <a:gd name="T41" fmla="*/ 312 h 380"/>
              <a:gd name="T42" fmla="*/ 19 w 332"/>
              <a:gd name="T43" fmla="*/ 282 h 380"/>
              <a:gd name="T44" fmla="*/ 7 w 332"/>
              <a:gd name="T45" fmla="*/ 248 h 380"/>
              <a:gd name="T46" fmla="*/ 1 w 332"/>
              <a:gd name="T47" fmla="*/ 210 h 380"/>
              <a:gd name="T48" fmla="*/ 1 w 332"/>
              <a:gd name="T49" fmla="*/ 170 h 380"/>
              <a:gd name="T50" fmla="*/ 7 w 332"/>
              <a:gd name="T51" fmla="*/ 133 h 380"/>
              <a:gd name="T52" fmla="*/ 19 w 332"/>
              <a:gd name="T53" fmla="*/ 98 h 380"/>
              <a:gd name="T54" fmla="*/ 37 w 332"/>
              <a:gd name="T55" fmla="*/ 68 h 380"/>
              <a:gd name="T56" fmla="*/ 59 w 332"/>
              <a:gd name="T57" fmla="*/ 43 h 380"/>
              <a:gd name="T58" fmla="*/ 85 w 332"/>
              <a:gd name="T59" fmla="*/ 22 h 380"/>
              <a:gd name="T60" fmla="*/ 116 w 332"/>
              <a:gd name="T61" fmla="*/ 9 h 380"/>
              <a:gd name="T62" fmla="*/ 148 w 332"/>
              <a:gd name="T63" fmla="*/ 1 h 38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32"/>
              <a:gd name="T97" fmla="*/ 0 h 380"/>
              <a:gd name="T98" fmla="*/ 332 w 332"/>
              <a:gd name="T99" fmla="*/ 380 h 38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32" h="380">
                <a:moveTo>
                  <a:pt x="166" y="0"/>
                </a:moveTo>
                <a:lnTo>
                  <a:pt x="183" y="1"/>
                </a:lnTo>
                <a:lnTo>
                  <a:pt x="200" y="4"/>
                </a:lnTo>
                <a:lnTo>
                  <a:pt x="216" y="9"/>
                </a:lnTo>
                <a:lnTo>
                  <a:pt x="231" y="15"/>
                </a:lnTo>
                <a:lnTo>
                  <a:pt x="246" y="22"/>
                </a:lnTo>
                <a:lnTo>
                  <a:pt x="260" y="31"/>
                </a:lnTo>
                <a:lnTo>
                  <a:pt x="272" y="43"/>
                </a:lnTo>
                <a:lnTo>
                  <a:pt x="284" y="54"/>
                </a:lnTo>
                <a:lnTo>
                  <a:pt x="294" y="68"/>
                </a:lnTo>
                <a:lnTo>
                  <a:pt x="303" y="83"/>
                </a:lnTo>
                <a:lnTo>
                  <a:pt x="312" y="98"/>
                </a:lnTo>
                <a:lnTo>
                  <a:pt x="319" y="115"/>
                </a:lnTo>
                <a:lnTo>
                  <a:pt x="324" y="133"/>
                </a:lnTo>
                <a:lnTo>
                  <a:pt x="329" y="152"/>
                </a:lnTo>
                <a:lnTo>
                  <a:pt x="331" y="170"/>
                </a:lnTo>
                <a:lnTo>
                  <a:pt x="332" y="190"/>
                </a:lnTo>
                <a:lnTo>
                  <a:pt x="331" y="210"/>
                </a:lnTo>
                <a:lnTo>
                  <a:pt x="329" y="229"/>
                </a:lnTo>
                <a:lnTo>
                  <a:pt x="324" y="248"/>
                </a:lnTo>
                <a:lnTo>
                  <a:pt x="319" y="265"/>
                </a:lnTo>
                <a:lnTo>
                  <a:pt x="312" y="282"/>
                </a:lnTo>
                <a:lnTo>
                  <a:pt x="303" y="298"/>
                </a:lnTo>
                <a:lnTo>
                  <a:pt x="294" y="312"/>
                </a:lnTo>
                <a:lnTo>
                  <a:pt x="284" y="326"/>
                </a:lnTo>
                <a:lnTo>
                  <a:pt x="272" y="337"/>
                </a:lnTo>
                <a:lnTo>
                  <a:pt x="260" y="349"/>
                </a:lnTo>
                <a:lnTo>
                  <a:pt x="246" y="358"/>
                </a:lnTo>
                <a:lnTo>
                  <a:pt x="231" y="366"/>
                </a:lnTo>
                <a:lnTo>
                  <a:pt x="216" y="372"/>
                </a:lnTo>
                <a:lnTo>
                  <a:pt x="200" y="376"/>
                </a:lnTo>
                <a:lnTo>
                  <a:pt x="183" y="379"/>
                </a:lnTo>
                <a:lnTo>
                  <a:pt x="166" y="380"/>
                </a:lnTo>
                <a:lnTo>
                  <a:pt x="148" y="379"/>
                </a:lnTo>
                <a:lnTo>
                  <a:pt x="131" y="376"/>
                </a:lnTo>
                <a:lnTo>
                  <a:pt x="116" y="372"/>
                </a:lnTo>
                <a:lnTo>
                  <a:pt x="100" y="366"/>
                </a:lnTo>
                <a:lnTo>
                  <a:pt x="85" y="358"/>
                </a:lnTo>
                <a:lnTo>
                  <a:pt x="72" y="349"/>
                </a:lnTo>
                <a:lnTo>
                  <a:pt x="59" y="337"/>
                </a:lnTo>
                <a:lnTo>
                  <a:pt x="48" y="326"/>
                </a:lnTo>
                <a:lnTo>
                  <a:pt x="37" y="312"/>
                </a:lnTo>
                <a:lnTo>
                  <a:pt x="28" y="298"/>
                </a:lnTo>
                <a:lnTo>
                  <a:pt x="19" y="282"/>
                </a:lnTo>
                <a:lnTo>
                  <a:pt x="12" y="265"/>
                </a:lnTo>
                <a:lnTo>
                  <a:pt x="7" y="248"/>
                </a:lnTo>
                <a:lnTo>
                  <a:pt x="3" y="229"/>
                </a:lnTo>
                <a:lnTo>
                  <a:pt x="1" y="210"/>
                </a:lnTo>
                <a:lnTo>
                  <a:pt x="0" y="190"/>
                </a:lnTo>
                <a:lnTo>
                  <a:pt x="1" y="170"/>
                </a:lnTo>
                <a:lnTo>
                  <a:pt x="3" y="152"/>
                </a:lnTo>
                <a:lnTo>
                  <a:pt x="7" y="133"/>
                </a:lnTo>
                <a:lnTo>
                  <a:pt x="12" y="115"/>
                </a:lnTo>
                <a:lnTo>
                  <a:pt x="19" y="98"/>
                </a:lnTo>
                <a:lnTo>
                  <a:pt x="28" y="83"/>
                </a:lnTo>
                <a:lnTo>
                  <a:pt x="37" y="68"/>
                </a:lnTo>
                <a:lnTo>
                  <a:pt x="48" y="54"/>
                </a:lnTo>
                <a:lnTo>
                  <a:pt x="59" y="43"/>
                </a:lnTo>
                <a:lnTo>
                  <a:pt x="72" y="31"/>
                </a:lnTo>
                <a:lnTo>
                  <a:pt x="85" y="22"/>
                </a:lnTo>
                <a:lnTo>
                  <a:pt x="100" y="15"/>
                </a:lnTo>
                <a:lnTo>
                  <a:pt x="116" y="9"/>
                </a:lnTo>
                <a:lnTo>
                  <a:pt x="131" y="4"/>
                </a:lnTo>
                <a:lnTo>
                  <a:pt x="148" y="1"/>
                </a:lnTo>
                <a:lnTo>
                  <a:pt x="166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Freeform 14"/>
          <p:cNvSpPr>
            <a:spLocks/>
          </p:cNvSpPr>
          <p:nvPr/>
        </p:nvSpPr>
        <p:spPr bwMode="auto">
          <a:xfrm>
            <a:off x="2578100" y="5268913"/>
            <a:ext cx="209550" cy="239712"/>
          </a:xfrm>
          <a:custGeom>
            <a:avLst/>
            <a:gdLst>
              <a:gd name="T0" fmla="*/ 365 w 663"/>
              <a:gd name="T1" fmla="*/ 2 h 758"/>
              <a:gd name="T2" fmla="*/ 431 w 663"/>
              <a:gd name="T3" fmla="*/ 17 h 758"/>
              <a:gd name="T4" fmla="*/ 491 w 663"/>
              <a:gd name="T5" fmla="*/ 45 h 758"/>
              <a:gd name="T6" fmla="*/ 544 w 663"/>
              <a:gd name="T7" fmla="*/ 85 h 758"/>
              <a:gd name="T8" fmla="*/ 589 w 663"/>
              <a:gd name="T9" fmla="*/ 136 h 758"/>
              <a:gd name="T10" fmla="*/ 624 w 663"/>
              <a:gd name="T11" fmla="*/ 197 h 758"/>
              <a:gd name="T12" fmla="*/ 648 w 663"/>
              <a:gd name="T13" fmla="*/ 264 h 758"/>
              <a:gd name="T14" fmla="*/ 661 w 663"/>
              <a:gd name="T15" fmla="*/ 340 h 758"/>
              <a:gd name="T16" fmla="*/ 661 w 663"/>
              <a:gd name="T17" fmla="*/ 419 h 758"/>
              <a:gd name="T18" fmla="*/ 648 w 663"/>
              <a:gd name="T19" fmla="*/ 494 h 758"/>
              <a:gd name="T20" fmla="*/ 624 w 663"/>
              <a:gd name="T21" fmla="*/ 562 h 758"/>
              <a:gd name="T22" fmla="*/ 589 w 663"/>
              <a:gd name="T23" fmla="*/ 623 h 758"/>
              <a:gd name="T24" fmla="*/ 544 w 663"/>
              <a:gd name="T25" fmla="*/ 674 h 758"/>
              <a:gd name="T26" fmla="*/ 491 w 663"/>
              <a:gd name="T27" fmla="*/ 713 h 758"/>
              <a:gd name="T28" fmla="*/ 431 w 663"/>
              <a:gd name="T29" fmla="*/ 742 h 758"/>
              <a:gd name="T30" fmla="*/ 365 w 663"/>
              <a:gd name="T31" fmla="*/ 756 h 758"/>
              <a:gd name="T32" fmla="*/ 296 w 663"/>
              <a:gd name="T33" fmla="*/ 756 h 758"/>
              <a:gd name="T34" fmla="*/ 230 w 663"/>
              <a:gd name="T35" fmla="*/ 742 h 758"/>
              <a:gd name="T36" fmla="*/ 171 w 663"/>
              <a:gd name="T37" fmla="*/ 713 h 758"/>
              <a:gd name="T38" fmla="*/ 118 w 663"/>
              <a:gd name="T39" fmla="*/ 674 h 758"/>
              <a:gd name="T40" fmla="*/ 74 w 663"/>
              <a:gd name="T41" fmla="*/ 623 h 758"/>
              <a:gd name="T42" fmla="*/ 38 w 663"/>
              <a:gd name="T43" fmla="*/ 562 h 758"/>
              <a:gd name="T44" fmla="*/ 14 w 663"/>
              <a:gd name="T45" fmla="*/ 494 h 758"/>
              <a:gd name="T46" fmla="*/ 2 w 663"/>
              <a:gd name="T47" fmla="*/ 419 h 758"/>
              <a:gd name="T48" fmla="*/ 2 w 663"/>
              <a:gd name="T49" fmla="*/ 340 h 758"/>
              <a:gd name="T50" fmla="*/ 14 w 663"/>
              <a:gd name="T51" fmla="*/ 264 h 758"/>
              <a:gd name="T52" fmla="*/ 38 w 663"/>
              <a:gd name="T53" fmla="*/ 197 h 758"/>
              <a:gd name="T54" fmla="*/ 74 w 663"/>
              <a:gd name="T55" fmla="*/ 136 h 758"/>
              <a:gd name="T56" fmla="*/ 118 w 663"/>
              <a:gd name="T57" fmla="*/ 85 h 758"/>
              <a:gd name="T58" fmla="*/ 171 w 663"/>
              <a:gd name="T59" fmla="*/ 45 h 758"/>
              <a:gd name="T60" fmla="*/ 230 w 663"/>
              <a:gd name="T61" fmla="*/ 17 h 758"/>
              <a:gd name="T62" fmla="*/ 296 w 663"/>
              <a:gd name="T63" fmla="*/ 2 h 7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63"/>
              <a:gd name="T97" fmla="*/ 0 h 758"/>
              <a:gd name="T98" fmla="*/ 663 w 663"/>
              <a:gd name="T99" fmla="*/ 758 h 75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63" h="758">
                <a:moveTo>
                  <a:pt x="331" y="0"/>
                </a:moveTo>
                <a:lnTo>
                  <a:pt x="365" y="2"/>
                </a:lnTo>
                <a:lnTo>
                  <a:pt x="398" y="8"/>
                </a:lnTo>
                <a:lnTo>
                  <a:pt x="431" y="17"/>
                </a:lnTo>
                <a:lnTo>
                  <a:pt x="462" y="29"/>
                </a:lnTo>
                <a:lnTo>
                  <a:pt x="491" y="45"/>
                </a:lnTo>
                <a:lnTo>
                  <a:pt x="519" y="64"/>
                </a:lnTo>
                <a:lnTo>
                  <a:pt x="544" y="85"/>
                </a:lnTo>
                <a:lnTo>
                  <a:pt x="568" y="109"/>
                </a:lnTo>
                <a:lnTo>
                  <a:pt x="589" y="136"/>
                </a:lnTo>
                <a:lnTo>
                  <a:pt x="607" y="165"/>
                </a:lnTo>
                <a:lnTo>
                  <a:pt x="624" y="197"/>
                </a:lnTo>
                <a:lnTo>
                  <a:pt x="638" y="229"/>
                </a:lnTo>
                <a:lnTo>
                  <a:pt x="648" y="264"/>
                </a:lnTo>
                <a:lnTo>
                  <a:pt x="656" y="301"/>
                </a:lnTo>
                <a:lnTo>
                  <a:pt x="661" y="340"/>
                </a:lnTo>
                <a:lnTo>
                  <a:pt x="663" y="379"/>
                </a:lnTo>
                <a:lnTo>
                  <a:pt x="661" y="419"/>
                </a:lnTo>
                <a:lnTo>
                  <a:pt x="656" y="458"/>
                </a:lnTo>
                <a:lnTo>
                  <a:pt x="648" y="494"/>
                </a:lnTo>
                <a:lnTo>
                  <a:pt x="638" y="530"/>
                </a:lnTo>
                <a:lnTo>
                  <a:pt x="624" y="562"/>
                </a:lnTo>
                <a:lnTo>
                  <a:pt x="607" y="593"/>
                </a:lnTo>
                <a:lnTo>
                  <a:pt x="589" y="623"/>
                </a:lnTo>
                <a:lnTo>
                  <a:pt x="568" y="650"/>
                </a:lnTo>
                <a:lnTo>
                  <a:pt x="544" y="674"/>
                </a:lnTo>
                <a:lnTo>
                  <a:pt x="519" y="695"/>
                </a:lnTo>
                <a:lnTo>
                  <a:pt x="491" y="713"/>
                </a:lnTo>
                <a:lnTo>
                  <a:pt x="462" y="729"/>
                </a:lnTo>
                <a:lnTo>
                  <a:pt x="431" y="742"/>
                </a:lnTo>
                <a:lnTo>
                  <a:pt x="398" y="751"/>
                </a:lnTo>
                <a:lnTo>
                  <a:pt x="365" y="756"/>
                </a:lnTo>
                <a:lnTo>
                  <a:pt x="331" y="758"/>
                </a:lnTo>
                <a:lnTo>
                  <a:pt x="296" y="756"/>
                </a:lnTo>
                <a:lnTo>
                  <a:pt x="263" y="751"/>
                </a:lnTo>
                <a:lnTo>
                  <a:pt x="230" y="742"/>
                </a:lnTo>
                <a:lnTo>
                  <a:pt x="200" y="729"/>
                </a:lnTo>
                <a:lnTo>
                  <a:pt x="171" y="713"/>
                </a:lnTo>
                <a:lnTo>
                  <a:pt x="144" y="695"/>
                </a:lnTo>
                <a:lnTo>
                  <a:pt x="118" y="674"/>
                </a:lnTo>
                <a:lnTo>
                  <a:pt x="95" y="650"/>
                </a:lnTo>
                <a:lnTo>
                  <a:pt x="74" y="623"/>
                </a:lnTo>
                <a:lnTo>
                  <a:pt x="55" y="593"/>
                </a:lnTo>
                <a:lnTo>
                  <a:pt x="38" y="562"/>
                </a:lnTo>
                <a:lnTo>
                  <a:pt x="25" y="530"/>
                </a:lnTo>
                <a:lnTo>
                  <a:pt x="14" y="494"/>
                </a:lnTo>
                <a:lnTo>
                  <a:pt x="6" y="458"/>
                </a:lnTo>
                <a:lnTo>
                  <a:pt x="2" y="419"/>
                </a:lnTo>
                <a:lnTo>
                  <a:pt x="0" y="379"/>
                </a:lnTo>
                <a:lnTo>
                  <a:pt x="2" y="340"/>
                </a:lnTo>
                <a:lnTo>
                  <a:pt x="6" y="301"/>
                </a:lnTo>
                <a:lnTo>
                  <a:pt x="14" y="264"/>
                </a:lnTo>
                <a:lnTo>
                  <a:pt x="25" y="229"/>
                </a:lnTo>
                <a:lnTo>
                  <a:pt x="38" y="197"/>
                </a:lnTo>
                <a:lnTo>
                  <a:pt x="55" y="165"/>
                </a:lnTo>
                <a:lnTo>
                  <a:pt x="74" y="136"/>
                </a:lnTo>
                <a:lnTo>
                  <a:pt x="95" y="109"/>
                </a:lnTo>
                <a:lnTo>
                  <a:pt x="118" y="85"/>
                </a:lnTo>
                <a:lnTo>
                  <a:pt x="144" y="64"/>
                </a:lnTo>
                <a:lnTo>
                  <a:pt x="171" y="45"/>
                </a:lnTo>
                <a:lnTo>
                  <a:pt x="200" y="29"/>
                </a:lnTo>
                <a:lnTo>
                  <a:pt x="230" y="17"/>
                </a:lnTo>
                <a:lnTo>
                  <a:pt x="263" y="8"/>
                </a:lnTo>
                <a:lnTo>
                  <a:pt x="296" y="2"/>
                </a:lnTo>
                <a:lnTo>
                  <a:pt x="331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Freeform 15"/>
          <p:cNvSpPr>
            <a:spLocks/>
          </p:cNvSpPr>
          <p:nvPr/>
        </p:nvSpPr>
        <p:spPr bwMode="auto">
          <a:xfrm>
            <a:off x="2525713" y="5208588"/>
            <a:ext cx="314325" cy="360362"/>
          </a:xfrm>
          <a:custGeom>
            <a:avLst/>
            <a:gdLst>
              <a:gd name="T0" fmla="*/ 549 w 994"/>
              <a:gd name="T1" fmla="*/ 3 h 1136"/>
              <a:gd name="T2" fmla="*/ 647 w 994"/>
              <a:gd name="T3" fmla="*/ 25 h 1136"/>
              <a:gd name="T4" fmla="*/ 737 w 994"/>
              <a:gd name="T5" fmla="*/ 67 h 1136"/>
              <a:gd name="T6" fmla="*/ 816 w 994"/>
              <a:gd name="T7" fmla="*/ 128 h 1136"/>
              <a:gd name="T8" fmla="*/ 883 w 994"/>
              <a:gd name="T9" fmla="*/ 204 h 1136"/>
              <a:gd name="T10" fmla="*/ 935 w 994"/>
              <a:gd name="T11" fmla="*/ 294 h 1136"/>
              <a:gd name="T12" fmla="*/ 972 w 994"/>
              <a:gd name="T13" fmla="*/ 396 h 1136"/>
              <a:gd name="T14" fmla="*/ 992 w 994"/>
              <a:gd name="T15" fmla="*/ 509 h 1136"/>
              <a:gd name="T16" fmla="*/ 992 w 994"/>
              <a:gd name="T17" fmla="*/ 628 h 1136"/>
              <a:gd name="T18" fmla="*/ 972 w 994"/>
              <a:gd name="T19" fmla="*/ 740 h 1136"/>
              <a:gd name="T20" fmla="*/ 935 w 994"/>
              <a:gd name="T21" fmla="*/ 843 h 1136"/>
              <a:gd name="T22" fmla="*/ 883 w 994"/>
              <a:gd name="T23" fmla="*/ 933 h 1136"/>
              <a:gd name="T24" fmla="*/ 816 w 994"/>
              <a:gd name="T25" fmla="*/ 1009 h 1136"/>
              <a:gd name="T26" fmla="*/ 737 w 994"/>
              <a:gd name="T27" fmla="*/ 1069 h 1136"/>
              <a:gd name="T28" fmla="*/ 647 w 994"/>
              <a:gd name="T29" fmla="*/ 1111 h 1136"/>
              <a:gd name="T30" fmla="*/ 549 w 994"/>
              <a:gd name="T31" fmla="*/ 1133 h 1136"/>
              <a:gd name="T32" fmla="*/ 444 w 994"/>
              <a:gd name="T33" fmla="*/ 1133 h 1136"/>
              <a:gd name="T34" fmla="*/ 346 w 994"/>
              <a:gd name="T35" fmla="*/ 1111 h 1136"/>
              <a:gd name="T36" fmla="*/ 256 w 994"/>
              <a:gd name="T37" fmla="*/ 1069 h 1136"/>
              <a:gd name="T38" fmla="*/ 177 w 994"/>
              <a:gd name="T39" fmla="*/ 1009 h 1136"/>
              <a:gd name="T40" fmla="*/ 110 w 994"/>
              <a:gd name="T41" fmla="*/ 933 h 1136"/>
              <a:gd name="T42" fmla="*/ 58 w 994"/>
              <a:gd name="T43" fmla="*/ 843 h 1136"/>
              <a:gd name="T44" fmla="*/ 22 w 994"/>
              <a:gd name="T45" fmla="*/ 740 h 1136"/>
              <a:gd name="T46" fmla="*/ 2 w 994"/>
              <a:gd name="T47" fmla="*/ 628 h 1136"/>
              <a:gd name="T48" fmla="*/ 2 w 994"/>
              <a:gd name="T49" fmla="*/ 509 h 1136"/>
              <a:gd name="T50" fmla="*/ 22 w 994"/>
              <a:gd name="T51" fmla="*/ 396 h 1136"/>
              <a:gd name="T52" fmla="*/ 58 w 994"/>
              <a:gd name="T53" fmla="*/ 294 h 1136"/>
              <a:gd name="T54" fmla="*/ 110 w 994"/>
              <a:gd name="T55" fmla="*/ 204 h 1136"/>
              <a:gd name="T56" fmla="*/ 177 w 994"/>
              <a:gd name="T57" fmla="*/ 128 h 1136"/>
              <a:gd name="T58" fmla="*/ 256 w 994"/>
              <a:gd name="T59" fmla="*/ 67 h 1136"/>
              <a:gd name="T60" fmla="*/ 346 w 994"/>
              <a:gd name="T61" fmla="*/ 25 h 1136"/>
              <a:gd name="T62" fmla="*/ 444 w 994"/>
              <a:gd name="T63" fmla="*/ 3 h 11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94"/>
              <a:gd name="T97" fmla="*/ 0 h 1136"/>
              <a:gd name="T98" fmla="*/ 994 w 994"/>
              <a:gd name="T99" fmla="*/ 1136 h 11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94" h="1136">
                <a:moveTo>
                  <a:pt x="497" y="0"/>
                </a:moveTo>
                <a:lnTo>
                  <a:pt x="549" y="3"/>
                </a:lnTo>
                <a:lnTo>
                  <a:pt x="599" y="12"/>
                </a:lnTo>
                <a:lnTo>
                  <a:pt x="647" y="25"/>
                </a:lnTo>
                <a:lnTo>
                  <a:pt x="693" y="44"/>
                </a:lnTo>
                <a:lnTo>
                  <a:pt x="737" y="67"/>
                </a:lnTo>
                <a:lnTo>
                  <a:pt x="778" y="95"/>
                </a:lnTo>
                <a:lnTo>
                  <a:pt x="816" y="128"/>
                </a:lnTo>
                <a:lnTo>
                  <a:pt x="851" y="164"/>
                </a:lnTo>
                <a:lnTo>
                  <a:pt x="883" y="204"/>
                </a:lnTo>
                <a:lnTo>
                  <a:pt x="911" y="248"/>
                </a:lnTo>
                <a:lnTo>
                  <a:pt x="935" y="294"/>
                </a:lnTo>
                <a:lnTo>
                  <a:pt x="956" y="344"/>
                </a:lnTo>
                <a:lnTo>
                  <a:pt x="972" y="396"/>
                </a:lnTo>
                <a:lnTo>
                  <a:pt x="984" y="451"/>
                </a:lnTo>
                <a:lnTo>
                  <a:pt x="992" y="509"/>
                </a:lnTo>
                <a:lnTo>
                  <a:pt x="994" y="568"/>
                </a:lnTo>
                <a:lnTo>
                  <a:pt x="992" y="628"/>
                </a:lnTo>
                <a:lnTo>
                  <a:pt x="984" y="685"/>
                </a:lnTo>
                <a:lnTo>
                  <a:pt x="972" y="740"/>
                </a:lnTo>
                <a:lnTo>
                  <a:pt x="956" y="793"/>
                </a:lnTo>
                <a:lnTo>
                  <a:pt x="935" y="843"/>
                </a:lnTo>
                <a:lnTo>
                  <a:pt x="911" y="889"/>
                </a:lnTo>
                <a:lnTo>
                  <a:pt x="883" y="933"/>
                </a:lnTo>
                <a:lnTo>
                  <a:pt x="851" y="973"/>
                </a:lnTo>
                <a:lnTo>
                  <a:pt x="816" y="1009"/>
                </a:lnTo>
                <a:lnTo>
                  <a:pt x="778" y="1041"/>
                </a:lnTo>
                <a:lnTo>
                  <a:pt x="737" y="1069"/>
                </a:lnTo>
                <a:lnTo>
                  <a:pt x="693" y="1092"/>
                </a:lnTo>
                <a:lnTo>
                  <a:pt x="647" y="1111"/>
                </a:lnTo>
                <a:lnTo>
                  <a:pt x="599" y="1125"/>
                </a:lnTo>
                <a:lnTo>
                  <a:pt x="549" y="1133"/>
                </a:lnTo>
                <a:lnTo>
                  <a:pt x="497" y="1136"/>
                </a:lnTo>
                <a:lnTo>
                  <a:pt x="444" y="1133"/>
                </a:lnTo>
                <a:lnTo>
                  <a:pt x="394" y="1125"/>
                </a:lnTo>
                <a:lnTo>
                  <a:pt x="346" y="1111"/>
                </a:lnTo>
                <a:lnTo>
                  <a:pt x="300" y="1092"/>
                </a:lnTo>
                <a:lnTo>
                  <a:pt x="256" y="1069"/>
                </a:lnTo>
                <a:lnTo>
                  <a:pt x="216" y="1041"/>
                </a:lnTo>
                <a:lnTo>
                  <a:pt x="177" y="1009"/>
                </a:lnTo>
                <a:lnTo>
                  <a:pt x="143" y="973"/>
                </a:lnTo>
                <a:lnTo>
                  <a:pt x="110" y="933"/>
                </a:lnTo>
                <a:lnTo>
                  <a:pt x="82" y="889"/>
                </a:lnTo>
                <a:lnTo>
                  <a:pt x="58" y="843"/>
                </a:lnTo>
                <a:lnTo>
                  <a:pt x="37" y="793"/>
                </a:lnTo>
                <a:lnTo>
                  <a:pt x="22" y="740"/>
                </a:lnTo>
                <a:lnTo>
                  <a:pt x="9" y="685"/>
                </a:lnTo>
                <a:lnTo>
                  <a:pt x="2" y="628"/>
                </a:lnTo>
                <a:lnTo>
                  <a:pt x="0" y="568"/>
                </a:lnTo>
                <a:lnTo>
                  <a:pt x="2" y="509"/>
                </a:lnTo>
                <a:lnTo>
                  <a:pt x="9" y="451"/>
                </a:lnTo>
                <a:lnTo>
                  <a:pt x="22" y="396"/>
                </a:lnTo>
                <a:lnTo>
                  <a:pt x="37" y="344"/>
                </a:lnTo>
                <a:lnTo>
                  <a:pt x="58" y="294"/>
                </a:lnTo>
                <a:lnTo>
                  <a:pt x="82" y="248"/>
                </a:lnTo>
                <a:lnTo>
                  <a:pt x="110" y="204"/>
                </a:lnTo>
                <a:lnTo>
                  <a:pt x="143" y="164"/>
                </a:lnTo>
                <a:lnTo>
                  <a:pt x="177" y="128"/>
                </a:lnTo>
                <a:lnTo>
                  <a:pt x="216" y="95"/>
                </a:lnTo>
                <a:lnTo>
                  <a:pt x="256" y="67"/>
                </a:lnTo>
                <a:lnTo>
                  <a:pt x="300" y="44"/>
                </a:lnTo>
                <a:lnTo>
                  <a:pt x="346" y="25"/>
                </a:lnTo>
                <a:lnTo>
                  <a:pt x="394" y="12"/>
                </a:lnTo>
                <a:lnTo>
                  <a:pt x="444" y="3"/>
                </a:lnTo>
                <a:lnTo>
                  <a:pt x="497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Rectangle 16"/>
          <p:cNvSpPr>
            <a:spLocks noChangeArrowheads="1"/>
          </p:cNvSpPr>
          <p:nvPr/>
        </p:nvSpPr>
        <p:spPr bwMode="auto">
          <a:xfrm>
            <a:off x="2471738" y="5148263"/>
            <a:ext cx="422275" cy="239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493" name="Freeform 17"/>
          <p:cNvSpPr>
            <a:spLocks/>
          </p:cNvSpPr>
          <p:nvPr/>
        </p:nvSpPr>
        <p:spPr bwMode="auto">
          <a:xfrm>
            <a:off x="2471738" y="5148263"/>
            <a:ext cx="422275" cy="239712"/>
          </a:xfrm>
          <a:custGeom>
            <a:avLst/>
            <a:gdLst>
              <a:gd name="T0" fmla="*/ 663 w 1326"/>
              <a:gd name="T1" fmla="*/ 758 h 758"/>
              <a:gd name="T2" fmla="*/ 0 w 1326"/>
              <a:gd name="T3" fmla="*/ 758 h 758"/>
              <a:gd name="T4" fmla="*/ 0 w 1326"/>
              <a:gd name="T5" fmla="*/ 0 h 758"/>
              <a:gd name="T6" fmla="*/ 1326 w 1326"/>
              <a:gd name="T7" fmla="*/ 0 h 758"/>
              <a:gd name="T8" fmla="*/ 1326 w 1326"/>
              <a:gd name="T9" fmla="*/ 758 h 758"/>
              <a:gd name="T10" fmla="*/ 663 w 1326"/>
              <a:gd name="T11" fmla="*/ 758 h 7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26"/>
              <a:gd name="T19" fmla="*/ 0 h 758"/>
              <a:gd name="T20" fmla="*/ 1326 w 1326"/>
              <a:gd name="T21" fmla="*/ 758 h 7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26" h="758">
                <a:moveTo>
                  <a:pt x="663" y="758"/>
                </a:moveTo>
                <a:lnTo>
                  <a:pt x="0" y="758"/>
                </a:lnTo>
                <a:lnTo>
                  <a:pt x="0" y="0"/>
                </a:lnTo>
                <a:lnTo>
                  <a:pt x="1326" y="0"/>
                </a:lnTo>
                <a:lnTo>
                  <a:pt x="1326" y="758"/>
                </a:lnTo>
                <a:lnTo>
                  <a:pt x="663" y="758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Freeform 18"/>
          <p:cNvSpPr>
            <a:spLocks/>
          </p:cNvSpPr>
          <p:nvPr/>
        </p:nvSpPr>
        <p:spPr bwMode="auto">
          <a:xfrm>
            <a:off x="1366838" y="5327650"/>
            <a:ext cx="104775" cy="120650"/>
          </a:xfrm>
          <a:custGeom>
            <a:avLst/>
            <a:gdLst>
              <a:gd name="T0" fmla="*/ 184 w 332"/>
              <a:gd name="T1" fmla="*/ 1 h 380"/>
              <a:gd name="T2" fmla="*/ 216 w 332"/>
              <a:gd name="T3" fmla="*/ 9 h 380"/>
              <a:gd name="T4" fmla="*/ 247 w 332"/>
              <a:gd name="T5" fmla="*/ 22 h 380"/>
              <a:gd name="T6" fmla="*/ 273 w 332"/>
              <a:gd name="T7" fmla="*/ 43 h 380"/>
              <a:gd name="T8" fmla="*/ 295 w 332"/>
              <a:gd name="T9" fmla="*/ 68 h 380"/>
              <a:gd name="T10" fmla="*/ 312 w 332"/>
              <a:gd name="T11" fmla="*/ 98 h 380"/>
              <a:gd name="T12" fmla="*/ 325 w 332"/>
              <a:gd name="T13" fmla="*/ 133 h 380"/>
              <a:gd name="T14" fmla="*/ 331 w 332"/>
              <a:gd name="T15" fmla="*/ 170 h 380"/>
              <a:gd name="T16" fmla="*/ 331 w 332"/>
              <a:gd name="T17" fmla="*/ 210 h 380"/>
              <a:gd name="T18" fmla="*/ 325 w 332"/>
              <a:gd name="T19" fmla="*/ 248 h 380"/>
              <a:gd name="T20" fmla="*/ 312 w 332"/>
              <a:gd name="T21" fmla="*/ 282 h 380"/>
              <a:gd name="T22" fmla="*/ 295 w 332"/>
              <a:gd name="T23" fmla="*/ 312 h 380"/>
              <a:gd name="T24" fmla="*/ 273 w 332"/>
              <a:gd name="T25" fmla="*/ 337 h 380"/>
              <a:gd name="T26" fmla="*/ 247 w 332"/>
              <a:gd name="T27" fmla="*/ 358 h 380"/>
              <a:gd name="T28" fmla="*/ 216 w 332"/>
              <a:gd name="T29" fmla="*/ 372 h 380"/>
              <a:gd name="T30" fmla="*/ 184 w 332"/>
              <a:gd name="T31" fmla="*/ 379 h 380"/>
              <a:gd name="T32" fmla="*/ 148 w 332"/>
              <a:gd name="T33" fmla="*/ 379 h 380"/>
              <a:gd name="T34" fmla="*/ 116 w 332"/>
              <a:gd name="T35" fmla="*/ 372 h 380"/>
              <a:gd name="T36" fmla="*/ 86 w 332"/>
              <a:gd name="T37" fmla="*/ 358 h 380"/>
              <a:gd name="T38" fmla="*/ 60 w 332"/>
              <a:gd name="T39" fmla="*/ 337 h 380"/>
              <a:gd name="T40" fmla="*/ 38 w 332"/>
              <a:gd name="T41" fmla="*/ 312 h 380"/>
              <a:gd name="T42" fmla="*/ 20 w 332"/>
              <a:gd name="T43" fmla="*/ 282 h 380"/>
              <a:gd name="T44" fmla="*/ 7 w 332"/>
              <a:gd name="T45" fmla="*/ 248 h 380"/>
              <a:gd name="T46" fmla="*/ 1 w 332"/>
              <a:gd name="T47" fmla="*/ 210 h 380"/>
              <a:gd name="T48" fmla="*/ 1 w 332"/>
              <a:gd name="T49" fmla="*/ 170 h 380"/>
              <a:gd name="T50" fmla="*/ 7 w 332"/>
              <a:gd name="T51" fmla="*/ 133 h 380"/>
              <a:gd name="T52" fmla="*/ 20 w 332"/>
              <a:gd name="T53" fmla="*/ 98 h 380"/>
              <a:gd name="T54" fmla="*/ 38 w 332"/>
              <a:gd name="T55" fmla="*/ 68 h 380"/>
              <a:gd name="T56" fmla="*/ 60 w 332"/>
              <a:gd name="T57" fmla="*/ 43 h 380"/>
              <a:gd name="T58" fmla="*/ 86 w 332"/>
              <a:gd name="T59" fmla="*/ 22 h 380"/>
              <a:gd name="T60" fmla="*/ 116 w 332"/>
              <a:gd name="T61" fmla="*/ 9 h 380"/>
              <a:gd name="T62" fmla="*/ 148 w 332"/>
              <a:gd name="T63" fmla="*/ 1 h 38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32"/>
              <a:gd name="T97" fmla="*/ 0 h 380"/>
              <a:gd name="T98" fmla="*/ 332 w 332"/>
              <a:gd name="T99" fmla="*/ 380 h 38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32" h="380">
                <a:moveTo>
                  <a:pt x="166" y="0"/>
                </a:moveTo>
                <a:lnTo>
                  <a:pt x="184" y="1"/>
                </a:lnTo>
                <a:lnTo>
                  <a:pt x="201" y="4"/>
                </a:lnTo>
                <a:lnTo>
                  <a:pt x="216" y="9"/>
                </a:lnTo>
                <a:lnTo>
                  <a:pt x="232" y="15"/>
                </a:lnTo>
                <a:lnTo>
                  <a:pt x="247" y="22"/>
                </a:lnTo>
                <a:lnTo>
                  <a:pt x="260" y="31"/>
                </a:lnTo>
                <a:lnTo>
                  <a:pt x="273" y="43"/>
                </a:lnTo>
                <a:lnTo>
                  <a:pt x="284" y="54"/>
                </a:lnTo>
                <a:lnTo>
                  <a:pt x="295" y="68"/>
                </a:lnTo>
                <a:lnTo>
                  <a:pt x="304" y="83"/>
                </a:lnTo>
                <a:lnTo>
                  <a:pt x="312" y="98"/>
                </a:lnTo>
                <a:lnTo>
                  <a:pt x="320" y="115"/>
                </a:lnTo>
                <a:lnTo>
                  <a:pt x="325" y="133"/>
                </a:lnTo>
                <a:lnTo>
                  <a:pt x="329" y="152"/>
                </a:lnTo>
                <a:lnTo>
                  <a:pt x="331" y="170"/>
                </a:lnTo>
                <a:lnTo>
                  <a:pt x="332" y="190"/>
                </a:lnTo>
                <a:lnTo>
                  <a:pt x="331" y="210"/>
                </a:lnTo>
                <a:lnTo>
                  <a:pt x="329" y="229"/>
                </a:lnTo>
                <a:lnTo>
                  <a:pt x="325" y="248"/>
                </a:lnTo>
                <a:lnTo>
                  <a:pt x="320" y="265"/>
                </a:lnTo>
                <a:lnTo>
                  <a:pt x="312" y="282"/>
                </a:lnTo>
                <a:lnTo>
                  <a:pt x="304" y="298"/>
                </a:lnTo>
                <a:lnTo>
                  <a:pt x="295" y="312"/>
                </a:lnTo>
                <a:lnTo>
                  <a:pt x="284" y="326"/>
                </a:lnTo>
                <a:lnTo>
                  <a:pt x="273" y="337"/>
                </a:lnTo>
                <a:lnTo>
                  <a:pt x="260" y="349"/>
                </a:lnTo>
                <a:lnTo>
                  <a:pt x="247" y="358"/>
                </a:lnTo>
                <a:lnTo>
                  <a:pt x="232" y="366"/>
                </a:lnTo>
                <a:lnTo>
                  <a:pt x="216" y="372"/>
                </a:lnTo>
                <a:lnTo>
                  <a:pt x="201" y="376"/>
                </a:lnTo>
                <a:lnTo>
                  <a:pt x="184" y="379"/>
                </a:lnTo>
                <a:lnTo>
                  <a:pt x="166" y="380"/>
                </a:lnTo>
                <a:lnTo>
                  <a:pt x="148" y="379"/>
                </a:lnTo>
                <a:lnTo>
                  <a:pt x="132" y="376"/>
                </a:lnTo>
                <a:lnTo>
                  <a:pt x="116" y="372"/>
                </a:lnTo>
                <a:lnTo>
                  <a:pt x="100" y="366"/>
                </a:lnTo>
                <a:lnTo>
                  <a:pt x="86" y="358"/>
                </a:lnTo>
                <a:lnTo>
                  <a:pt x="72" y="349"/>
                </a:lnTo>
                <a:lnTo>
                  <a:pt x="60" y="337"/>
                </a:lnTo>
                <a:lnTo>
                  <a:pt x="48" y="326"/>
                </a:lnTo>
                <a:lnTo>
                  <a:pt x="38" y="312"/>
                </a:lnTo>
                <a:lnTo>
                  <a:pt x="28" y="298"/>
                </a:lnTo>
                <a:lnTo>
                  <a:pt x="20" y="282"/>
                </a:lnTo>
                <a:lnTo>
                  <a:pt x="13" y="265"/>
                </a:lnTo>
                <a:lnTo>
                  <a:pt x="7" y="248"/>
                </a:lnTo>
                <a:lnTo>
                  <a:pt x="3" y="229"/>
                </a:lnTo>
                <a:lnTo>
                  <a:pt x="1" y="210"/>
                </a:lnTo>
                <a:lnTo>
                  <a:pt x="0" y="190"/>
                </a:lnTo>
                <a:lnTo>
                  <a:pt x="1" y="170"/>
                </a:lnTo>
                <a:lnTo>
                  <a:pt x="3" y="152"/>
                </a:lnTo>
                <a:lnTo>
                  <a:pt x="7" y="133"/>
                </a:lnTo>
                <a:lnTo>
                  <a:pt x="13" y="115"/>
                </a:lnTo>
                <a:lnTo>
                  <a:pt x="20" y="98"/>
                </a:lnTo>
                <a:lnTo>
                  <a:pt x="28" y="83"/>
                </a:lnTo>
                <a:lnTo>
                  <a:pt x="38" y="68"/>
                </a:lnTo>
                <a:lnTo>
                  <a:pt x="48" y="54"/>
                </a:lnTo>
                <a:lnTo>
                  <a:pt x="60" y="43"/>
                </a:lnTo>
                <a:lnTo>
                  <a:pt x="72" y="31"/>
                </a:lnTo>
                <a:lnTo>
                  <a:pt x="86" y="22"/>
                </a:lnTo>
                <a:lnTo>
                  <a:pt x="100" y="15"/>
                </a:lnTo>
                <a:lnTo>
                  <a:pt x="116" y="9"/>
                </a:lnTo>
                <a:lnTo>
                  <a:pt x="132" y="4"/>
                </a:lnTo>
                <a:lnTo>
                  <a:pt x="148" y="1"/>
                </a:lnTo>
                <a:lnTo>
                  <a:pt x="166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Freeform 19"/>
          <p:cNvSpPr>
            <a:spLocks/>
          </p:cNvSpPr>
          <p:nvPr/>
        </p:nvSpPr>
        <p:spPr bwMode="auto">
          <a:xfrm>
            <a:off x="1314450" y="5268913"/>
            <a:ext cx="209550" cy="239712"/>
          </a:xfrm>
          <a:custGeom>
            <a:avLst/>
            <a:gdLst>
              <a:gd name="T0" fmla="*/ 366 w 663"/>
              <a:gd name="T1" fmla="*/ 2 h 758"/>
              <a:gd name="T2" fmla="*/ 431 w 663"/>
              <a:gd name="T3" fmla="*/ 17 h 758"/>
              <a:gd name="T4" fmla="*/ 492 w 663"/>
              <a:gd name="T5" fmla="*/ 45 h 758"/>
              <a:gd name="T6" fmla="*/ 544 w 663"/>
              <a:gd name="T7" fmla="*/ 85 h 758"/>
              <a:gd name="T8" fmla="*/ 589 w 663"/>
              <a:gd name="T9" fmla="*/ 136 h 758"/>
              <a:gd name="T10" fmla="*/ 625 w 663"/>
              <a:gd name="T11" fmla="*/ 197 h 758"/>
              <a:gd name="T12" fmla="*/ 649 w 663"/>
              <a:gd name="T13" fmla="*/ 264 h 758"/>
              <a:gd name="T14" fmla="*/ 661 w 663"/>
              <a:gd name="T15" fmla="*/ 340 h 758"/>
              <a:gd name="T16" fmla="*/ 661 w 663"/>
              <a:gd name="T17" fmla="*/ 419 h 758"/>
              <a:gd name="T18" fmla="*/ 649 w 663"/>
              <a:gd name="T19" fmla="*/ 494 h 758"/>
              <a:gd name="T20" fmla="*/ 625 w 663"/>
              <a:gd name="T21" fmla="*/ 562 h 758"/>
              <a:gd name="T22" fmla="*/ 589 w 663"/>
              <a:gd name="T23" fmla="*/ 623 h 758"/>
              <a:gd name="T24" fmla="*/ 544 w 663"/>
              <a:gd name="T25" fmla="*/ 674 h 758"/>
              <a:gd name="T26" fmla="*/ 492 w 663"/>
              <a:gd name="T27" fmla="*/ 713 h 758"/>
              <a:gd name="T28" fmla="*/ 431 w 663"/>
              <a:gd name="T29" fmla="*/ 742 h 758"/>
              <a:gd name="T30" fmla="*/ 366 w 663"/>
              <a:gd name="T31" fmla="*/ 756 h 758"/>
              <a:gd name="T32" fmla="*/ 297 w 663"/>
              <a:gd name="T33" fmla="*/ 756 h 758"/>
              <a:gd name="T34" fmla="*/ 231 w 663"/>
              <a:gd name="T35" fmla="*/ 742 h 758"/>
              <a:gd name="T36" fmla="*/ 171 w 663"/>
              <a:gd name="T37" fmla="*/ 713 h 758"/>
              <a:gd name="T38" fmla="*/ 118 w 663"/>
              <a:gd name="T39" fmla="*/ 674 h 758"/>
              <a:gd name="T40" fmla="*/ 74 w 663"/>
              <a:gd name="T41" fmla="*/ 623 h 758"/>
              <a:gd name="T42" fmla="*/ 39 w 663"/>
              <a:gd name="T43" fmla="*/ 562 h 758"/>
              <a:gd name="T44" fmla="*/ 15 w 663"/>
              <a:gd name="T45" fmla="*/ 494 h 758"/>
              <a:gd name="T46" fmla="*/ 2 w 663"/>
              <a:gd name="T47" fmla="*/ 419 h 758"/>
              <a:gd name="T48" fmla="*/ 2 w 663"/>
              <a:gd name="T49" fmla="*/ 340 h 758"/>
              <a:gd name="T50" fmla="*/ 15 w 663"/>
              <a:gd name="T51" fmla="*/ 264 h 758"/>
              <a:gd name="T52" fmla="*/ 39 w 663"/>
              <a:gd name="T53" fmla="*/ 197 h 758"/>
              <a:gd name="T54" fmla="*/ 74 w 663"/>
              <a:gd name="T55" fmla="*/ 136 h 758"/>
              <a:gd name="T56" fmla="*/ 118 w 663"/>
              <a:gd name="T57" fmla="*/ 85 h 758"/>
              <a:gd name="T58" fmla="*/ 171 w 663"/>
              <a:gd name="T59" fmla="*/ 45 h 758"/>
              <a:gd name="T60" fmla="*/ 231 w 663"/>
              <a:gd name="T61" fmla="*/ 17 h 758"/>
              <a:gd name="T62" fmla="*/ 297 w 663"/>
              <a:gd name="T63" fmla="*/ 2 h 7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63"/>
              <a:gd name="T97" fmla="*/ 0 h 758"/>
              <a:gd name="T98" fmla="*/ 663 w 663"/>
              <a:gd name="T99" fmla="*/ 758 h 75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63" h="758">
                <a:moveTo>
                  <a:pt x="331" y="0"/>
                </a:moveTo>
                <a:lnTo>
                  <a:pt x="366" y="2"/>
                </a:lnTo>
                <a:lnTo>
                  <a:pt x="399" y="8"/>
                </a:lnTo>
                <a:lnTo>
                  <a:pt x="431" y="17"/>
                </a:lnTo>
                <a:lnTo>
                  <a:pt x="463" y="29"/>
                </a:lnTo>
                <a:lnTo>
                  <a:pt x="492" y="45"/>
                </a:lnTo>
                <a:lnTo>
                  <a:pt x="519" y="64"/>
                </a:lnTo>
                <a:lnTo>
                  <a:pt x="544" y="85"/>
                </a:lnTo>
                <a:lnTo>
                  <a:pt x="568" y="109"/>
                </a:lnTo>
                <a:lnTo>
                  <a:pt x="589" y="136"/>
                </a:lnTo>
                <a:lnTo>
                  <a:pt x="608" y="165"/>
                </a:lnTo>
                <a:lnTo>
                  <a:pt x="625" y="197"/>
                </a:lnTo>
                <a:lnTo>
                  <a:pt x="638" y="229"/>
                </a:lnTo>
                <a:lnTo>
                  <a:pt x="649" y="264"/>
                </a:lnTo>
                <a:lnTo>
                  <a:pt x="657" y="301"/>
                </a:lnTo>
                <a:lnTo>
                  <a:pt x="661" y="340"/>
                </a:lnTo>
                <a:lnTo>
                  <a:pt x="663" y="379"/>
                </a:lnTo>
                <a:lnTo>
                  <a:pt x="661" y="419"/>
                </a:lnTo>
                <a:lnTo>
                  <a:pt x="657" y="458"/>
                </a:lnTo>
                <a:lnTo>
                  <a:pt x="649" y="494"/>
                </a:lnTo>
                <a:lnTo>
                  <a:pt x="638" y="530"/>
                </a:lnTo>
                <a:lnTo>
                  <a:pt x="625" y="562"/>
                </a:lnTo>
                <a:lnTo>
                  <a:pt x="608" y="593"/>
                </a:lnTo>
                <a:lnTo>
                  <a:pt x="589" y="623"/>
                </a:lnTo>
                <a:lnTo>
                  <a:pt x="568" y="650"/>
                </a:lnTo>
                <a:lnTo>
                  <a:pt x="544" y="674"/>
                </a:lnTo>
                <a:lnTo>
                  <a:pt x="519" y="695"/>
                </a:lnTo>
                <a:lnTo>
                  <a:pt x="492" y="713"/>
                </a:lnTo>
                <a:lnTo>
                  <a:pt x="463" y="729"/>
                </a:lnTo>
                <a:lnTo>
                  <a:pt x="431" y="742"/>
                </a:lnTo>
                <a:lnTo>
                  <a:pt x="399" y="751"/>
                </a:lnTo>
                <a:lnTo>
                  <a:pt x="366" y="756"/>
                </a:lnTo>
                <a:lnTo>
                  <a:pt x="331" y="758"/>
                </a:lnTo>
                <a:lnTo>
                  <a:pt x="297" y="756"/>
                </a:lnTo>
                <a:lnTo>
                  <a:pt x="263" y="751"/>
                </a:lnTo>
                <a:lnTo>
                  <a:pt x="231" y="742"/>
                </a:lnTo>
                <a:lnTo>
                  <a:pt x="201" y="729"/>
                </a:lnTo>
                <a:lnTo>
                  <a:pt x="171" y="713"/>
                </a:lnTo>
                <a:lnTo>
                  <a:pt x="144" y="695"/>
                </a:lnTo>
                <a:lnTo>
                  <a:pt x="118" y="674"/>
                </a:lnTo>
                <a:lnTo>
                  <a:pt x="95" y="650"/>
                </a:lnTo>
                <a:lnTo>
                  <a:pt x="74" y="623"/>
                </a:lnTo>
                <a:lnTo>
                  <a:pt x="55" y="593"/>
                </a:lnTo>
                <a:lnTo>
                  <a:pt x="39" y="562"/>
                </a:lnTo>
                <a:lnTo>
                  <a:pt x="25" y="530"/>
                </a:lnTo>
                <a:lnTo>
                  <a:pt x="15" y="494"/>
                </a:lnTo>
                <a:lnTo>
                  <a:pt x="6" y="458"/>
                </a:lnTo>
                <a:lnTo>
                  <a:pt x="2" y="419"/>
                </a:lnTo>
                <a:lnTo>
                  <a:pt x="0" y="379"/>
                </a:lnTo>
                <a:lnTo>
                  <a:pt x="2" y="340"/>
                </a:lnTo>
                <a:lnTo>
                  <a:pt x="6" y="301"/>
                </a:lnTo>
                <a:lnTo>
                  <a:pt x="15" y="264"/>
                </a:lnTo>
                <a:lnTo>
                  <a:pt x="25" y="229"/>
                </a:lnTo>
                <a:lnTo>
                  <a:pt x="39" y="197"/>
                </a:lnTo>
                <a:lnTo>
                  <a:pt x="55" y="165"/>
                </a:lnTo>
                <a:lnTo>
                  <a:pt x="74" y="136"/>
                </a:lnTo>
                <a:lnTo>
                  <a:pt x="95" y="109"/>
                </a:lnTo>
                <a:lnTo>
                  <a:pt x="118" y="85"/>
                </a:lnTo>
                <a:lnTo>
                  <a:pt x="144" y="64"/>
                </a:lnTo>
                <a:lnTo>
                  <a:pt x="171" y="45"/>
                </a:lnTo>
                <a:lnTo>
                  <a:pt x="201" y="29"/>
                </a:lnTo>
                <a:lnTo>
                  <a:pt x="231" y="17"/>
                </a:lnTo>
                <a:lnTo>
                  <a:pt x="263" y="8"/>
                </a:lnTo>
                <a:lnTo>
                  <a:pt x="297" y="2"/>
                </a:lnTo>
                <a:lnTo>
                  <a:pt x="331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Freeform 20"/>
          <p:cNvSpPr>
            <a:spLocks/>
          </p:cNvSpPr>
          <p:nvPr/>
        </p:nvSpPr>
        <p:spPr bwMode="auto">
          <a:xfrm>
            <a:off x="1262063" y="5208588"/>
            <a:ext cx="315912" cy="360362"/>
          </a:xfrm>
          <a:custGeom>
            <a:avLst/>
            <a:gdLst>
              <a:gd name="T0" fmla="*/ 549 w 994"/>
              <a:gd name="T1" fmla="*/ 3 h 1136"/>
              <a:gd name="T2" fmla="*/ 647 w 994"/>
              <a:gd name="T3" fmla="*/ 25 h 1136"/>
              <a:gd name="T4" fmla="*/ 737 w 994"/>
              <a:gd name="T5" fmla="*/ 67 h 1136"/>
              <a:gd name="T6" fmla="*/ 817 w 994"/>
              <a:gd name="T7" fmla="*/ 128 h 1136"/>
              <a:gd name="T8" fmla="*/ 883 w 994"/>
              <a:gd name="T9" fmla="*/ 204 h 1136"/>
              <a:gd name="T10" fmla="*/ 936 w 994"/>
              <a:gd name="T11" fmla="*/ 294 h 1136"/>
              <a:gd name="T12" fmla="*/ 972 w 994"/>
              <a:gd name="T13" fmla="*/ 396 h 1136"/>
              <a:gd name="T14" fmla="*/ 992 w 994"/>
              <a:gd name="T15" fmla="*/ 509 h 1136"/>
              <a:gd name="T16" fmla="*/ 992 w 994"/>
              <a:gd name="T17" fmla="*/ 628 h 1136"/>
              <a:gd name="T18" fmla="*/ 972 w 994"/>
              <a:gd name="T19" fmla="*/ 740 h 1136"/>
              <a:gd name="T20" fmla="*/ 936 w 994"/>
              <a:gd name="T21" fmla="*/ 843 h 1136"/>
              <a:gd name="T22" fmla="*/ 883 w 994"/>
              <a:gd name="T23" fmla="*/ 933 h 1136"/>
              <a:gd name="T24" fmla="*/ 817 w 994"/>
              <a:gd name="T25" fmla="*/ 1009 h 1136"/>
              <a:gd name="T26" fmla="*/ 737 w 994"/>
              <a:gd name="T27" fmla="*/ 1069 h 1136"/>
              <a:gd name="T28" fmla="*/ 647 w 994"/>
              <a:gd name="T29" fmla="*/ 1111 h 1136"/>
              <a:gd name="T30" fmla="*/ 549 w 994"/>
              <a:gd name="T31" fmla="*/ 1133 h 1136"/>
              <a:gd name="T32" fmla="*/ 445 w 994"/>
              <a:gd name="T33" fmla="*/ 1133 h 1136"/>
              <a:gd name="T34" fmla="*/ 347 w 994"/>
              <a:gd name="T35" fmla="*/ 1111 h 1136"/>
              <a:gd name="T36" fmla="*/ 257 w 994"/>
              <a:gd name="T37" fmla="*/ 1069 h 1136"/>
              <a:gd name="T38" fmla="*/ 178 w 994"/>
              <a:gd name="T39" fmla="*/ 1009 h 1136"/>
              <a:gd name="T40" fmla="*/ 111 w 994"/>
              <a:gd name="T41" fmla="*/ 933 h 1136"/>
              <a:gd name="T42" fmla="*/ 59 w 994"/>
              <a:gd name="T43" fmla="*/ 843 h 1136"/>
              <a:gd name="T44" fmla="*/ 22 w 994"/>
              <a:gd name="T45" fmla="*/ 740 h 1136"/>
              <a:gd name="T46" fmla="*/ 2 w 994"/>
              <a:gd name="T47" fmla="*/ 628 h 1136"/>
              <a:gd name="T48" fmla="*/ 2 w 994"/>
              <a:gd name="T49" fmla="*/ 509 h 1136"/>
              <a:gd name="T50" fmla="*/ 22 w 994"/>
              <a:gd name="T51" fmla="*/ 396 h 1136"/>
              <a:gd name="T52" fmla="*/ 59 w 994"/>
              <a:gd name="T53" fmla="*/ 294 h 1136"/>
              <a:gd name="T54" fmla="*/ 111 w 994"/>
              <a:gd name="T55" fmla="*/ 204 h 1136"/>
              <a:gd name="T56" fmla="*/ 178 w 994"/>
              <a:gd name="T57" fmla="*/ 128 h 1136"/>
              <a:gd name="T58" fmla="*/ 257 w 994"/>
              <a:gd name="T59" fmla="*/ 67 h 1136"/>
              <a:gd name="T60" fmla="*/ 347 w 994"/>
              <a:gd name="T61" fmla="*/ 25 h 1136"/>
              <a:gd name="T62" fmla="*/ 445 w 994"/>
              <a:gd name="T63" fmla="*/ 3 h 11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94"/>
              <a:gd name="T97" fmla="*/ 0 h 1136"/>
              <a:gd name="T98" fmla="*/ 994 w 994"/>
              <a:gd name="T99" fmla="*/ 1136 h 11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94" h="1136">
                <a:moveTo>
                  <a:pt x="497" y="0"/>
                </a:moveTo>
                <a:lnTo>
                  <a:pt x="549" y="3"/>
                </a:lnTo>
                <a:lnTo>
                  <a:pt x="599" y="12"/>
                </a:lnTo>
                <a:lnTo>
                  <a:pt x="647" y="25"/>
                </a:lnTo>
                <a:lnTo>
                  <a:pt x="693" y="44"/>
                </a:lnTo>
                <a:lnTo>
                  <a:pt x="737" y="67"/>
                </a:lnTo>
                <a:lnTo>
                  <a:pt x="778" y="95"/>
                </a:lnTo>
                <a:lnTo>
                  <a:pt x="817" y="128"/>
                </a:lnTo>
                <a:lnTo>
                  <a:pt x="851" y="164"/>
                </a:lnTo>
                <a:lnTo>
                  <a:pt x="883" y="204"/>
                </a:lnTo>
                <a:lnTo>
                  <a:pt x="912" y="248"/>
                </a:lnTo>
                <a:lnTo>
                  <a:pt x="936" y="294"/>
                </a:lnTo>
                <a:lnTo>
                  <a:pt x="957" y="344"/>
                </a:lnTo>
                <a:lnTo>
                  <a:pt x="972" y="396"/>
                </a:lnTo>
                <a:lnTo>
                  <a:pt x="985" y="451"/>
                </a:lnTo>
                <a:lnTo>
                  <a:pt x="992" y="509"/>
                </a:lnTo>
                <a:lnTo>
                  <a:pt x="994" y="568"/>
                </a:lnTo>
                <a:lnTo>
                  <a:pt x="992" y="628"/>
                </a:lnTo>
                <a:lnTo>
                  <a:pt x="985" y="685"/>
                </a:lnTo>
                <a:lnTo>
                  <a:pt x="972" y="740"/>
                </a:lnTo>
                <a:lnTo>
                  <a:pt x="957" y="793"/>
                </a:lnTo>
                <a:lnTo>
                  <a:pt x="936" y="843"/>
                </a:lnTo>
                <a:lnTo>
                  <a:pt x="912" y="889"/>
                </a:lnTo>
                <a:lnTo>
                  <a:pt x="883" y="933"/>
                </a:lnTo>
                <a:lnTo>
                  <a:pt x="851" y="973"/>
                </a:lnTo>
                <a:lnTo>
                  <a:pt x="817" y="1009"/>
                </a:lnTo>
                <a:lnTo>
                  <a:pt x="778" y="1041"/>
                </a:lnTo>
                <a:lnTo>
                  <a:pt x="737" y="1069"/>
                </a:lnTo>
                <a:lnTo>
                  <a:pt x="693" y="1092"/>
                </a:lnTo>
                <a:lnTo>
                  <a:pt x="647" y="1111"/>
                </a:lnTo>
                <a:lnTo>
                  <a:pt x="599" y="1125"/>
                </a:lnTo>
                <a:lnTo>
                  <a:pt x="549" y="1133"/>
                </a:lnTo>
                <a:lnTo>
                  <a:pt x="497" y="1136"/>
                </a:lnTo>
                <a:lnTo>
                  <a:pt x="445" y="1133"/>
                </a:lnTo>
                <a:lnTo>
                  <a:pt x="395" y="1125"/>
                </a:lnTo>
                <a:lnTo>
                  <a:pt x="347" y="1111"/>
                </a:lnTo>
                <a:lnTo>
                  <a:pt x="301" y="1092"/>
                </a:lnTo>
                <a:lnTo>
                  <a:pt x="257" y="1069"/>
                </a:lnTo>
                <a:lnTo>
                  <a:pt x="216" y="1041"/>
                </a:lnTo>
                <a:lnTo>
                  <a:pt x="178" y="1009"/>
                </a:lnTo>
                <a:lnTo>
                  <a:pt x="143" y="973"/>
                </a:lnTo>
                <a:lnTo>
                  <a:pt x="111" y="933"/>
                </a:lnTo>
                <a:lnTo>
                  <a:pt x="83" y="889"/>
                </a:lnTo>
                <a:lnTo>
                  <a:pt x="59" y="843"/>
                </a:lnTo>
                <a:lnTo>
                  <a:pt x="38" y="793"/>
                </a:lnTo>
                <a:lnTo>
                  <a:pt x="22" y="740"/>
                </a:lnTo>
                <a:lnTo>
                  <a:pt x="9" y="685"/>
                </a:lnTo>
                <a:lnTo>
                  <a:pt x="2" y="628"/>
                </a:lnTo>
                <a:lnTo>
                  <a:pt x="0" y="568"/>
                </a:lnTo>
                <a:lnTo>
                  <a:pt x="2" y="509"/>
                </a:lnTo>
                <a:lnTo>
                  <a:pt x="9" y="451"/>
                </a:lnTo>
                <a:lnTo>
                  <a:pt x="22" y="396"/>
                </a:lnTo>
                <a:lnTo>
                  <a:pt x="38" y="344"/>
                </a:lnTo>
                <a:lnTo>
                  <a:pt x="59" y="294"/>
                </a:lnTo>
                <a:lnTo>
                  <a:pt x="83" y="248"/>
                </a:lnTo>
                <a:lnTo>
                  <a:pt x="111" y="204"/>
                </a:lnTo>
                <a:lnTo>
                  <a:pt x="143" y="164"/>
                </a:lnTo>
                <a:lnTo>
                  <a:pt x="178" y="128"/>
                </a:lnTo>
                <a:lnTo>
                  <a:pt x="216" y="95"/>
                </a:lnTo>
                <a:lnTo>
                  <a:pt x="257" y="67"/>
                </a:lnTo>
                <a:lnTo>
                  <a:pt x="301" y="44"/>
                </a:lnTo>
                <a:lnTo>
                  <a:pt x="347" y="25"/>
                </a:lnTo>
                <a:lnTo>
                  <a:pt x="395" y="12"/>
                </a:lnTo>
                <a:lnTo>
                  <a:pt x="445" y="3"/>
                </a:lnTo>
                <a:lnTo>
                  <a:pt x="497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Rectangle 21"/>
          <p:cNvSpPr>
            <a:spLocks noChangeArrowheads="1"/>
          </p:cNvSpPr>
          <p:nvPr/>
        </p:nvSpPr>
        <p:spPr bwMode="auto">
          <a:xfrm>
            <a:off x="1209675" y="5148263"/>
            <a:ext cx="420688" cy="2397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498" name="Freeform 22"/>
          <p:cNvSpPr>
            <a:spLocks/>
          </p:cNvSpPr>
          <p:nvPr/>
        </p:nvSpPr>
        <p:spPr bwMode="auto">
          <a:xfrm>
            <a:off x="1209675" y="5148263"/>
            <a:ext cx="420688" cy="239712"/>
          </a:xfrm>
          <a:custGeom>
            <a:avLst/>
            <a:gdLst>
              <a:gd name="T0" fmla="*/ 663 w 1326"/>
              <a:gd name="T1" fmla="*/ 758 h 758"/>
              <a:gd name="T2" fmla="*/ 0 w 1326"/>
              <a:gd name="T3" fmla="*/ 758 h 758"/>
              <a:gd name="T4" fmla="*/ 0 w 1326"/>
              <a:gd name="T5" fmla="*/ 0 h 758"/>
              <a:gd name="T6" fmla="*/ 1326 w 1326"/>
              <a:gd name="T7" fmla="*/ 0 h 758"/>
              <a:gd name="T8" fmla="*/ 1326 w 1326"/>
              <a:gd name="T9" fmla="*/ 758 h 758"/>
              <a:gd name="T10" fmla="*/ 663 w 1326"/>
              <a:gd name="T11" fmla="*/ 758 h 7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26"/>
              <a:gd name="T19" fmla="*/ 0 h 758"/>
              <a:gd name="T20" fmla="*/ 1326 w 1326"/>
              <a:gd name="T21" fmla="*/ 758 h 75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26" h="758">
                <a:moveTo>
                  <a:pt x="663" y="758"/>
                </a:moveTo>
                <a:lnTo>
                  <a:pt x="0" y="758"/>
                </a:lnTo>
                <a:lnTo>
                  <a:pt x="0" y="0"/>
                </a:lnTo>
                <a:lnTo>
                  <a:pt x="1326" y="0"/>
                </a:lnTo>
                <a:lnTo>
                  <a:pt x="1326" y="758"/>
                </a:lnTo>
                <a:lnTo>
                  <a:pt x="663" y="758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Rectangle 23"/>
          <p:cNvSpPr>
            <a:spLocks noChangeArrowheads="1"/>
          </p:cNvSpPr>
          <p:nvPr/>
        </p:nvSpPr>
        <p:spPr bwMode="auto">
          <a:xfrm>
            <a:off x="688975" y="1706563"/>
            <a:ext cx="8043863" cy="1801812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00" name="Freeform 24"/>
          <p:cNvSpPr>
            <a:spLocks/>
          </p:cNvSpPr>
          <p:nvPr/>
        </p:nvSpPr>
        <p:spPr bwMode="auto">
          <a:xfrm>
            <a:off x="688975" y="1706563"/>
            <a:ext cx="8043863" cy="1801812"/>
          </a:xfrm>
          <a:custGeom>
            <a:avLst/>
            <a:gdLst>
              <a:gd name="T0" fmla="*/ 12668 w 25338"/>
              <a:gd name="T1" fmla="*/ 5676 h 5676"/>
              <a:gd name="T2" fmla="*/ 0 w 25338"/>
              <a:gd name="T3" fmla="*/ 5676 h 5676"/>
              <a:gd name="T4" fmla="*/ 0 w 25338"/>
              <a:gd name="T5" fmla="*/ 0 h 5676"/>
              <a:gd name="T6" fmla="*/ 25338 w 25338"/>
              <a:gd name="T7" fmla="*/ 0 h 5676"/>
              <a:gd name="T8" fmla="*/ 25338 w 25338"/>
              <a:gd name="T9" fmla="*/ 5676 h 5676"/>
              <a:gd name="T10" fmla="*/ 12668 w 25338"/>
              <a:gd name="T11" fmla="*/ 5676 h 567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338"/>
              <a:gd name="T19" fmla="*/ 0 h 5676"/>
              <a:gd name="T20" fmla="*/ 25338 w 25338"/>
              <a:gd name="T21" fmla="*/ 5676 h 567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338" h="5676">
                <a:moveTo>
                  <a:pt x="12668" y="5676"/>
                </a:moveTo>
                <a:lnTo>
                  <a:pt x="0" y="5676"/>
                </a:lnTo>
                <a:lnTo>
                  <a:pt x="0" y="0"/>
                </a:lnTo>
                <a:lnTo>
                  <a:pt x="25338" y="0"/>
                </a:lnTo>
                <a:lnTo>
                  <a:pt x="25338" y="5676"/>
                </a:lnTo>
                <a:lnTo>
                  <a:pt x="12668" y="567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1" name="Rectangle 25"/>
          <p:cNvSpPr>
            <a:spLocks noChangeArrowheads="1"/>
          </p:cNvSpPr>
          <p:nvPr/>
        </p:nvSpPr>
        <p:spPr bwMode="auto">
          <a:xfrm>
            <a:off x="688975" y="3508375"/>
            <a:ext cx="8043863" cy="16843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02" name="Freeform 26"/>
          <p:cNvSpPr>
            <a:spLocks/>
          </p:cNvSpPr>
          <p:nvPr/>
        </p:nvSpPr>
        <p:spPr bwMode="auto">
          <a:xfrm>
            <a:off x="688975" y="3508375"/>
            <a:ext cx="8043863" cy="1684338"/>
          </a:xfrm>
          <a:custGeom>
            <a:avLst/>
            <a:gdLst>
              <a:gd name="T0" fmla="*/ 12668 w 25338"/>
              <a:gd name="T1" fmla="*/ 5304 h 5304"/>
              <a:gd name="T2" fmla="*/ 0 w 25338"/>
              <a:gd name="T3" fmla="*/ 5304 h 5304"/>
              <a:gd name="T4" fmla="*/ 0 w 25338"/>
              <a:gd name="T5" fmla="*/ 0 h 5304"/>
              <a:gd name="T6" fmla="*/ 25338 w 25338"/>
              <a:gd name="T7" fmla="*/ 0 h 5304"/>
              <a:gd name="T8" fmla="*/ 25338 w 25338"/>
              <a:gd name="T9" fmla="*/ 5304 h 5304"/>
              <a:gd name="T10" fmla="*/ 12668 w 25338"/>
              <a:gd name="T11" fmla="*/ 5304 h 53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338"/>
              <a:gd name="T19" fmla="*/ 0 h 5304"/>
              <a:gd name="T20" fmla="*/ 25338 w 25338"/>
              <a:gd name="T21" fmla="*/ 5304 h 53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338" h="5304">
                <a:moveTo>
                  <a:pt x="12668" y="5304"/>
                </a:moveTo>
                <a:lnTo>
                  <a:pt x="0" y="5304"/>
                </a:lnTo>
                <a:lnTo>
                  <a:pt x="0" y="0"/>
                </a:lnTo>
                <a:lnTo>
                  <a:pt x="25338" y="0"/>
                </a:lnTo>
                <a:lnTo>
                  <a:pt x="25338" y="5304"/>
                </a:lnTo>
                <a:lnTo>
                  <a:pt x="12668" y="5304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3" name="Rectangle 27"/>
          <p:cNvSpPr>
            <a:spLocks noChangeArrowheads="1"/>
          </p:cNvSpPr>
          <p:nvPr/>
        </p:nvSpPr>
        <p:spPr bwMode="auto">
          <a:xfrm rot="-5400000">
            <a:off x="8181181" y="4163220"/>
            <a:ext cx="6254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/>
              <a:t>Kernel</a:t>
            </a:r>
            <a:endParaRPr lang="en-US"/>
          </a:p>
        </p:txBody>
      </p:sp>
      <p:sp>
        <p:nvSpPr>
          <p:cNvPr id="20504" name="Rectangle 28"/>
          <p:cNvSpPr>
            <a:spLocks noChangeArrowheads="1"/>
          </p:cNvSpPr>
          <p:nvPr/>
        </p:nvSpPr>
        <p:spPr bwMode="auto">
          <a:xfrm rot="-5400000">
            <a:off x="7928769" y="2480469"/>
            <a:ext cx="11303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/>
              <a:t>User Space</a:t>
            </a:r>
            <a:endParaRPr lang="en-US"/>
          </a:p>
        </p:txBody>
      </p:sp>
      <p:sp>
        <p:nvSpPr>
          <p:cNvPr id="20505" name="Rectangle 29"/>
          <p:cNvSpPr>
            <a:spLocks noChangeArrowheads="1"/>
          </p:cNvSpPr>
          <p:nvPr/>
        </p:nvSpPr>
        <p:spPr bwMode="auto">
          <a:xfrm>
            <a:off x="1109663" y="3508375"/>
            <a:ext cx="2316162" cy="420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06" name="Freeform 30"/>
          <p:cNvSpPr>
            <a:spLocks/>
          </p:cNvSpPr>
          <p:nvPr/>
        </p:nvSpPr>
        <p:spPr bwMode="auto">
          <a:xfrm>
            <a:off x="1109663" y="3508375"/>
            <a:ext cx="2316162" cy="420688"/>
          </a:xfrm>
          <a:custGeom>
            <a:avLst/>
            <a:gdLst>
              <a:gd name="T0" fmla="*/ 3646 w 7294"/>
              <a:gd name="T1" fmla="*/ 1326 h 1326"/>
              <a:gd name="T2" fmla="*/ 0 w 7294"/>
              <a:gd name="T3" fmla="*/ 1326 h 1326"/>
              <a:gd name="T4" fmla="*/ 0 w 7294"/>
              <a:gd name="T5" fmla="*/ 0 h 1326"/>
              <a:gd name="T6" fmla="*/ 7294 w 7294"/>
              <a:gd name="T7" fmla="*/ 0 h 1326"/>
              <a:gd name="T8" fmla="*/ 7294 w 7294"/>
              <a:gd name="T9" fmla="*/ 1326 h 1326"/>
              <a:gd name="T10" fmla="*/ 3646 w 7294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294"/>
              <a:gd name="T19" fmla="*/ 0 h 1326"/>
              <a:gd name="T20" fmla="*/ 7294 w 7294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294" h="1326">
                <a:moveTo>
                  <a:pt x="3646" y="1326"/>
                </a:moveTo>
                <a:lnTo>
                  <a:pt x="0" y="1326"/>
                </a:lnTo>
                <a:lnTo>
                  <a:pt x="0" y="0"/>
                </a:lnTo>
                <a:lnTo>
                  <a:pt x="7294" y="0"/>
                </a:lnTo>
                <a:lnTo>
                  <a:pt x="7294" y="1326"/>
                </a:lnTo>
                <a:lnTo>
                  <a:pt x="3646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Rectangle 31"/>
          <p:cNvSpPr>
            <a:spLocks noChangeArrowheads="1"/>
          </p:cNvSpPr>
          <p:nvPr/>
        </p:nvSpPr>
        <p:spPr bwMode="auto">
          <a:xfrm>
            <a:off x="1258888" y="3595688"/>
            <a:ext cx="20335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Kernel Routing Layer</a:t>
            </a:r>
            <a:endParaRPr lang="en-US"/>
          </a:p>
        </p:txBody>
      </p:sp>
      <p:sp>
        <p:nvSpPr>
          <p:cNvPr id="20508" name="Rectangle 32"/>
          <p:cNvSpPr>
            <a:spLocks noChangeArrowheads="1"/>
          </p:cNvSpPr>
          <p:nvPr/>
        </p:nvSpPr>
        <p:spPr bwMode="auto">
          <a:xfrm>
            <a:off x="1109663" y="4349750"/>
            <a:ext cx="631825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09" name="Freeform 33"/>
          <p:cNvSpPr>
            <a:spLocks/>
          </p:cNvSpPr>
          <p:nvPr/>
        </p:nvSpPr>
        <p:spPr bwMode="auto">
          <a:xfrm>
            <a:off x="1109663" y="4349750"/>
            <a:ext cx="631825" cy="422275"/>
          </a:xfrm>
          <a:custGeom>
            <a:avLst/>
            <a:gdLst>
              <a:gd name="T0" fmla="*/ 994 w 1989"/>
              <a:gd name="T1" fmla="*/ 1326 h 1326"/>
              <a:gd name="T2" fmla="*/ 0 w 1989"/>
              <a:gd name="T3" fmla="*/ 1326 h 1326"/>
              <a:gd name="T4" fmla="*/ 0 w 1989"/>
              <a:gd name="T5" fmla="*/ 0 h 1326"/>
              <a:gd name="T6" fmla="*/ 1989 w 1989"/>
              <a:gd name="T7" fmla="*/ 0 h 1326"/>
              <a:gd name="T8" fmla="*/ 1989 w 1989"/>
              <a:gd name="T9" fmla="*/ 1326 h 1326"/>
              <a:gd name="T10" fmla="*/ 994 w 1989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89"/>
              <a:gd name="T19" fmla="*/ 0 h 1326"/>
              <a:gd name="T20" fmla="*/ 1989 w 1989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89" h="1326">
                <a:moveTo>
                  <a:pt x="994" y="1326"/>
                </a:moveTo>
                <a:lnTo>
                  <a:pt x="0" y="1326"/>
                </a:lnTo>
                <a:lnTo>
                  <a:pt x="0" y="0"/>
                </a:lnTo>
                <a:lnTo>
                  <a:pt x="1989" y="0"/>
                </a:lnTo>
                <a:lnTo>
                  <a:pt x="1989" y="1326"/>
                </a:lnTo>
                <a:lnTo>
                  <a:pt x="994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0" name="Rectangle 34"/>
          <p:cNvSpPr>
            <a:spLocks noChangeArrowheads="1"/>
          </p:cNvSpPr>
          <p:nvPr/>
        </p:nvSpPr>
        <p:spPr bwMode="auto">
          <a:xfrm>
            <a:off x="1187450" y="443706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eth0</a:t>
            </a:r>
            <a:endParaRPr lang="en-US"/>
          </a:p>
        </p:txBody>
      </p:sp>
      <p:sp>
        <p:nvSpPr>
          <p:cNvPr id="20511" name="Rectangle 35"/>
          <p:cNvSpPr>
            <a:spLocks noChangeArrowheads="1"/>
          </p:cNvSpPr>
          <p:nvPr/>
        </p:nvSpPr>
        <p:spPr bwMode="auto">
          <a:xfrm>
            <a:off x="1741488" y="4349750"/>
            <a:ext cx="630237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12" name="Freeform 36"/>
          <p:cNvSpPr>
            <a:spLocks/>
          </p:cNvSpPr>
          <p:nvPr/>
        </p:nvSpPr>
        <p:spPr bwMode="auto">
          <a:xfrm>
            <a:off x="1741488" y="4349750"/>
            <a:ext cx="630237" cy="422275"/>
          </a:xfrm>
          <a:custGeom>
            <a:avLst/>
            <a:gdLst>
              <a:gd name="T0" fmla="*/ 994 w 1989"/>
              <a:gd name="T1" fmla="*/ 1326 h 1326"/>
              <a:gd name="T2" fmla="*/ 0 w 1989"/>
              <a:gd name="T3" fmla="*/ 1326 h 1326"/>
              <a:gd name="T4" fmla="*/ 0 w 1989"/>
              <a:gd name="T5" fmla="*/ 0 h 1326"/>
              <a:gd name="T6" fmla="*/ 1989 w 1989"/>
              <a:gd name="T7" fmla="*/ 0 h 1326"/>
              <a:gd name="T8" fmla="*/ 1989 w 1989"/>
              <a:gd name="T9" fmla="*/ 1326 h 1326"/>
              <a:gd name="T10" fmla="*/ 994 w 1989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89"/>
              <a:gd name="T19" fmla="*/ 0 h 1326"/>
              <a:gd name="T20" fmla="*/ 1989 w 1989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89" h="1326">
                <a:moveTo>
                  <a:pt x="994" y="1326"/>
                </a:moveTo>
                <a:lnTo>
                  <a:pt x="0" y="1326"/>
                </a:lnTo>
                <a:lnTo>
                  <a:pt x="0" y="0"/>
                </a:lnTo>
                <a:lnTo>
                  <a:pt x="1989" y="0"/>
                </a:lnTo>
                <a:lnTo>
                  <a:pt x="1989" y="1326"/>
                </a:lnTo>
                <a:lnTo>
                  <a:pt x="994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Rectangle 37"/>
          <p:cNvSpPr>
            <a:spLocks noChangeArrowheads="1"/>
          </p:cNvSpPr>
          <p:nvPr/>
        </p:nvSpPr>
        <p:spPr bwMode="auto">
          <a:xfrm>
            <a:off x="1835150" y="443706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eth1</a:t>
            </a:r>
            <a:endParaRPr lang="en-US"/>
          </a:p>
        </p:txBody>
      </p:sp>
      <p:sp>
        <p:nvSpPr>
          <p:cNvPr id="20514" name="Rectangle 38"/>
          <p:cNvSpPr>
            <a:spLocks noChangeArrowheads="1"/>
          </p:cNvSpPr>
          <p:nvPr/>
        </p:nvSpPr>
        <p:spPr bwMode="auto">
          <a:xfrm>
            <a:off x="2371725" y="4349750"/>
            <a:ext cx="631825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15" name="Freeform 39"/>
          <p:cNvSpPr>
            <a:spLocks/>
          </p:cNvSpPr>
          <p:nvPr/>
        </p:nvSpPr>
        <p:spPr bwMode="auto">
          <a:xfrm>
            <a:off x="2371725" y="4349750"/>
            <a:ext cx="631825" cy="422275"/>
          </a:xfrm>
          <a:custGeom>
            <a:avLst/>
            <a:gdLst>
              <a:gd name="T0" fmla="*/ 994 w 1990"/>
              <a:gd name="T1" fmla="*/ 1326 h 1326"/>
              <a:gd name="T2" fmla="*/ 0 w 1990"/>
              <a:gd name="T3" fmla="*/ 1326 h 1326"/>
              <a:gd name="T4" fmla="*/ 0 w 1990"/>
              <a:gd name="T5" fmla="*/ 0 h 1326"/>
              <a:gd name="T6" fmla="*/ 1990 w 1990"/>
              <a:gd name="T7" fmla="*/ 0 h 1326"/>
              <a:gd name="T8" fmla="*/ 1990 w 1990"/>
              <a:gd name="T9" fmla="*/ 1326 h 1326"/>
              <a:gd name="T10" fmla="*/ 994 w 1990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90"/>
              <a:gd name="T19" fmla="*/ 0 h 1326"/>
              <a:gd name="T20" fmla="*/ 1990 w 1990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90" h="1326">
                <a:moveTo>
                  <a:pt x="994" y="1326"/>
                </a:moveTo>
                <a:lnTo>
                  <a:pt x="0" y="1326"/>
                </a:lnTo>
                <a:lnTo>
                  <a:pt x="0" y="0"/>
                </a:lnTo>
                <a:lnTo>
                  <a:pt x="1990" y="0"/>
                </a:lnTo>
                <a:lnTo>
                  <a:pt x="1990" y="1326"/>
                </a:lnTo>
                <a:lnTo>
                  <a:pt x="994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Rectangle 40"/>
          <p:cNvSpPr>
            <a:spLocks noChangeArrowheads="1"/>
          </p:cNvSpPr>
          <p:nvPr/>
        </p:nvSpPr>
        <p:spPr bwMode="auto">
          <a:xfrm>
            <a:off x="2484438" y="443706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eth2</a:t>
            </a:r>
            <a:endParaRPr lang="en-US"/>
          </a:p>
        </p:txBody>
      </p:sp>
      <p:sp>
        <p:nvSpPr>
          <p:cNvPr id="20517" name="Rectangle 41"/>
          <p:cNvSpPr>
            <a:spLocks noChangeArrowheads="1"/>
          </p:cNvSpPr>
          <p:nvPr/>
        </p:nvSpPr>
        <p:spPr bwMode="auto">
          <a:xfrm>
            <a:off x="3005138" y="4349750"/>
            <a:ext cx="2105025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18" name="Freeform 42"/>
          <p:cNvSpPr>
            <a:spLocks/>
          </p:cNvSpPr>
          <p:nvPr/>
        </p:nvSpPr>
        <p:spPr bwMode="auto">
          <a:xfrm>
            <a:off x="3005138" y="4349750"/>
            <a:ext cx="2105025" cy="422275"/>
          </a:xfrm>
          <a:custGeom>
            <a:avLst/>
            <a:gdLst>
              <a:gd name="T0" fmla="*/ 3315 w 6630"/>
              <a:gd name="T1" fmla="*/ 1326 h 1326"/>
              <a:gd name="T2" fmla="*/ 0 w 6630"/>
              <a:gd name="T3" fmla="*/ 1326 h 1326"/>
              <a:gd name="T4" fmla="*/ 0 w 6630"/>
              <a:gd name="T5" fmla="*/ 0 h 1326"/>
              <a:gd name="T6" fmla="*/ 6630 w 6630"/>
              <a:gd name="T7" fmla="*/ 0 h 1326"/>
              <a:gd name="T8" fmla="*/ 6630 w 6630"/>
              <a:gd name="T9" fmla="*/ 1326 h 1326"/>
              <a:gd name="T10" fmla="*/ 3315 w 6630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630"/>
              <a:gd name="T19" fmla="*/ 0 h 1326"/>
              <a:gd name="T20" fmla="*/ 6630 w 6630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630" h="1326">
                <a:moveTo>
                  <a:pt x="3315" y="1326"/>
                </a:moveTo>
                <a:lnTo>
                  <a:pt x="0" y="1326"/>
                </a:lnTo>
                <a:lnTo>
                  <a:pt x="0" y="0"/>
                </a:lnTo>
                <a:lnTo>
                  <a:pt x="6630" y="0"/>
                </a:lnTo>
                <a:lnTo>
                  <a:pt x="6630" y="1326"/>
                </a:lnTo>
                <a:lnTo>
                  <a:pt x="3315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9" name="Rectangle 43"/>
          <p:cNvSpPr>
            <a:spLocks noChangeArrowheads="1"/>
          </p:cNvSpPr>
          <p:nvPr/>
        </p:nvSpPr>
        <p:spPr bwMode="auto">
          <a:xfrm>
            <a:off x="3779838" y="4437063"/>
            <a:ext cx="6032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ppan1</a:t>
            </a:r>
            <a:endParaRPr lang="en-US"/>
          </a:p>
        </p:txBody>
      </p:sp>
      <p:sp>
        <p:nvSpPr>
          <p:cNvPr id="20520" name="Rectangle 44"/>
          <p:cNvSpPr>
            <a:spLocks noChangeArrowheads="1"/>
          </p:cNvSpPr>
          <p:nvPr/>
        </p:nvSpPr>
        <p:spPr bwMode="auto">
          <a:xfrm>
            <a:off x="1109663" y="2665413"/>
            <a:ext cx="2316162" cy="422275"/>
          </a:xfrm>
          <a:prstGeom prst="rect">
            <a:avLst/>
          </a:prstGeom>
          <a:solidFill>
            <a:srgbClr val="00B8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21" name="Freeform 45"/>
          <p:cNvSpPr>
            <a:spLocks/>
          </p:cNvSpPr>
          <p:nvPr/>
        </p:nvSpPr>
        <p:spPr bwMode="auto">
          <a:xfrm>
            <a:off x="1109663" y="2665413"/>
            <a:ext cx="2316162" cy="422275"/>
          </a:xfrm>
          <a:custGeom>
            <a:avLst/>
            <a:gdLst>
              <a:gd name="T0" fmla="*/ 3646 w 7294"/>
              <a:gd name="T1" fmla="*/ 1327 h 1327"/>
              <a:gd name="T2" fmla="*/ 0 w 7294"/>
              <a:gd name="T3" fmla="*/ 1327 h 1327"/>
              <a:gd name="T4" fmla="*/ 0 w 7294"/>
              <a:gd name="T5" fmla="*/ 0 h 1327"/>
              <a:gd name="T6" fmla="*/ 7294 w 7294"/>
              <a:gd name="T7" fmla="*/ 0 h 1327"/>
              <a:gd name="T8" fmla="*/ 7294 w 7294"/>
              <a:gd name="T9" fmla="*/ 1327 h 1327"/>
              <a:gd name="T10" fmla="*/ 3646 w 7294"/>
              <a:gd name="T11" fmla="*/ 1327 h 1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294"/>
              <a:gd name="T19" fmla="*/ 0 h 1327"/>
              <a:gd name="T20" fmla="*/ 7294 w 7294"/>
              <a:gd name="T21" fmla="*/ 1327 h 13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294" h="1327">
                <a:moveTo>
                  <a:pt x="3646" y="1327"/>
                </a:moveTo>
                <a:lnTo>
                  <a:pt x="0" y="1327"/>
                </a:lnTo>
                <a:lnTo>
                  <a:pt x="0" y="0"/>
                </a:lnTo>
                <a:lnTo>
                  <a:pt x="7294" y="0"/>
                </a:lnTo>
                <a:lnTo>
                  <a:pt x="7294" y="1327"/>
                </a:lnTo>
                <a:lnTo>
                  <a:pt x="3646" y="1327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2" name="Rectangle 46"/>
          <p:cNvSpPr>
            <a:spLocks noChangeArrowheads="1"/>
          </p:cNvSpPr>
          <p:nvPr/>
        </p:nvSpPr>
        <p:spPr bwMode="auto">
          <a:xfrm>
            <a:off x="1979613" y="2754313"/>
            <a:ext cx="6032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ppand</a:t>
            </a:r>
            <a:endParaRPr lang="en-US"/>
          </a:p>
        </p:txBody>
      </p:sp>
      <p:sp>
        <p:nvSpPr>
          <p:cNvPr id="20523" name="Freeform 47"/>
          <p:cNvSpPr>
            <a:spLocks/>
          </p:cNvSpPr>
          <p:nvPr/>
        </p:nvSpPr>
        <p:spPr bwMode="auto">
          <a:xfrm>
            <a:off x="7423150" y="3325813"/>
            <a:ext cx="165100" cy="131762"/>
          </a:xfrm>
          <a:custGeom>
            <a:avLst/>
            <a:gdLst>
              <a:gd name="T0" fmla="*/ 261 w 522"/>
              <a:gd name="T1" fmla="*/ 0 h 417"/>
              <a:gd name="T2" fmla="*/ 522 w 522"/>
              <a:gd name="T3" fmla="*/ 417 h 417"/>
              <a:gd name="T4" fmla="*/ 0 w 522"/>
              <a:gd name="T5" fmla="*/ 416 h 417"/>
              <a:gd name="T6" fmla="*/ 261 w 522"/>
              <a:gd name="T7" fmla="*/ 0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1" y="0"/>
                </a:moveTo>
                <a:lnTo>
                  <a:pt x="522" y="417"/>
                </a:lnTo>
                <a:lnTo>
                  <a:pt x="0" y="416"/>
                </a:lnTo>
                <a:lnTo>
                  <a:pt x="26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4" name="Freeform 48"/>
          <p:cNvSpPr>
            <a:spLocks/>
          </p:cNvSpPr>
          <p:nvPr/>
        </p:nvSpPr>
        <p:spPr bwMode="auto">
          <a:xfrm>
            <a:off x="7472363" y="3432175"/>
            <a:ext cx="66675" cy="388938"/>
          </a:xfrm>
          <a:custGeom>
            <a:avLst/>
            <a:gdLst>
              <a:gd name="T0" fmla="*/ 211 w 211"/>
              <a:gd name="T1" fmla="*/ 0 h 1225"/>
              <a:gd name="T2" fmla="*/ 208 w 211"/>
              <a:gd name="T3" fmla="*/ 1225 h 1225"/>
              <a:gd name="T4" fmla="*/ 104 w 211"/>
              <a:gd name="T5" fmla="*/ 1225 h 1225"/>
              <a:gd name="T6" fmla="*/ 0 w 211"/>
              <a:gd name="T7" fmla="*/ 1225 h 1225"/>
              <a:gd name="T8" fmla="*/ 2 w 211"/>
              <a:gd name="T9" fmla="*/ 0 h 1225"/>
              <a:gd name="T10" fmla="*/ 106 w 211"/>
              <a:gd name="T11" fmla="*/ 0 h 1225"/>
              <a:gd name="T12" fmla="*/ 211 w 211"/>
              <a:gd name="T13" fmla="*/ 0 h 12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1"/>
              <a:gd name="T22" fmla="*/ 0 h 1225"/>
              <a:gd name="T23" fmla="*/ 211 w 211"/>
              <a:gd name="T24" fmla="*/ 1225 h 12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1" h="1225">
                <a:moveTo>
                  <a:pt x="211" y="0"/>
                </a:moveTo>
                <a:lnTo>
                  <a:pt x="208" y="1225"/>
                </a:lnTo>
                <a:lnTo>
                  <a:pt x="104" y="1225"/>
                </a:lnTo>
                <a:lnTo>
                  <a:pt x="0" y="1225"/>
                </a:lnTo>
                <a:lnTo>
                  <a:pt x="2" y="0"/>
                </a:lnTo>
                <a:lnTo>
                  <a:pt x="106" y="0"/>
                </a:lnTo>
                <a:lnTo>
                  <a:pt x="2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5" name="Freeform 49"/>
          <p:cNvSpPr>
            <a:spLocks/>
          </p:cNvSpPr>
          <p:nvPr/>
        </p:nvSpPr>
        <p:spPr bwMode="auto">
          <a:xfrm>
            <a:off x="7505700" y="382111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6" name="Freeform 50"/>
          <p:cNvSpPr>
            <a:spLocks/>
          </p:cNvSpPr>
          <p:nvPr/>
        </p:nvSpPr>
        <p:spPr bwMode="auto">
          <a:xfrm>
            <a:off x="4257675" y="3705225"/>
            <a:ext cx="249238" cy="166688"/>
          </a:xfrm>
          <a:custGeom>
            <a:avLst/>
            <a:gdLst>
              <a:gd name="T0" fmla="*/ 0 w 783"/>
              <a:gd name="T1" fmla="*/ 261 h 522"/>
              <a:gd name="T2" fmla="*/ 783 w 783"/>
              <a:gd name="T3" fmla="*/ 0 h 522"/>
              <a:gd name="T4" fmla="*/ 783 w 783"/>
              <a:gd name="T5" fmla="*/ 522 h 522"/>
              <a:gd name="T6" fmla="*/ 0 w 783"/>
              <a:gd name="T7" fmla="*/ 261 h 522"/>
              <a:gd name="T8" fmla="*/ 0 60000 65536"/>
              <a:gd name="T9" fmla="*/ 0 60000 65536"/>
              <a:gd name="T10" fmla="*/ 0 60000 65536"/>
              <a:gd name="T11" fmla="*/ 0 60000 65536"/>
              <a:gd name="T12" fmla="*/ 0 w 783"/>
              <a:gd name="T13" fmla="*/ 0 h 522"/>
              <a:gd name="T14" fmla="*/ 783 w 783"/>
              <a:gd name="T15" fmla="*/ 522 h 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3" h="522">
                <a:moveTo>
                  <a:pt x="0" y="261"/>
                </a:moveTo>
                <a:lnTo>
                  <a:pt x="783" y="0"/>
                </a:lnTo>
                <a:lnTo>
                  <a:pt x="783" y="522"/>
                </a:lnTo>
                <a:lnTo>
                  <a:pt x="0" y="26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7" name="Rectangle 51"/>
          <p:cNvSpPr>
            <a:spLocks noChangeArrowheads="1"/>
          </p:cNvSpPr>
          <p:nvPr/>
        </p:nvSpPr>
        <p:spPr bwMode="auto">
          <a:xfrm>
            <a:off x="4456113" y="3756025"/>
            <a:ext cx="3073400" cy="650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28" name="Rectangle 52"/>
          <p:cNvSpPr>
            <a:spLocks noChangeArrowheads="1"/>
          </p:cNvSpPr>
          <p:nvPr/>
        </p:nvSpPr>
        <p:spPr bwMode="auto">
          <a:xfrm>
            <a:off x="865188" y="2843213"/>
            <a:ext cx="66675" cy="2203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29" name="Freeform 53"/>
          <p:cNvSpPr>
            <a:spLocks/>
          </p:cNvSpPr>
          <p:nvPr/>
        </p:nvSpPr>
        <p:spPr bwMode="auto">
          <a:xfrm>
            <a:off x="977900" y="2794000"/>
            <a:ext cx="131763" cy="165100"/>
          </a:xfrm>
          <a:custGeom>
            <a:avLst/>
            <a:gdLst>
              <a:gd name="T0" fmla="*/ 417 w 417"/>
              <a:gd name="T1" fmla="*/ 259 h 522"/>
              <a:gd name="T2" fmla="*/ 0 w 417"/>
              <a:gd name="T3" fmla="*/ 522 h 522"/>
              <a:gd name="T4" fmla="*/ 0 w 417"/>
              <a:gd name="T5" fmla="*/ 0 h 522"/>
              <a:gd name="T6" fmla="*/ 417 w 417"/>
              <a:gd name="T7" fmla="*/ 259 h 522"/>
              <a:gd name="T8" fmla="*/ 0 60000 65536"/>
              <a:gd name="T9" fmla="*/ 0 60000 65536"/>
              <a:gd name="T10" fmla="*/ 0 60000 65536"/>
              <a:gd name="T11" fmla="*/ 0 60000 65536"/>
              <a:gd name="T12" fmla="*/ 0 w 417"/>
              <a:gd name="T13" fmla="*/ 0 h 522"/>
              <a:gd name="T14" fmla="*/ 417 w 417"/>
              <a:gd name="T15" fmla="*/ 522 h 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7" h="522">
                <a:moveTo>
                  <a:pt x="417" y="259"/>
                </a:moveTo>
                <a:lnTo>
                  <a:pt x="0" y="522"/>
                </a:lnTo>
                <a:lnTo>
                  <a:pt x="0" y="0"/>
                </a:lnTo>
                <a:lnTo>
                  <a:pt x="417" y="25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0" name="Freeform 54"/>
          <p:cNvSpPr>
            <a:spLocks/>
          </p:cNvSpPr>
          <p:nvPr/>
        </p:nvSpPr>
        <p:spPr bwMode="auto">
          <a:xfrm>
            <a:off x="866775" y="2843213"/>
            <a:ext cx="136525" cy="66675"/>
          </a:xfrm>
          <a:custGeom>
            <a:avLst/>
            <a:gdLst>
              <a:gd name="T0" fmla="*/ 433 w 433"/>
              <a:gd name="T1" fmla="*/ 209 h 209"/>
              <a:gd name="T2" fmla="*/ 0 w 433"/>
              <a:gd name="T3" fmla="*/ 209 h 209"/>
              <a:gd name="T4" fmla="*/ 0 w 433"/>
              <a:gd name="T5" fmla="*/ 105 h 209"/>
              <a:gd name="T6" fmla="*/ 0 w 433"/>
              <a:gd name="T7" fmla="*/ 0 h 209"/>
              <a:gd name="T8" fmla="*/ 433 w 433"/>
              <a:gd name="T9" fmla="*/ 0 h 209"/>
              <a:gd name="T10" fmla="*/ 433 w 433"/>
              <a:gd name="T11" fmla="*/ 105 h 209"/>
              <a:gd name="T12" fmla="*/ 433 w 433"/>
              <a:gd name="T13" fmla="*/ 209 h 20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3"/>
              <a:gd name="T22" fmla="*/ 0 h 209"/>
              <a:gd name="T23" fmla="*/ 433 w 433"/>
              <a:gd name="T24" fmla="*/ 209 h 20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3" h="209">
                <a:moveTo>
                  <a:pt x="433" y="209"/>
                </a:moveTo>
                <a:lnTo>
                  <a:pt x="0" y="209"/>
                </a:lnTo>
                <a:lnTo>
                  <a:pt x="0" y="105"/>
                </a:lnTo>
                <a:lnTo>
                  <a:pt x="0" y="0"/>
                </a:lnTo>
                <a:lnTo>
                  <a:pt x="433" y="0"/>
                </a:lnTo>
                <a:lnTo>
                  <a:pt x="433" y="105"/>
                </a:lnTo>
                <a:lnTo>
                  <a:pt x="433" y="20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1" name="Freeform 55"/>
          <p:cNvSpPr>
            <a:spLocks/>
          </p:cNvSpPr>
          <p:nvPr/>
        </p:nvSpPr>
        <p:spPr bwMode="auto">
          <a:xfrm>
            <a:off x="866775" y="287655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2" name="Rectangle 56"/>
          <p:cNvSpPr>
            <a:spLocks noChangeArrowheads="1"/>
          </p:cNvSpPr>
          <p:nvPr/>
        </p:nvSpPr>
        <p:spPr bwMode="auto">
          <a:xfrm>
            <a:off x="3425825" y="3508375"/>
            <a:ext cx="841375" cy="420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33" name="Freeform 57"/>
          <p:cNvSpPr>
            <a:spLocks/>
          </p:cNvSpPr>
          <p:nvPr/>
        </p:nvSpPr>
        <p:spPr bwMode="auto">
          <a:xfrm>
            <a:off x="3425825" y="3508375"/>
            <a:ext cx="841375" cy="420688"/>
          </a:xfrm>
          <a:custGeom>
            <a:avLst/>
            <a:gdLst>
              <a:gd name="T0" fmla="*/ 1326 w 2652"/>
              <a:gd name="T1" fmla="*/ 1326 h 1326"/>
              <a:gd name="T2" fmla="*/ 0 w 2652"/>
              <a:gd name="T3" fmla="*/ 1326 h 1326"/>
              <a:gd name="T4" fmla="*/ 0 w 2652"/>
              <a:gd name="T5" fmla="*/ 0 h 1326"/>
              <a:gd name="T6" fmla="*/ 2652 w 2652"/>
              <a:gd name="T7" fmla="*/ 0 h 1326"/>
              <a:gd name="T8" fmla="*/ 2652 w 2652"/>
              <a:gd name="T9" fmla="*/ 1326 h 1326"/>
              <a:gd name="T10" fmla="*/ 1326 w 2652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2"/>
              <a:gd name="T19" fmla="*/ 0 h 1326"/>
              <a:gd name="T20" fmla="*/ 2652 w 2652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2" h="1326">
                <a:moveTo>
                  <a:pt x="1326" y="1326"/>
                </a:moveTo>
                <a:lnTo>
                  <a:pt x="0" y="1326"/>
                </a:lnTo>
                <a:lnTo>
                  <a:pt x="0" y="0"/>
                </a:lnTo>
                <a:lnTo>
                  <a:pt x="2652" y="0"/>
                </a:lnTo>
                <a:lnTo>
                  <a:pt x="2652" y="1326"/>
                </a:lnTo>
                <a:lnTo>
                  <a:pt x="1326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4" name="Rectangle 58"/>
          <p:cNvSpPr>
            <a:spLocks noChangeArrowheads="1"/>
          </p:cNvSpPr>
          <p:nvPr/>
        </p:nvSpPr>
        <p:spPr bwMode="auto">
          <a:xfrm>
            <a:off x="4267200" y="2665413"/>
            <a:ext cx="842963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35" name="Freeform 59"/>
          <p:cNvSpPr>
            <a:spLocks/>
          </p:cNvSpPr>
          <p:nvPr/>
        </p:nvSpPr>
        <p:spPr bwMode="auto">
          <a:xfrm>
            <a:off x="4267200" y="2665413"/>
            <a:ext cx="842963" cy="422275"/>
          </a:xfrm>
          <a:custGeom>
            <a:avLst/>
            <a:gdLst>
              <a:gd name="T0" fmla="*/ 1326 w 2652"/>
              <a:gd name="T1" fmla="*/ 1327 h 1327"/>
              <a:gd name="T2" fmla="*/ 0 w 2652"/>
              <a:gd name="T3" fmla="*/ 1327 h 1327"/>
              <a:gd name="T4" fmla="*/ 0 w 2652"/>
              <a:gd name="T5" fmla="*/ 0 h 1327"/>
              <a:gd name="T6" fmla="*/ 2652 w 2652"/>
              <a:gd name="T7" fmla="*/ 0 h 1327"/>
              <a:gd name="T8" fmla="*/ 2652 w 2652"/>
              <a:gd name="T9" fmla="*/ 1327 h 1327"/>
              <a:gd name="T10" fmla="*/ 1326 w 2652"/>
              <a:gd name="T11" fmla="*/ 1327 h 1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2"/>
              <a:gd name="T19" fmla="*/ 0 h 1327"/>
              <a:gd name="T20" fmla="*/ 2652 w 2652"/>
              <a:gd name="T21" fmla="*/ 1327 h 13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2" h="1327">
                <a:moveTo>
                  <a:pt x="1326" y="1327"/>
                </a:moveTo>
                <a:lnTo>
                  <a:pt x="0" y="1327"/>
                </a:lnTo>
                <a:lnTo>
                  <a:pt x="0" y="0"/>
                </a:lnTo>
                <a:lnTo>
                  <a:pt x="2652" y="0"/>
                </a:lnTo>
                <a:lnTo>
                  <a:pt x="2652" y="1327"/>
                </a:lnTo>
                <a:lnTo>
                  <a:pt x="1326" y="1327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6" name="Rectangle 60"/>
          <p:cNvSpPr>
            <a:spLocks noChangeArrowheads="1"/>
          </p:cNvSpPr>
          <p:nvPr/>
        </p:nvSpPr>
        <p:spPr bwMode="auto">
          <a:xfrm>
            <a:off x="4356100" y="2754313"/>
            <a:ext cx="7096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OLSRd</a:t>
            </a:r>
            <a:endParaRPr lang="en-US"/>
          </a:p>
        </p:txBody>
      </p:sp>
      <p:sp>
        <p:nvSpPr>
          <p:cNvPr id="20537" name="Freeform 61"/>
          <p:cNvSpPr>
            <a:spLocks/>
          </p:cNvSpPr>
          <p:nvPr/>
        </p:nvSpPr>
        <p:spPr bwMode="auto">
          <a:xfrm>
            <a:off x="4648200" y="3087688"/>
            <a:ext cx="80963" cy="122237"/>
          </a:xfrm>
          <a:custGeom>
            <a:avLst/>
            <a:gdLst>
              <a:gd name="T0" fmla="*/ 127 w 256"/>
              <a:gd name="T1" fmla="*/ 0 h 384"/>
              <a:gd name="T2" fmla="*/ 256 w 256"/>
              <a:gd name="T3" fmla="*/ 384 h 384"/>
              <a:gd name="T4" fmla="*/ 0 w 256"/>
              <a:gd name="T5" fmla="*/ 384 h 384"/>
              <a:gd name="T6" fmla="*/ 127 w 25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4"/>
              <a:gd name="T14" fmla="*/ 256 w 25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4">
                <a:moveTo>
                  <a:pt x="127" y="0"/>
                </a:moveTo>
                <a:lnTo>
                  <a:pt x="256" y="384"/>
                </a:lnTo>
                <a:lnTo>
                  <a:pt x="0" y="384"/>
                </a:lnTo>
                <a:lnTo>
                  <a:pt x="12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8" name="Freeform 62"/>
          <p:cNvSpPr>
            <a:spLocks/>
          </p:cNvSpPr>
          <p:nvPr/>
        </p:nvSpPr>
        <p:spPr bwMode="auto">
          <a:xfrm>
            <a:off x="4648200" y="4229100"/>
            <a:ext cx="80963" cy="120650"/>
          </a:xfrm>
          <a:custGeom>
            <a:avLst/>
            <a:gdLst>
              <a:gd name="T0" fmla="*/ 127 w 256"/>
              <a:gd name="T1" fmla="*/ 383 h 383"/>
              <a:gd name="T2" fmla="*/ 0 w 256"/>
              <a:gd name="T3" fmla="*/ 0 h 383"/>
              <a:gd name="T4" fmla="*/ 256 w 256"/>
              <a:gd name="T5" fmla="*/ 0 h 383"/>
              <a:gd name="T6" fmla="*/ 127 w 256"/>
              <a:gd name="T7" fmla="*/ 383 h 383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3"/>
              <a:gd name="T14" fmla="*/ 256 w 256"/>
              <a:gd name="T15" fmla="*/ 383 h 3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3">
                <a:moveTo>
                  <a:pt x="127" y="383"/>
                </a:moveTo>
                <a:lnTo>
                  <a:pt x="0" y="0"/>
                </a:lnTo>
                <a:lnTo>
                  <a:pt x="256" y="0"/>
                </a:lnTo>
                <a:lnTo>
                  <a:pt x="127" y="38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9" name="Line 63"/>
          <p:cNvSpPr>
            <a:spLocks noChangeShapeType="1"/>
          </p:cNvSpPr>
          <p:nvPr/>
        </p:nvSpPr>
        <p:spPr bwMode="auto">
          <a:xfrm>
            <a:off x="4687888" y="3184525"/>
            <a:ext cx="0" cy="10683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0" name="Rectangle 64"/>
          <p:cNvSpPr>
            <a:spLocks noChangeArrowheads="1"/>
          </p:cNvSpPr>
          <p:nvPr/>
        </p:nvSpPr>
        <p:spPr bwMode="auto">
          <a:xfrm>
            <a:off x="3214688" y="1824038"/>
            <a:ext cx="1473200" cy="4206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41" name="Freeform 65"/>
          <p:cNvSpPr>
            <a:spLocks/>
          </p:cNvSpPr>
          <p:nvPr/>
        </p:nvSpPr>
        <p:spPr bwMode="auto">
          <a:xfrm>
            <a:off x="3214688" y="1824038"/>
            <a:ext cx="1473200" cy="420687"/>
          </a:xfrm>
          <a:custGeom>
            <a:avLst/>
            <a:gdLst>
              <a:gd name="T0" fmla="*/ 2320 w 4641"/>
              <a:gd name="T1" fmla="*/ 1326 h 1326"/>
              <a:gd name="T2" fmla="*/ 0 w 4641"/>
              <a:gd name="T3" fmla="*/ 1326 h 1326"/>
              <a:gd name="T4" fmla="*/ 0 w 4641"/>
              <a:gd name="T5" fmla="*/ 0 h 1326"/>
              <a:gd name="T6" fmla="*/ 4641 w 4641"/>
              <a:gd name="T7" fmla="*/ 0 h 1326"/>
              <a:gd name="T8" fmla="*/ 4641 w 4641"/>
              <a:gd name="T9" fmla="*/ 1326 h 1326"/>
              <a:gd name="T10" fmla="*/ 2320 w 4641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41"/>
              <a:gd name="T19" fmla="*/ 0 h 1326"/>
              <a:gd name="T20" fmla="*/ 4641 w 4641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1" h="1326">
                <a:moveTo>
                  <a:pt x="2320" y="1326"/>
                </a:moveTo>
                <a:lnTo>
                  <a:pt x="0" y="1326"/>
                </a:lnTo>
                <a:lnTo>
                  <a:pt x="0" y="0"/>
                </a:lnTo>
                <a:lnTo>
                  <a:pt x="4641" y="0"/>
                </a:lnTo>
                <a:lnTo>
                  <a:pt x="4641" y="1326"/>
                </a:lnTo>
                <a:lnTo>
                  <a:pt x="2320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2" name="Rectangle 66"/>
          <p:cNvSpPr>
            <a:spLocks noChangeArrowheads="1"/>
          </p:cNvSpPr>
          <p:nvPr/>
        </p:nvSpPr>
        <p:spPr bwMode="auto">
          <a:xfrm>
            <a:off x="3411538" y="1911350"/>
            <a:ext cx="11668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Applications</a:t>
            </a:r>
            <a:endParaRPr lang="en-US"/>
          </a:p>
        </p:txBody>
      </p:sp>
      <p:sp>
        <p:nvSpPr>
          <p:cNvPr id="20543" name="Rectangle 67"/>
          <p:cNvSpPr>
            <a:spLocks noChangeArrowheads="1"/>
          </p:cNvSpPr>
          <p:nvPr/>
        </p:nvSpPr>
        <p:spPr bwMode="auto">
          <a:xfrm>
            <a:off x="3103563" y="1935163"/>
            <a:ext cx="1473200" cy="4206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44" name="Freeform 68"/>
          <p:cNvSpPr>
            <a:spLocks/>
          </p:cNvSpPr>
          <p:nvPr/>
        </p:nvSpPr>
        <p:spPr bwMode="auto">
          <a:xfrm>
            <a:off x="3103563" y="1935163"/>
            <a:ext cx="1473200" cy="420687"/>
          </a:xfrm>
          <a:custGeom>
            <a:avLst/>
            <a:gdLst>
              <a:gd name="T0" fmla="*/ 2320 w 4641"/>
              <a:gd name="T1" fmla="*/ 1326 h 1326"/>
              <a:gd name="T2" fmla="*/ 0 w 4641"/>
              <a:gd name="T3" fmla="*/ 1326 h 1326"/>
              <a:gd name="T4" fmla="*/ 0 w 4641"/>
              <a:gd name="T5" fmla="*/ 0 h 1326"/>
              <a:gd name="T6" fmla="*/ 4641 w 4641"/>
              <a:gd name="T7" fmla="*/ 0 h 1326"/>
              <a:gd name="T8" fmla="*/ 4641 w 4641"/>
              <a:gd name="T9" fmla="*/ 1326 h 1326"/>
              <a:gd name="T10" fmla="*/ 2320 w 4641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41"/>
              <a:gd name="T19" fmla="*/ 0 h 1326"/>
              <a:gd name="T20" fmla="*/ 4641 w 4641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1" h="1326">
                <a:moveTo>
                  <a:pt x="2320" y="1326"/>
                </a:moveTo>
                <a:lnTo>
                  <a:pt x="0" y="1326"/>
                </a:lnTo>
                <a:lnTo>
                  <a:pt x="0" y="0"/>
                </a:lnTo>
                <a:lnTo>
                  <a:pt x="4641" y="0"/>
                </a:lnTo>
                <a:lnTo>
                  <a:pt x="4641" y="1326"/>
                </a:lnTo>
                <a:lnTo>
                  <a:pt x="2320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5" name="Rectangle 69"/>
          <p:cNvSpPr>
            <a:spLocks noChangeArrowheads="1"/>
          </p:cNvSpPr>
          <p:nvPr/>
        </p:nvSpPr>
        <p:spPr bwMode="auto">
          <a:xfrm>
            <a:off x="3306763" y="2025650"/>
            <a:ext cx="11668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Applications</a:t>
            </a:r>
            <a:endParaRPr lang="en-US"/>
          </a:p>
        </p:txBody>
      </p:sp>
      <p:sp>
        <p:nvSpPr>
          <p:cNvPr id="20546" name="Freeform 70"/>
          <p:cNvSpPr>
            <a:spLocks/>
          </p:cNvSpPr>
          <p:nvPr/>
        </p:nvSpPr>
        <p:spPr bwMode="auto">
          <a:xfrm>
            <a:off x="3763963" y="2455863"/>
            <a:ext cx="165100" cy="131762"/>
          </a:xfrm>
          <a:custGeom>
            <a:avLst/>
            <a:gdLst>
              <a:gd name="T0" fmla="*/ 260 w 522"/>
              <a:gd name="T1" fmla="*/ 0 h 417"/>
              <a:gd name="T2" fmla="*/ 522 w 522"/>
              <a:gd name="T3" fmla="*/ 417 h 417"/>
              <a:gd name="T4" fmla="*/ 0 w 522"/>
              <a:gd name="T5" fmla="*/ 417 h 417"/>
              <a:gd name="T6" fmla="*/ 260 w 522"/>
              <a:gd name="T7" fmla="*/ 0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0" y="0"/>
                </a:moveTo>
                <a:lnTo>
                  <a:pt x="522" y="417"/>
                </a:lnTo>
                <a:lnTo>
                  <a:pt x="0" y="417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7" name="Freeform 71"/>
          <p:cNvSpPr>
            <a:spLocks/>
          </p:cNvSpPr>
          <p:nvPr/>
        </p:nvSpPr>
        <p:spPr bwMode="auto">
          <a:xfrm>
            <a:off x="3813175" y="2562225"/>
            <a:ext cx="66675" cy="946150"/>
          </a:xfrm>
          <a:custGeom>
            <a:avLst/>
            <a:gdLst>
              <a:gd name="T0" fmla="*/ 208 w 208"/>
              <a:gd name="T1" fmla="*/ 0 h 2982"/>
              <a:gd name="T2" fmla="*/ 208 w 208"/>
              <a:gd name="T3" fmla="*/ 2982 h 2982"/>
              <a:gd name="T4" fmla="*/ 104 w 208"/>
              <a:gd name="T5" fmla="*/ 2982 h 2982"/>
              <a:gd name="T6" fmla="*/ 0 w 208"/>
              <a:gd name="T7" fmla="*/ 2982 h 2982"/>
              <a:gd name="T8" fmla="*/ 0 w 208"/>
              <a:gd name="T9" fmla="*/ 0 h 2982"/>
              <a:gd name="T10" fmla="*/ 104 w 208"/>
              <a:gd name="T11" fmla="*/ 0 h 2982"/>
              <a:gd name="T12" fmla="*/ 208 w 208"/>
              <a:gd name="T13" fmla="*/ 0 h 29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8"/>
              <a:gd name="T22" fmla="*/ 0 h 2982"/>
              <a:gd name="T23" fmla="*/ 208 w 208"/>
              <a:gd name="T24" fmla="*/ 2982 h 298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8" h="2982">
                <a:moveTo>
                  <a:pt x="208" y="0"/>
                </a:moveTo>
                <a:lnTo>
                  <a:pt x="208" y="2982"/>
                </a:lnTo>
                <a:lnTo>
                  <a:pt x="104" y="2982"/>
                </a:lnTo>
                <a:lnTo>
                  <a:pt x="0" y="2982"/>
                </a:lnTo>
                <a:lnTo>
                  <a:pt x="0" y="0"/>
                </a:lnTo>
                <a:lnTo>
                  <a:pt x="104" y="0"/>
                </a:lnTo>
                <a:lnTo>
                  <a:pt x="20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8" name="Freeform 72"/>
          <p:cNvSpPr>
            <a:spLocks/>
          </p:cNvSpPr>
          <p:nvPr/>
        </p:nvSpPr>
        <p:spPr bwMode="auto">
          <a:xfrm>
            <a:off x="3846513" y="3508375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9" name="Freeform 73"/>
          <p:cNvSpPr>
            <a:spLocks/>
          </p:cNvSpPr>
          <p:nvPr/>
        </p:nvSpPr>
        <p:spPr bwMode="auto">
          <a:xfrm>
            <a:off x="3763963" y="4217988"/>
            <a:ext cx="165100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0" name="Rectangle 74"/>
          <p:cNvSpPr>
            <a:spLocks noChangeArrowheads="1"/>
          </p:cNvSpPr>
          <p:nvPr/>
        </p:nvSpPr>
        <p:spPr bwMode="auto">
          <a:xfrm>
            <a:off x="3813175" y="3929063"/>
            <a:ext cx="66675" cy="3159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1" name="Rectangle 75"/>
          <p:cNvSpPr>
            <a:spLocks noChangeArrowheads="1"/>
          </p:cNvSpPr>
          <p:nvPr/>
        </p:nvSpPr>
        <p:spPr bwMode="auto">
          <a:xfrm>
            <a:off x="3813175" y="3508375"/>
            <a:ext cx="6667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2" name="Rectangle 76"/>
          <p:cNvSpPr>
            <a:spLocks noChangeArrowheads="1"/>
          </p:cNvSpPr>
          <p:nvPr/>
        </p:nvSpPr>
        <p:spPr bwMode="auto">
          <a:xfrm>
            <a:off x="3813175" y="3541713"/>
            <a:ext cx="66675" cy="174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3" name="Rectangle 77"/>
          <p:cNvSpPr>
            <a:spLocks noChangeArrowheads="1"/>
          </p:cNvSpPr>
          <p:nvPr/>
        </p:nvSpPr>
        <p:spPr bwMode="auto">
          <a:xfrm>
            <a:off x="3813175" y="3576638"/>
            <a:ext cx="666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4" name="Rectangle 78"/>
          <p:cNvSpPr>
            <a:spLocks noChangeArrowheads="1"/>
          </p:cNvSpPr>
          <p:nvPr/>
        </p:nvSpPr>
        <p:spPr bwMode="auto">
          <a:xfrm>
            <a:off x="3813175" y="3609975"/>
            <a:ext cx="666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5" name="Rectangle 79"/>
          <p:cNvSpPr>
            <a:spLocks noChangeArrowheads="1"/>
          </p:cNvSpPr>
          <p:nvPr/>
        </p:nvSpPr>
        <p:spPr bwMode="auto">
          <a:xfrm>
            <a:off x="3813175" y="3643313"/>
            <a:ext cx="66675" cy="174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6" name="Rectangle 80"/>
          <p:cNvSpPr>
            <a:spLocks noChangeArrowheads="1"/>
          </p:cNvSpPr>
          <p:nvPr/>
        </p:nvSpPr>
        <p:spPr bwMode="auto">
          <a:xfrm>
            <a:off x="3813175" y="3676650"/>
            <a:ext cx="6667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7" name="Rectangle 81"/>
          <p:cNvSpPr>
            <a:spLocks noChangeArrowheads="1"/>
          </p:cNvSpPr>
          <p:nvPr/>
        </p:nvSpPr>
        <p:spPr bwMode="auto">
          <a:xfrm>
            <a:off x="3813175" y="3711575"/>
            <a:ext cx="666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8" name="Rectangle 82"/>
          <p:cNvSpPr>
            <a:spLocks noChangeArrowheads="1"/>
          </p:cNvSpPr>
          <p:nvPr/>
        </p:nvSpPr>
        <p:spPr bwMode="auto">
          <a:xfrm>
            <a:off x="3813175" y="3744913"/>
            <a:ext cx="66675" cy="174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59" name="Rectangle 83"/>
          <p:cNvSpPr>
            <a:spLocks noChangeArrowheads="1"/>
          </p:cNvSpPr>
          <p:nvPr/>
        </p:nvSpPr>
        <p:spPr bwMode="auto">
          <a:xfrm>
            <a:off x="3813175" y="3778250"/>
            <a:ext cx="6667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60" name="Rectangle 84"/>
          <p:cNvSpPr>
            <a:spLocks noChangeArrowheads="1"/>
          </p:cNvSpPr>
          <p:nvPr/>
        </p:nvSpPr>
        <p:spPr bwMode="auto">
          <a:xfrm>
            <a:off x="3813175" y="3813175"/>
            <a:ext cx="666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61" name="Rectangle 85"/>
          <p:cNvSpPr>
            <a:spLocks noChangeArrowheads="1"/>
          </p:cNvSpPr>
          <p:nvPr/>
        </p:nvSpPr>
        <p:spPr bwMode="auto">
          <a:xfrm>
            <a:off x="3813175" y="3846513"/>
            <a:ext cx="66675" cy="174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62" name="Rectangle 86"/>
          <p:cNvSpPr>
            <a:spLocks noChangeArrowheads="1"/>
          </p:cNvSpPr>
          <p:nvPr/>
        </p:nvSpPr>
        <p:spPr bwMode="auto">
          <a:xfrm>
            <a:off x="3813175" y="3879850"/>
            <a:ext cx="6667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63" name="Rectangle 87"/>
          <p:cNvSpPr>
            <a:spLocks noChangeArrowheads="1"/>
          </p:cNvSpPr>
          <p:nvPr/>
        </p:nvSpPr>
        <p:spPr bwMode="auto">
          <a:xfrm>
            <a:off x="3813175" y="3914775"/>
            <a:ext cx="66675" cy="142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64" name="Freeform 88"/>
          <p:cNvSpPr>
            <a:spLocks/>
          </p:cNvSpPr>
          <p:nvPr/>
        </p:nvSpPr>
        <p:spPr bwMode="auto">
          <a:xfrm>
            <a:off x="3425825" y="2836863"/>
            <a:ext cx="122238" cy="80962"/>
          </a:xfrm>
          <a:custGeom>
            <a:avLst/>
            <a:gdLst>
              <a:gd name="T0" fmla="*/ 0 w 384"/>
              <a:gd name="T1" fmla="*/ 128 h 256"/>
              <a:gd name="T2" fmla="*/ 384 w 384"/>
              <a:gd name="T3" fmla="*/ 0 h 256"/>
              <a:gd name="T4" fmla="*/ 384 w 384"/>
              <a:gd name="T5" fmla="*/ 256 h 256"/>
              <a:gd name="T6" fmla="*/ 0 w 384"/>
              <a:gd name="T7" fmla="*/ 128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256"/>
              <a:gd name="T14" fmla="*/ 384 w 38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256">
                <a:moveTo>
                  <a:pt x="0" y="128"/>
                </a:moveTo>
                <a:lnTo>
                  <a:pt x="384" y="0"/>
                </a:lnTo>
                <a:lnTo>
                  <a:pt x="384" y="256"/>
                </a:lnTo>
                <a:lnTo>
                  <a:pt x="0" y="1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5" name="Freeform 89"/>
          <p:cNvSpPr>
            <a:spLocks/>
          </p:cNvSpPr>
          <p:nvPr/>
        </p:nvSpPr>
        <p:spPr bwMode="auto">
          <a:xfrm>
            <a:off x="4146550" y="2836863"/>
            <a:ext cx="120650" cy="80962"/>
          </a:xfrm>
          <a:custGeom>
            <a:avLst/>
            <a:gdLst>
              <a:gd name="T0" fmla="*/ 383 w 383"/>
              <a:gd name="T1" fmla="*/ 128 h 256"/>
              <a:gd name="T2" fmla="*/ 0 w 383"/>
              <a:gd name="T3" fmla="*/ 256 h 256"/>
              <a:gd name="T4" fmla="*/ 0 w 383"/>
              <a:gd name="T5" fmla="*/ 0 h 256"/>
              <a:gd name="T6" fmla="*/ 383 w 383"/>
              <a:gd name="T7" fmla="*/ 128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383"/>
              <a:gd name="T13" fmla="*/ 0 h 256"/>
              <a:gd name="T14" fmla="*/ 383 w 383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3" h="256">
                <a:moveTo>
                  <a:pt x="383" y="128"/>
                </a:moveTo>
                <a:lnTo>
                  <a:pt x="0" y="256"/>
                </a:lnTo>
                <a:lnTo>
                  <a:pt x="0" y="0"/>
                </a:lnTo>
                <a:lnTo>
                  <a:pt x="383" y="1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6" name="Line 90"/>
          <p:cNvSpPr>
            <a:spLocks noChangeShapeType="1"/>
          </p:cNvSpPr>
          <p:nvPr/>
        </p:nvSpPr>
        <p:spPr bwMode="auto">
          <a:xfrm>
            <a:off x="3522663" y="2876550"/>
            <a:ext cx="64770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7" name="Freeform 91"/>
          <p:cNvSpPr>
            <a:spLocks/>
          </p:cNvSpPr>
          <p:nvPr/>
        </p:nvSpPr>
        <p:spPr bwMode="auto">
          <a:xfrm>
            <a:off x="2543175" y="3087688"/>
            <a:ext cx="80963" cy="122237"/>
          </a:xfrm>
          <a:custGeom>
            <a:avLst/>
            <a:gdLst>
              <a:gd name="T0" fmla="*/ 127 w 256"/>
              <a:gd name="T1" fmla="*/ 0 h 384"/>
              <a:gd name="T2" fmla="*/ 256 w 256"/>
              <a:gd name="T3" fmla="*/ 384 h 384"/>
              <a:gd name="T4" fmla="*/ 0 w 256"/>
              <a:gd name="T5" fmla="*/ 384 h 384"/>
              <a:gd name="T6" fmla="*/ 127 w 25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4"/>
              <a:gd name="T14" fmla="*/ 256 w 25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4">
                <a:moveTo>
                  <a:pt x="127" y="0"/>
                </a:moveTo>
                <a:lnTo>
                  <a:pt x="256" y="384"/>
                </a:lnTo>
                <a:lnTo>
                  <a:pt x="0" y="384"/>
                </a:lnTo>
                <a:lnTo>
                  <a:pt x="12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8" name="Freeform 92"/>
          <p:cNvSpPr>
            <a:spLocks/>
          </p:cNvSpPr>
          <p:nvPr/>
        </p:nvSpPr>
        <p:spPr bwMode="auto">
          <a:xfrm>
            <a:off x="2543175" y="3386138"/>
            <a:ext cx="80963" cy="122237"/>
          </a:xfrm>
          <a:custGeom>
            <a:avLst/>
            <a:gdLst>
              <a:gd name="T0" fmla="*/ 127 w 256"/>
              <a:gd name="T1" fmla="*/ 384 h 384"/>
              <a:gd name="T2" fmla="*/ 0 w 256"/>
              <a:gd name="T3" fmla="*/ 0 h 384"/>
              <a:gd name="T4" fmla="*/ 256 w 256"/>
              <a:gd name="T5" fmla="*/ 0 h 384"/>
              <a:gd name="T6" fmla="*/ 127 w 256"/>
              <a:gd name="T7" fmla="*/ 384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4"/>
              <a:gd name="T14" fmla="*/ 256 w 25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4">
                <a:moveTo>
                  <a:pt x="127" y="384"/>
                </a:moveTo>
                <a:lnTo>
                  <a:pt x="0" y="0"/>
                </a:lnTo>
                <a:lnTo>
                  <a:pt x="256" y="0"/>
                </a:lnTo>
                <a:lnTo>
                  <a:pt x="127" y="38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9" name="Line 93"/>
          <p:cNvSpPr>
            <a:spLocks noChangeShapeType="1"/>
          </p:cNvSpPr>
          <p:nvPr/>
        </p:nvSpPr>
        <p:spPr bwMode="auto">
          <a:xfrm>
            <a:off x="2582863" y="3184525"/>
            <a:ext cx="0" cy="227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0" name="Freeform 94"/>
          <p:cNvSpPr>
            <a:spLocks/>
          </p:cNvSpPr>
          <p:nvPr/>
        </p:nvSpPr>
        <p:spPr bwMode="auto">
          <a:xfrm>
            <a:off x="1868488" y="3087688"/>
            <a:ext cx="166687" cy="131762"/>
          </a:xfrm>
          <a:custGeom>
            <a:avLst/>
            <a:gdLst>
              <a:gd name="T0" fmla="*/ 260 w 522"/>
              <a:gd name="T1" fmla="*/ 0 h 416"/>
              <a:gd name="T2" fmla="*/ 522 w 522"/>
              <a:gd name="T3" fmla="*/ 416 h 416"/>
              <a:gd name="T4" fmla="*/ 0 w 522"/>
              <a:gd name="T5" fmla="*/ 416 h 416"/>
              <a:gd name="T6" fmla="*/ 260 w 522"/>
              <a:gd name="T7" fmla="*/ 0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0" y="0"/>
                </a:moveTo>
                <a:lnTo>
                  <a:pt x="522" y="416"/>
                </a:lnTo>
                <a:lnTo>
                  <a:pt x="0" y="416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1" name="Freeform 95"/>
          <p:cNvSpPr>
            <a:spLocks/>
          </p:cNvSpPr>
          <p:nvPr/>
        </p:nvSpPr>
        <p:spPr bwMode="auto">
          <a:xfrm>
            <a:off x="1868488" y="3376613"/>
            <a:ext cx="166687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2" name="Rectangle 96"/>
          <p:cNvSpPr>
            <a:spLocks noChangeArrowheads="1"/>
          </p:cNvSpPr>
          <p:nvPr/>
        </p:nvSpPr>
        <p:spPr bwMode="auto">
          <a:xfrm>
            <a:off x="1919288" y="3192463"/>
            <a:ext cx="65087" cy="2095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73" name="Freeform 97"/>
          <p:cNvSpPr>
            <a:spLocks/>
          </p:cNvSpPr>
          <p:nvPr/>
        </p:nvSpPr>
        <p:spPr bwMode="auto">
          <a:xfrm>
            <a:off x="1968500" y="3929063"/>
            <a:ext cx="165100" cy="131762"/>
          </a:xfrm>
          <a:custGeom>
            <a:avLst/>
            <a:gdLst>
              <a:gd name="T0" fmla="*/ 260 w 522"/>
              <a:gd name="T1" fmla="*/ 0 h 416"/>
              <a:gd name="T2" fmla="*/ 522 w 522"/>
              <a:gd name="T3" fmla="*/ 416 h 416"/>
              <a:gd name="T4" fmla="*/ 0 w 522"/>
              <a:gd name="T5" fmla="*/ 416 h 416"/>
              <a:gd name="T6" fmla="*/ 260 w 522"/>
              <a:gd name="T7" fmla="*/ 0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0" y="0"/>
                </a:moveTo>
                <a:lnTo>
                  <a:pt x="522" y="416"/>
                </a:lnTo>
                <a:lnTo>
                  <a:pt x="0" y="416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4" name="Freeform 98"/>
          <p:cNvSpPr>
            <a:spLocks/>
          </p:cNvSpPr>
          <p:nvPr/>
        </p:nvSpPr>
        <p:spPr bwMode="auto">
          <a:xfrm>
            <a:off x="1968500" y="4217988"/>
            <a:ext cx="165100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5" name="Rectangle 99"/>
          <p:cNvSpPr>
            <a:spLocks noChangeArrowheads="1"/>
          </p:cNvSpPr>
          <p:nvPr/>
        </p:nvSpPr>
        <p:spPr bwMode="auto">
          <a:xfrm>
            <a:off x="2017713" y="4035425"/>
            <a:ext cx="66675" cy="2095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76" name="Freeform 100"/>
          <p:cNvSpPr>
            <a:spLocks/>
          </p:cNvSpPr>
          <p:nvPr/>
        </p:nvSpPr>
        <p:spPr bwMode="auto">
          <a:xfrm>
            <a:off x="1336675" y="3929063"/>
            <a:ext cx="165100" cy="131762"/>
          </a:xfrm>
          <a:custGeom>
            <a:avLst/>
            <a:gdLst>
              <a:gd name="T0" fmla="*/ 260 w 522"/>
              <a:gd name="T1" fmla="*/ 0 h 416"/>
              <a:gd name="T2" fmla="*/ 522 w 522"/>
              <a:gd name="T3" fmla="*/ 416 h 416"/>
              <a:gd name="T4" fmla="*/ 0 w 522"/>
              <a:gd name="T5" fmla="*/ 416 h 416"/>
              <a:gd name="T6" fmla="*/ 260 w 522"/>
              <a:gd name="T7" fmla="*/ 0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0" y="0"/>
                </a:moveTo>
                <a:lnTo>
                  <a:pt x="522" y="416"/>
                </a:lnTo>
                <a:lnTo>
                  <a:pt x="0" y="416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7" name="Freeform 101"/>
          <p:cNvSpPr>
            <a:spLocks/>
          </p:cNvSpPr>
          <p:nvPr/>
        </p:nvSpPr>
        <p:spPr bwMode="auto">
          <a:xfrm>
            <a:off x="1336675" y="4217988"/>
            <a:ext cx="165100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8" name="Rectangle 102"/>
          <p:cNvSpPr>
            <a:spLocks noChangeArrowheads="1"/>
          </p:cNvSpPr>
          <p:nvPr/>
        </p:nvSpPr>
        <p:spPr bwMode="auto">
          <a:xfrm>
            <a:off x="1385888" y="4035425"/>
            <a:ext cx="66675" cy="2095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79" name="Freeform 103"/>
          <p:cNvSpPr>
            <a:spLocks/>
          </p:cNvSpPr>
          <p:nvPr/>
        </p:nvSpPr>
        <p:spPr bwMode="auto">
          <a:xfrm>
            <a:off x="2600325" y="3929063"/>
            <a:ext cx="165100" cy="131762"/>
          </a:xfrm>
          <a:custGeom>
            <a:avLst/>
            <a:gdLst>
              <a:gd name="T0" fmla="*/ 260 w 522"/>
              <a:gd name="T1" fmla="*/ 0 h 416"/>
              <a:gd name="T2" fmla="*/ 522 w 522"/>
              <a:gd name="T3" fmla="*/ 416 h 416"/>
              <a:gd name="T4" fmla="*/ 0 w 522"/>
              <a:gd name="T5" fmla="*/ 416 h 416"/>
              <a:gd name="T6" fmla="*/ 260 w 522"/>
              <a:gd name="T7" fmla="*/ 0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0" y="0"/>
                </a:moveTo>
                <a:lnTo>
                  <a:pt x="522" y="416"/>
                </a:lnTo>
                <a:lnTo>
                  <a:pt x="0" y="416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0" name="Freeform 104"/>
          <p:cNvSpPr>
            <a:spLocks/>
          </p:cNvSpPr>
          <p:nvPr/>
        </p:nvSpPr>
        <p:spPr bwMode="auto">
          <a:xfrm>
            <a:off x="2600325" y="4217988"/>
            <a:ext cx="165100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1" name="Rectangle 105"/>
          <p:cNvSpPr>
            <a:spLocks noChangeArrowheads="1"/>
          </p:cNvSpPr>
          <p:nvPr/>
        </p:nvSpPr>
        <p:spPr bwMode="auto">
          <a:xfrm>
            <a:off x="2649538" y="4035425"/>
            <a:ext cx="66675" cy="2095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82" name="Freeform 106"/>
          <p:cNvSpPr>
            <a:spLocks/>
          </p:cNvSpPr>
          <p:nvPr/>
        </p:nvSpPr>
        <p:spPr bwMode="auto">
          <a:xfrm>
            <a:off x="1336675" y="5270500"/>
            <a:ext cx="165100" cy="131763"/>
          </a:xfrm>
          <a:custGeom>
            <a:avLst/>
            <a:gdLst>
              <a:gd name="T0" fmla="*/ 262 w 522"/>
              <a:gd name="T1" fmla="*/ 416 h 416"/>
              <a:gd name="T2" fmla="*/ 0 w 522"/>
              <a:gd name="T3" fmla="*/ 0 h 416"/>
              <a:gd name="T4" fmla="*/ 522 w 522"/>
              <a:gd name="T5" fmla="*/ 0 h 416"/>
              <a:gd name="T6" fmla="*/ 262 w 522"/>
              <a:gd name="T7" fmla="*/ 416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2" y="416"/>
                </a:moveTo>
                <a:lnTo>
                  <a:pt x="0" y="0"/>
                </a:lnTo>
                <a:lnTo>
                  <a:pt x="522" y="0"/>
                </a:lnTo>
                <a:lnTo>
                  <a:pt x="262" y="4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3" name="Rectangle 107"/>
          <p:cNvSpPr>
            <a:spLocks noChangeArrowheads="1"/>
          </p:cNvSpPr>
          <p:nvPr/>
        </p:nvSpPr>
        <p:spPr bwMode="auto">
          <a:xfrm>
            <a:off x="1385888" y="4772025"/>
            <a:ext cx="66675" cy="525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84" name="Freeform 108"/>
          <p:cNvSpPr>
            <a:spLocks/>
          </p:cNvSpPr>
          <p:nvPr/>
        </p:nvSpPr>
        <p:spPr bwMode="auto">
          <a:xfrm>
            <a:off x="1968500" y="5270500"/>
            <a:ext cx="165100" cy="131763"/>
          </a:xfrm>
          <a:custGeom>
            <a:avLst/>
            <a:gdLst>
              <a:gd name="T0" fmla="*/ 262 w 522"/>
              <a:gd name="T1" fmla="*/ 416 h 416"/>
              <a:gd name="T2" fmla="*/ 0 w 522"/>
              <a:gd name="T3" fmla="*/ 0 h 416"/>
              <a:gd name="T4" fmla="*/ 522 w 522"/>
              <a:gd name="T5" fmla="*/ 0 h 416"/>
              <a:gd name="T6" fmla="*/ 262 w 522"/>
              <a:gd name="T7" fmla="*/ 416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2" y="416"/>
                </a:moveTo>
                <a:lnTo>
                  <a:pt x="0" y="0"/>
                </a:lnTo>
                <a:lnTo>
                  <a:pt x="522" y="0"/>
                </a:lnTo>
                <a:lnTo>
                  <a:pt x="262" y="4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5" name="Rectangle 109"/>
          <p:cNvSpPr>
            <a:spLocks noChangeArrowheads="1"/>
          </p:cNvSpPr>
          <p:nvPr/>
        </p:nvSpPr>
        <p:spPr bwMode="auto">
          <a:xfrm>
            <a:off x="2017713" y="4772025"/>
            <a:ext cx="66675" cy="525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86" name="Freeform 110"/>
          <p:cNvSpPr>
            <a:spLocks/>
          </p:cNvSpPr>
          <p:nvPr/>
        </p:nvSpPr>
        <p:spPr bwMode="auto">
          <a:xfrm>
            <a:off x="2600325" y="5270500"/>
            <a:ext cx="165100" cy="131763"/>
          </a:xfrm>
          <a:custGeom>
            <a:avLst/>
            <a:gdLst>
              <a:gd name="T0" fmla="*/ 262 w 522"/>
              <a:gd name="T1" fmla="*/ 416 h 416"/>
              <a:gd name="T2" fmla="*/ 0 w 522"/>
              <a:gd name="T3" fmla="*/ 0 h 416"/>
              <a:gd name="T4" fmla="*/ 522 w 522"/>
              <a:gd name="T5" fmla="*/ 0 h 416"/>
              <a:gd name="T6" fmla="*/ 262 w 522"/>
              <a:gd name="T7" fmla="*/ 416 h 416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6"/>
              <a:gd name="T14" fmla="*/ 522 w 522"/>
              <a:gd name="T15" fmla="*/ 416 h 4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6">
                <a:moveTo>
                  <a:pt x="262" y="416"/>
                </a:moveTo>
                <a:lnTo>
                  <a:pt x="0" y="0"/>
                </a:lnTo>
                <a:lnTo>
                  <a:pt x="522" y="0"/>
                </a:lnTo>
                <a:lnTo>
                  <a:pt x="262" y="4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7" name="Rectangle 111"/>
          <p:cNvSpPr>
            <a:spLocks noChangeArrowheads="1"/>
          </p:cNvSpPr>
          <p:nvPr/>
        </p:nvSpPr>
        <p:spPr bwMode="auto">
          <a:xfrm>
            <a:off x="2649538" y="4772025"/>
            <a:ext cx="66675" cy="525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88" name="Rectangle 112"/>
          <p:cNvSpPr>
            <a:spLocks noChangeArrowheads="1"/>
          </p:cNvSpPr>
          <p:nvPr/>
        </p:nvSpPr>
        <p:spPr bwMode="auto">
          <a:xfrm>
            <a:off x="3003550" y="2035175"/>
            <a:ext cx="1474788" cy="420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89" name="Freeform 113"/>
          <p:cNvSpPr>
            <a:spLocks/>
          </p:cNvSpPr>
          <p:nvPr/>
        </p:nvSpPr>
        <p:spPr bwMode="auto">
          <a:xfrm>
            <a:off x="3003550" y="2035175"/>
            <a:ext cx="1474788" cy="420688"/>
          </a:xfrm>
          <a:custGeom>
            <a:avLst/>
            <a:gdLst>
              <a:gd name="T0" fmla="*/ 2320 w 4641"/>
              <a:gd name="T1" fmla="*/ 1326 h 1326"/>
              <a:gd name="T2" fmla="*/ 0 w 4641"/>
              <a:gd name="T3" fmla="*/ 1326 h 1326"/>
              <a:gd name="T4" fmla="*/ 0 w 4641"/>
              <a:gd name="T5" fmla="*/ 0 h 1326"/>
              <a:gd name="T6" fmla="*/ 4641 w 4641"/>
              <a:gd name="T7" fmla="*/ 0 h 1326"/>
              <a:gd name="T8" fmla="*/ 4641 w 4641"/>
              <a:gd name="T9" fmla="*/ 1326 h 1326"/>
              <a:gd name="T10" fmla="*/ 2320 w 4641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41"/>
              <a:gd name="T19" fmla="*/ 0 h 1326"/>
              <a:gd name="T20" fmla="*/ 4641 w 4641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41" h="1326">
                <a:moveTo>
                  <a:pt x="2320" y="1326"/>
                </a:moveTo>
                <a:lnTo>
                  <a:pt x="0" y="1326"/>
                </a:lnTo>
                <a:lnTo>
                  <a:pt x="0" y="0"/>
                </a:lnTo>
                <a:lnTo>
                  <a:pt x="4641" y="0"/>
                </a:lnTo>
                <a:lnTo>
                  <a:pt x="4641" y="1326"/>
                </a:lnTo>
                <a:lnTo>
                  <a:pt x="2320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0" name="Rectangle 114"/>
          <p:cNvSpPr>
            <a:spLocks noChangeArrowheads="1"/>
          </p:cNvSpPr>
          <p:nvPr/>
        </p:nvSpPr>
        <p:spPr bwMode="auto">
          <a:xfrm>
            <a:off x="3132138" y="2122488"/>
            <a:ext cx="11668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Applications</a:t>
            </a:r>
            <a:endParaRPr lang="en-US"/>
          </a:p>
        </p:txBody>
      </p:sp>
      <p:sp>
        <p:nvSpPr>
          <p:cNvPr id="20591" name="Rectangle 115"/>
          <p:cNvSpPr>
            <a:spLocks noChangeArrowheads="1"/>
          </p:cNvSpPr>
          <p:nvPr/>
        </p:nvSpPr>
        <p:spPr bwMode="auto">
          <a:xfrm>
            <a:off x="1157288" y="2713038"/>
            <a:ext cx="742950" cy="322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92" name="Freeform 116"/>
          <p:cNvSpPr>
            <a:spLocks/>
          </p:cNvSpPr>
          <p:nvPr/>
        </p:nvSpPr>
        <p:spPr bwMode="auto">
          <a:xfrm>
            <a:off x="1157288" y="2713038"/>
            <a:ext cx="742950" cy="322262"/>
          </a:xfrm>
          <a:custGeom>
            <a:avLst/>
            <a:gdLst>
              <a:gd name="T0" fmla="*/ 1171 w 2342"/>
              <a:gd name="T1" fmla="*/ 1016 h 1016"/>
              <a:gd name="T2" fmla="*/ 0 w 2342"/>
              <a:gd name="T3" fmla="*/ 1016 h 1016"/>
              <a:gd name="T4" fmla="*/ 0 w 2342"/>
              <a:gd name="T5" fmla="*/ 0 h 1016"/>
              <a:gd name="T6" fmla="*/ 2342 w 2342"/>
              <a:gd name="T7" fmla="*/ 0 h 1016"/>
              <a:gd name="T8" fmla="*/ 2342 w 2342"/>
              <a:gd name="T9" fmla="*/ 1016 h 1016"/>
              <a:gd name="T10" fmla="*/ 1171 w 2342"/>
              <a:gd name="T11" fmla="*/ 1016 h 10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42"/>
              <a:gd name="T19" fmla="*/ 0 h 1016"/>
              <a:gd name="T20" fmla="*/ 2342 w 2342"/>
              <a:gd name="T21" fmla="*/ 1016 h 10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42" h="1016">
                <a:moveTo>
                  <a:pt x="1171" y="1016"/>
                </a:moveTo>
                <a:lnTo>
                  <a:pt x="0" y="1016"/>
                </a:lnTo>
                <a:lnTo>
                  <a:pt x="0" y="0"/>
                </a:lnTo>
                <a:lnTo>
                  <a:pt x="2342" y="0"/>
                </a:lnTo>
                <a:lnTo>
                  <a:pt x="2342" y="1016"/>
                </a:lnTo>
                <a:lnTo>
                  <a:pt x="1171" y="101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3" name="Rectangle 117"/>
          <p:cNvSpPr>
            <a:spLocks noChangeArrowheads="1"/>
          </p:cNvSpPr>
          <p:nvPr/>
        </p:nvSpPr>
        <p:spPr bwMode="auto">
          <a:xfrm>
            <a:off x="1258888" y="2768600"/>
            <a:ext cx="5191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>
                <a:solidFill>
                  <a:srgbClr val="000000"/>
                </a:solidFill>
              </a:rPr>
              <a:t>PNNT</a:t>
            </a:r>
            <a:endParaRPr lang="en-US"/>
          </a:p>
        </p:txBody>
      </p:sp>
      <p:sp>
        <p:nvSpPr>
          <p:cNvPr id="20594" name="Rectangle 118"/>
          <p:cNvSpPr>
            <a:spLocks noChangeArrowheads="1"/>
          </p:cNvSpPr>
          <p:nvPr/>
        </p:nvSpPr>
        <p:spPr bwMode="auto">
          <a:xfrm>
            <a:off x="5091113" y="4349750"/>
            <a:ext cx="1514475" cy="422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95" name="Freeform 119"/>
          <p:cNvSpPr>
            <a:spLocks/>
          </p:cNvSpPr>
          <p:nvPr/>
        </p:nvSpPr>
        <p:spPr bwMode="auto">
          <a:xfrm>
            <a:off x="5091113" y="4349750"/>
            <a:ext cx="1514475" cy="422275"/>
          </a:xfrm>
          <a:custGeom>
            <a:avLst/>
            <a:gdLst>
              <a:gd name="T0" fmla="*/ 2385 w 4770"/>
              <a:gd name="T1" fmla="*/ 1326 h 1326"/>
              <a:gd name="T2" fmla="*/ 0 w 4770"/>
              <a:gd name="T3" fmla="*/ 1326 h 1326"/>
              <a:gd name="T4" fmla="*/ 0 w 4770"/>
              <a:gd name="T5" fmla="*/ 0 h 1326"/>
              <a:gd name="T6" fmla="*/ 4770 w 4770"/>
              <a:gd name="T7" fmla="*/ 0 h 1326"/>
              <a:gd name="T8" fmla="*/ 4770 w 4770"/>
              <a:gd name="T9" fmla="*/ 1326 h 1326"/>
              <a:gd name="T10" fmla="*/ 2385 w 4770"/>
              <a:gd name="T11" fmla="*/ 1326 h 13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770"/>
              <a:gd name="T19" fmla="*/ 0 h 1326"/>
              <a:gd name="T20" fmla="*/ 4770 w 4770"/>
              <a:gd name="T21" fmla="*/ 1326 h 13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770" h="1326">
                <a:moveTo>
                  <a:pt x="2385" y="1326"/>
                </a:moveTo>
                <a:lnTo>
                  <a:pt x="0" y="1326"/>
                </a:lnTo>
                <a:lnTo>
                  <a:pt x="0" y="0"/>
                </a:lnTo>
                <a:lnTo>
                  <a:pt x="4770" y="0"/>
                </a:lnTo>
                <a:lnTo>
                  <a:pt x="4770" y="1326"/>
                </a:lnTo>
                <a:lnTo>
                  <a:pt x="2385" y="1326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6" name="Rectangle 120"/>
          <p:cNvSpPr>
            <a:spLocks noChangeArrowheads="1"/>
          </p:cNvSpPr>
          <p:nvPr/>
        </p:nvSpPr>
        <p:spPr bwMode="auto">
          <a:xfrm>
            <a:off x="5621338" y="443706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tap0</a:t>
            </a:r>
            <a:endParaRPr lang="en-US"/>
          </a:p>
        </p:txBody>
      </p:sp>
      <p:sp>
        <p:nvSpPr>
          <p:cNvPr id="20597" name="Rectangle 121"/>
          <p:cNvSpPr>
            <a:spLocks noChangeArrowheads="1"/>
          </p:cNvSpPr>
          <p:nvPr/>
        </p:nvSpPr>
        <p:spPr bwMode="auto">
          <a:xfrm>
            <a:off x="6883400" y="2667000"/>
            <a:ext cx="1184275" cy="6524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598" name="Freeform 122"/>
          <p:cNvSpPr>
            <a:spLocks/>
          </p:cNvSpPr>
          <p:nvPr/>
        </p:nvSpPr>
        <p:spPr bwMode="auto">
          <a:xfrm>
            <a:off x="6883400" y="2667000"/>
            <a:ext cx="1184275" cy="652463"/>
          </a:xfrm>
          <a:custGeom>
            <a:avLst/>
            <a:gdLst>
              <a:gd name="T0" fmla="*/ 1864 w 3729"/>
              <a:gd name="T1" fmla="*/ 2053 h 2053"/>
              <a:gd name="T2" fmla="*/ 0 w 3729"/>
              <a:gd name="T3" fmla="*/ 2053 h 2053"/>
              <a:gd name="T4" fmla="*/ 0 w 3729"/>
              <a:gd name="T5" fmla="*/ 0 h 2053"/>
              <a:gd name="T6" fmla="*/ 3729 w 3729"/>
              <a:gd name="T7" fmla="*/ 0 h 2053"/>
              <a:gd name="T8" fmla="*/ 3729 w 3729"/>
              <a:gd name="T9" fmla="*/ 2053 h 2053"/>
              <a:gd name="T10" fmla="*/ 1864 w 3729"/>
              <a:gd name="T11" fmla="*/ 2053 h 20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29"/>
              <a:gd name="T19" fmla="*/ 0 h 2053"/>
              <a:gd name="T20" fmla="*/ 3729 w 3729"/>
              <a:gd name="T21" fmla="*/ 2053 h 20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29" h="2053">
                <a:moveTo>
                  <a:pt x="1864" y="2053"/>
                </a:moveTo>
                <a:lnTo>
                  <a:pt x="0" y="2053"/>
                </a:lnTo>
                <a:lnTo>
                  <a:pt x="0" y="0"/>
                </a:lnTo>
                <a:lnTo>
                  <a:pt x="3729" y="0"/>
                </a:lnTo>
                <a:lnTo>
                  <a:pt x="3729" y="2053"/>
                </a:lnTo>
                <a:lnTo>
                  <a:pt x="1864" y="205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9" name="Rectangle 123"/>
          <p:cNvSpPr>
            <a:spLocks noChangeArrowheads="1"/>
          </p:cNvSpPr>
          <p:nvPr/>
        </p:nvSpPr>
        <p:spPr bwMode="auto">
          <a:xfrm>
            <a:off x="7019925" y="2754313"/>
            <a:ext cx="9747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OpenVPN</a:t>
            </a:r>
            <a:endParaRPr lang="en-US"/>
          </a:p>
        </p:txBody>
      </p:sp>
      <p:sp>
        <p:nvSpPr>
          <p:cNvPr id="20600" name="Rectangle 124"/>
          <p:cNvSpPr>
            <a:spLocks noChangeArrowheads="1"/>
          </p:cNvSpPr>
          <p:nvPr/>
        </p:nvSpPr>
        <p:spPr bwMode="auto">
          <a:xfrm>
            <a:off x="7188200" y="2989263"/>
            <a:ext cx="5524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/>
              <a:t>Client</a:t>
            </a:r>
            <a:endParaRPr lang="en-US"/>
          </a:p>
        </p:txBody>
      </p:sp>
      <p:sp>
        <p:nvSpPr>
          <p:cNvPr id="20601" name="Freeform 125"/>
          <p:cNvSpPr>
            <a:spLocks/>
          </p:cNvSpPr>
          <p:nvPr/>
        </p:nvSpPr>
        <p:spPr bwMode="auto">
          <a:xfrm>
            <a:off x="5119688" y="2836863"/>
            <a:ext cx="122237" cy="80962"/>
          </a:xfrm>
          <a:custGeom>
            <a:avLst/>
            <a:gdLst>
              <a:gd name="T0" fmla="*/ 0 w 384"/>
              <a:gd name="T1" fmla="*/ 128 h 256"/>
              <a:gd name="T2" fmla="*/ 384 w 384"/>
              <a:gd name="T3" fmla="*/ 0 h 256"/>
              <a:gd name="T4" fmla="*/ 384 w 384"/>
              <a:gd name="T5" fmla="*/ 256 h 256"/>
              <a:gd name="T6" fmla="*/ 0 w 384"/>
              <a:gd name="T7" fmla="*/ 128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256"/>
              <a:gd name="T14" fmla="*/ 384 w 38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256">
                <a:moveTo>
                  <a:pt x="0" y="128"/>
                </a:moveTo>
                <a:lnTo>
                  <a:pt x="384" y="0"/>
                </a:lnTo>
                <a:lnTo>
                  <a:pt x="384" y="256"/>
                </a:lnTo>
                <a:lnTo>
                  <a:pt x="0" y="1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2" name="Freeform 126"/>
          <p:cNvSpPr>
            <a:spLocks/>
          </p:cNvSpPr>
          <p:nvPr/>
        </p:nvSpPr>
        <p:spPr bwMode="auto">
          <a:xfrm>
            <a:off x="5637213" y="2836863"/>
            <a:ext cx="122237" cy="80962"/>
          </a:xfrm>
          <a:custGeom>
            <a:avLst/>
            <a:gdLst>
              <a:gd name="T0" fmla="*/ 383 w 383"/>
              <a:gd name="T1" fmla="*/ 128 h 256"/>
              <a:gd name="T2" fmla="*/ 0 w 383"/>
              <a:gd name="T3" fmla="*/ 256 h 256"/>
              <a:gd name="T4" fmla="*/ 0 w 383"/>
              <a:gd name="T5" fmla="*/ 0 h 256"/>
              <a:gd name="T6" fmla="*/ 383 w 383"/>
              <a:gd name="T7" fmla="*/ 128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383"/>
              <a:gd name="T13" fmla="*/ 0 h 256"/>
              <a:gd name="T14" fmla="*/ 383 w 383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3" h="256">
                <a:moveTo>
                  <a:pt x="383" y="128"/>
                </a:moveTo>
                <a:lnTo>
                  <a:pt x="0" y="256"/>
                </a:lnTo>
                <a:lnTo>
                  <a:pt x="0" y="0"/>
                </a:lnTo>
                <a:lnTo>
                  <a:pt x="383" y="1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3" name="Line 127"/>
          <p:cNvSpPr>
            <a:spLocks noChangeShapeType="1"/>
          </p:cNvSpPr>
          <p:nvPr/>
        </p:nvSpPr>
        <p:spPr bwMode="auto">
          <a:xfrm>
            <a:off x="5216525" y="2876550"/>
            <a:ext cx="4460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4" name="Freeform 128"/>
          <p:cNvSpPr>
            <a:spLocks/>
          </p:cNvSpPr>
          <p:nvPr/>
        </p:nvSpPr>
        <p:spPr bwMode="auto">
          <a:xfrm>
            <a:off x="5754688" y="4772025"/>
            <a:ext cx="166687" cy="131763"/>
          </a:xfrm>
          <a:custGeom>
            <a:avLst/>
            <a:gdLst>
              <a:gd name="T0" fmla="*/ 260 w 522"/>
              <a:gd name="T1" fmla="*/ 0 h 417"/>
              <a:gd name="T2" fmla="*/ 522 w 522"/>
              <a:gd name="T3" fmla="*/ 417 h 417"/>
              <a:gd name="T4" fmla="*/ 0 w 522"/>
              <a:gd name="T5" fmla="*/ 417 h 417"/>
              <a:gd name="T6" fmla="*/ 260 w 522"/>
              <a:gd name="T7" fmla="*/ 0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0" y="0"/>
                </a:moveTo>
                <a:lnTo>
                  <a:pt x="522" y="417"/>
                </a:lnTo>
                <a:lnTo>
                  <a:pt x="0" y="417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5" name="Freeform 129"/>
          <p:cNvSpPr>
            <a:spLocks/>
          </p:cNvSpPr>
          <p:nvPr/>
        </p:nvSpPr>
        <p:spPr bwMode="auto">
          <a:xfrm>
            <a:off x="5805488" y="4876800"/>
            <a:ext cx="65087" cy="169863"/>
          </a:xfrm>
          <a:custGeom>
            <a:avLst/>
            <a:gdLst>
              <a:gd name="T0" fmla="*/ 209 w 209"/>
              <a:gd name="T1" fmla="*/ 0 h 536"/>
              <a:gd name="T2" fmla="*/ 209 w 209"/>
              <a:gd name="T3" fmla="*/ 536 h 536"/>
              <a:gd name="T4" fmla="*/ 105 w 209"/>
              <a:gd name="T5" fmla="*/ 536 h 536"/>
              <a:gd name="T6" fmla="*/ 0 w 209"/>
              <a:gd name="T7" fmla="*/ 536 h 536"/>
              <a:gd name="T8" fmla="*/ 0 w 209"/>
              <a:gd name="T9" fmla="*/ 0 h 536"/>
              <a:gd name="T10" fmla="*/ 105 w 209"/>
              <a:gd name="T11" fmla="*/ 0 h 536"/>
              <a:gd name="T12" fmla="*/ 209 w 209"/>
              <a:gd name="T13" fmla="*/ 0 h 5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9"/>
              <a:gd name="T22" fmla="*/ 0 h 536"/>
              <a:gd name="T23" fmla="*/ 209 w 209"/>
              <a:gd name="T24" fmla="*/ 536 h 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9" h="536">
                <a:moveTo>
                  <a:pt x="209" y="0"/>
                </a:moveTo>
                <a:lnTo>
                  <a:pt x="209" y="536"/>
                </a:lnTo>
                <a:lnTo>
                  <a:pt x="105" y="536"/>
                </a:lnTo>
                <a:lnTo>
                  <a:pt x="0" y="536"/>
                </a:lnTo>
                <a:lnTo>
                  <a:pt x="0" y="0"/>
                </a:lnTo>
                <a:lnTo>
                  <a:pt x="105" y="0"/>
                </a:lnTo>
                <a:lnTo>
                  <a:pt x="20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6" name="Freeform 130"/>
          <p:cNvSpPr>
            <a:spLocks/>
          </p:cNvSpPr>
          <p:nvPr/>
        </p:nvSpPr>
        <p:spPr bwMode="auto">
          <a:xfrm>
            <a:off x="5838825" y="50466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7" name="Rectangle 131"/>
          <p:cNvSpPr>
            <a:spLocks noChangeArrowheads="1"/>
          </p:cNvSpPr>
          <p:nvPr/>
        </p:nvSpPr>
        <p:spPr bwMode="auto">
          <a:xfrm>
            <a:off x="5807075" y="4981575"/>
            <a:ext cx="2525713" cy="666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08" name="Rectangle 132"/>
          <p:cNvSpPr>
            <a:spLocks noChangeArrowheads="1"/>
          </p:cNvSpPr>
          <p:nvPr/>
        </p:nvSpPr>
        <p:spPr bwMode="auto">
          <a:xfrm>
            <a:off x="8266113" y="2978150"/>
            <a:ext cx="66675" cy="20685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09" name="Freeform 133"/>
          <p:cNvSpPr>
            <a:spLocks/>
          </p:cNvSpPr>
          <p:nvPr/>
        </p:nvSpPr>
        <p:spPr bwMode="auto">
          <a:xfrm>
            <a:off x="8089900" y="2925763"/>
            <a:ext cx="131763" cy="166687"/>
          </a:xfrm>
          <a:custGeom>
            <a:avLst/>
            <a:gdLst>
              <a:gd name="T0" fmla="*/ 0 w 417"/>
              <a:gd name="T1" fmla="*/ 262 h 522"/>
              <a:gd name="T2" fmla="*/ 417 w 417"/>
              <a:gd name="T3" fmla="*/ 0 h 522"/>
              <a:gd name="T4" fmla="*/ 417 w 417"/>
              <a:gd name="T5" fmla="*/ 522 h 522"/>
              <a:gd name="T6" fmla="*/ 0 w 417"/>
              <a:gd name="T7" fmla="*/ 262 h 522"/>
              <a:gd name="T8" fmla="*/ 0 60000 65536"/>
              <a:gd name="T9" fmla="*/ 0 60000 65536"/>
              <a:gd name="T10" fmla="*/ 0 60000 65536"/>
              <a:gd name="T11" fmla="*/ 0 60000 65536"/>
              <a:gd name="T12" fmla="*/ 0 w 417"/>
              <a:gd name="T13" fmla="*/ 0 h 522"/>
              <a:gd name="T14" fmla="*/ 417 w 417"/>
              <a:gd name="T15" fmla="*/ 522 h 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7" h="522">
                <a:moveTo>
                  <a:pt x="0" y="262"/>
                </a:moveTo>
                <a:lnTo>
                  <a:pt x="417" y="0"/>
                </a:lnTo>
                <a:lnTo>
                  <a:pt x="417" y="522"/>
                </a:lnTo>
                <a:lnTo>
                  <a:pt x="0" y="26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0" name="Freeform 134"/>
          <p:cNvSpPr>
            <a:spLocks/>
          </p:cNvSpPr>
          <p:nvPr/>
        </p:nvSpPr>
        <p:spPr bwMode="auto">
          <a:xfrm>
            <a:off x="8194675" y="2976563"/>
            <a:ext cx="138113" cy="66675"/>
          </a:xfrm>
          <a:custGeom>
            <a:avLst/>
            <a:gdLst>
              <a:gd name="T0" fmla="*/ 0 w 432"/>
              <a:gd name="T1" fmla="*/ 0 h 209"/>
              <a:gd name="T2" fmla="*/ 432 w 432"/>
              <a:gd name="T3" fmla="*/ 0 h 209"/>
              <a:gd name="T4" fmla="*/ 432 w 432"/>
              <a:gd name="T5" fmla="*/ 104 h 209"/>
              <a:gd name="T6" fmla="*/ 432 w 432"/>
              <a:gd name="T7" fmla="*/ 209 h 209"/>
              <a:gd name="T8" fmla="*/ 0 w 432"/>
              <a:gd name="T9" fmla="*/ 209 h 209"/>
              <a:gd name="T10" fmla="*/ 0 w 432"/>
              <a:gd name="T11" fmla="*/ 104 h 209"/>
              <a:gd name="T12" fmla="*/ 0 w 432"/>
              <a:gd name="T13" fmla="*/ 0 h 20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2"/>
              <a:gd name="T22" fmla="*/ 0 h 209"/>
              <a:gd name="T23" fmla="*/ 432 w 432"/>
              <a:gd name="T24" fmla="*/ 209 h 20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2" h="209">
                <a:moveTo>
                  <a:pt x="0" y="0"/>
                </a:moveTo>
                <a:lnTo>
                  <a:pt x="432" y="0"/>
                </a:lnTo>
                <a:lnTo>
                  <a:pt x="432" y="104"/>
                </a:lnTo>
                <a:lnTo>
                  <a:pt x="432" y="209"/>
                </a:lnTo>
                <a:lnTo>
                  <a:pt x="0" y="209"/>
                </a:lnTo>
                <a:lnTo>
                  <a:pt x="0" y="10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1" name="Freeform 135"/>
          <p:cNvSpPr>
            <a:spLocks/>
          </p:cNvSpPr>
          <p:nvPr/>
        </p:nvSpPr>
        <p:spPr bwMode="auto">
          <a:xfrm>
            <a:off x="8332788" y="3009900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2" name="Freeform 136"/>
          <p:cNvSpPr>
            <a:spLocks/>
          </p:cNvSpPr>
          <p:nvPr/>
        </p:nvSpPr>
        <p:spPr bwMode="auto">
          <a:xfrm>
            <a:off x="5765800" y="4217988"/>
            <a:ext cx="166688" cy="131762"/>
          </a:xfrm>
          <a:custGeom>
            <a:avLst/>
            <a:gdLst>
              <a:gd name="T0" fmla="*/ 262 w 522"/>
              <a:gd name="T1" fmla="*/ 417 h 417"/>
              <a:gd name="T2" fmla="*/ 0 w 522"/>
              <a:gd name="T3" fmla="*/ 0 h 417"/>
              <a:gd name="T4" fmla="*/ 522 w 522"/>
              <a:gd name="T5" fmla="*/ 0 h 417"/>
              <a:gd name="T6" fmla="*/ 262 w 522"/>
              <a:gd name="T7" fmla="*/ 417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2" y="417"/>
                </a:moveTo>
                <a:lnTo>
                  <a:pt x="0" y="0"/>
                </a:lnTo>
                <a:lnTo>
                  <a:pt x="522" y="0"/>
                </a:lnTo>
                <a:lnTo>
                  <a:pt x="262" y="4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3" name="Rectangle 137"/>
          <p:cNvSpPr>
            <a:spLocks noChangeArrowheads="1"/>
          </p:cNvSpPr>
          <p:nvPr/>
        </p:nvSpPr>
        <p:spPr bwMode="auto">
          <a:xfrm>
            <a:off x="5816600" y="4078288"/>
            <a:ext cx="65088" cy="1666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14" name="Rectangle 138"/>
          <p:cNvSpPr>
            <a:spLocks noChangeArrowheads="1"/>
          </p:cNvSpPr>
          <p:nvPr/>
        </p:nvSpPr>
        <p:spPr bwMode="auto">
          <a:xfrm>
            <a:off x="3852863" y="4078288"/>
            <a:ext cx="2025650" cy="666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15" name="Freeform 139"/>
          <p:cNvSpPr>
            <a:spLocks/>
          </p:cNvSpPr>
          <p:nvPr/>
        </p:nvSpPr>
        <p:spPr bwMode="auto">
          <a:xfrm>
            <a:off x="3973513" y="4772025"/>
            <a:ext cx="166687" cy="131763"/>
          </a:xfrm>
          <a:custGeom>
            <a:avLst/>
            <a:gdLst>
              <a:gd name="T0" fmla="*/ 260 w 522"/>
              <a:gd name="T1" fmla="*/ 0 h 417"/>
              <a:gd name="T2" fmla="*/ 522 w 522"/>
              <a:gd name="T3" fmla="*/ 417 h 417"/>
              <a:gd name="T4" fmla="*/ 0 w 522"/>
              <a:gd name="T5" fmla="*/ 417 h 417"/>
              <a:gd name="T6" fmla="*/ 260 w 522"/>
              <a:gd name="T7" fmla="*/ 0 h 417"/>
              <a:gd name="T8" fmla="*/ 0 60000 65536"/>
              <a:gd name="T9" fmla="*/ 0 60000 65536"/>
              <a:gd name="T10" fmla="*/ 0 60000 65536"/>
              <a:gd name="T11" fmla="*/ 0 60000 65536"/>
              <a:gd name="T12" fmla="*/ 0 w 522"/>
              <a:gd name="T13" fmla="*/ 0 h 417"/>
              <a:gd name="T14" fmla="*/ 522 w 522"/>
              <a:gd name="T15" fmla="*/ 417 h 4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2" h="417">
                <a:moveTo>
                  <a:pt x="260" y="0"/>
                </a:moveTo>
                <a:lnTo>
                  <a:pt x="522" y="417"/>
                </a:lnTo>
                <a:lnTo>
                  <a:pt x="0" y="417"/>
                </a:lnTo>
                <a:lnTo>
                  <a:pt x="26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6" name="Freeform 140"/>
          <p:cNvSpPr>
            <a:spLocks/>
          </p:cNvSpPr>
          <p:nvPr/>
        </p:nvSpPr>
        <p:spPr bwMode="auto">
          <a:xfrm>
            <a:off x="4024313" y="4876800"/>
            <a:ext cx="65087" cy="169863"/>
          </a:xfrm>
          <a:custGeom>
            <a:avLst/>
            <a:gdLst>
              <a:gd name="T0" fmla="*/ 208 w 208"/>
              <a:gd name="T1" fmla="*/ 0 h 536"/>
              <a:gd name="T2" fmla="*/ 208 w 208"/>
              <a:gd name="T3" fmla="*/ 536 h 536"/>
              <a:gd name="T4" fmla="*/ 104 w 208"/>
              <a:gd name="T5" fmla="*/ 536 h 536"/>
              <a:gd name="T6" fmla="*/ 0 w 208"/>
              <a:gd name="T7" fmla="*/ 536 h 536"/>
              <a:gd name="T8" fmla="*/ 0 w 208"/>
              <a:gd name="T9" fmla="*/ 0 h 536"/>
              <a:gd name="T10" fmla="*/ 104 w 208"/>
              <a:gd name="T11" fmla="*/ 0 h 536"/>
              <a:gd name="T12" fmla="*/ 208 w 208"/>
              <a:gd name="T13" fmla="*/ 0 h 5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8"/>
              <a:gd name="T22" fmla="*/ 0 h 536"/>
              <a:gd name="T23" fmla="*/ 208 w 208"/>
              <a:gd name="T24" fmla="*/ 536 h 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8" h="536">
                <a:moveTo>
                  <a:pt x="208" y="0"/>
                </a:moveTo>
                <a:lnTo>
                  <a:pt x="208" y="536"/>
                </a:lnTo>
                <a:lnTo>
                  <a:pt x="104" y="536"/>
                </a:lnTo>
                <a:lnTo>
                  <a:pt x="0" y="536"/>
                </a:lnTo>
                <a:lnTo>
                  <a:pt x="0" y="0"/>
                </a:lnTo>
                <a:lnTo>
                  <a:pt x="104" y="0"/>
                </a:lnTo>
                <a:lnTo>
                  <a:pt x="20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7" name="Freeform 141"/>
          <p:cNvSpPr>
            <a:spLocks/>
          </p:cNvSpPr>
          <p:nvPr/>
        </p:nvSpPr>
        <p:spPr bwMode="auto">
          <a:xfrm>
            <a:off x="4057650" y="5046663"/>
            <a:ext cx="0" cy="0"/>
          </a:xfrm>
          <a:custGeom>
            <a:avLst/>
            <a:gdLst>
              <a:gd name="T0" fmla="*/ 0 60000 65536"/>
              <a:gd name="T1" fmla="*/ 0 60000 65536"/>
              <a:gd name="T2" fmla="*/ 0 60000 65536"/>
              <a:gd name="T3" fmla="*/ 0 60000 65536"/>
              <a:gd name="T4" fmla="*/ 0 60000 65536"/>
              <a:gd name="T5" fmla="*/ 0 60000 65536"/>
              <a:gd name="T6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  <a:cxn ang="T2">
                <a:pos x="0" y="0"/>
              </a:cxn>
              <a:cxn ang="T3">
                <a:pos x="0" y="0"/>
              </a:cxn>
              <a:cxn ang="T4">
                <a:pos x="0" y="0"/>
              </a:cxn>
              <a:cxn ang="T5">
                <a:pos x="0" y="0"/>
              </a:cxn>
              <a:cxn ang="T6">
                <a:pos x="0" y="0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8" name="Rectangle 142"/>
          <p:cNvSpPr>
            <a:spLocks noChangeArrowheads="1"/>
          </p:cNvSpPr>
          <p:nvPr/>
        </p:nvSpPr>
        <p:spPr bwMode="auto">
          <a:xfrm>
            <a:off x="865188" y="4981575"/>
            <a:ext cx="3224212" cy="666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19" name="Freeform 143"/>
          <p:cNvSpPr>
            <a:spLocks/>
          </p:cNvSpPr>
          <p:nvPr/>
        </p:nvSpPr>
        <p:spPr bwMode="auto">
          <a:xfrm>
            <a:off x="6140450" y="3081338"/>
            <a:ext cx="80963" cy="122237"/>
          </a:xfrm>
          <a:custGeom>
            <a:avLst/>
            <a:gdLst>
              <a:gd name="T0" fmla="*/ 127 w 256"/>
              <a:gd name="T1" fmla="*/ 0 h 384"/>
              <a:gd name="T2" fmla="*/ 256 w 256"/>
              <a:gd name="T3" fmla="*/ 384 h 384"/>
              <a:gd name="T4" fmla="*/ 0 w 256"/>
              <a:gd name="T5" fmla="*/ 384 h 384"/>
              <a:gd name="T6" fmla="*/ 127 w 25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4"/>
              <a:gd name="T14" fmla="*/ 256 w 25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4">
                <a:moveTo>
                  <a:pt x="127" y="0"/>
                </a:moveTo>
                <a:lnTo>
                  <a:pt x="256" y="384"/>
                </a:lnTo>
                <a:lnTo>
                  <a:pt x="0" y="384"/>
                </a:lnTo>
                <a:lnTo>
                  <a:pt x="127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0" name="Freeform 144"/>
          <p:cNvSpPr>
            <a:spLocks/>
          </p:cNvSpPr>
          <p:nvPr/>
        </p:nvSpPr>
        <p:spPr bwMode="auto">
          <a:xfrm>
            <a:off x="6180138" y="3179763"/>
            <a:ext cx="0" cy="439737"/>
          </a:xfrm>
          <a:custGeom>
            <a:avLst/>
            <a:gdLst>
              <a:gd name="T0" fmla="*/ 0 h 1385"/>
              <a:gd name="T1" fmla="*/ 1385 h 1385"/>
              <a:gd name="T2" fmla="*/ 1385 h 1385"/>
              <a:gd name="T3" fmla="*/ 0 60000 65536"/>
              <a:gd name="T4" fmla="*/ 0 60000 65536"/>
              <a:gd name="T5" fmla="*/ 0 60000 65536"/>
              <a:gd name="T6" fmla="*/ 0 h 1385"/>
              <a:gd name="T7" fmla="*/ 1385 h 1385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T6" r="0" b="T7"/>
            <a:pathLst>
              <a:path h="1385">
                <a:moveTo>
                  <a:pt x="0" y="0"/>
                </a:moveTo>
                <a:lnTo>
                  <a:pt x="0" y="1385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1" name="Freeform 145"/>
          <p:cNvSpPr>
            <a:spLocks/>
          </p:cNvSpPr>
          <p:nvPr/>
        </p:nvSpPr>
        <p:spPr bwMode="auto">
          <a:xfrm>
            <a:off x="4276725" y="3573463"/>
            <a:ext cx="122238" cy="80962"/>
          </a:xfrm>
          <a:custGeom>
            <a:avLst/>
            <a:gdLst>
              <a:gd name="T0" fmla="*/ 0 w 385"/>
              <a:gd name="T1" fmla="*/ 128 h 256"/>
              <a:gd name="T2" fmla="*/ 385 w 385"/>
              <a:gd name="T3" fmla="*/ 0 h 256"/>
              <a:gd name="T4" fmla="*/ 385 w 385"/>
              <a:gd name="T5" fmla="*/ 256 h 256"/>
              <a:gd name="T6" fmla="*/ 0 w 385"/>
              <a:gd name="T7" fmla="*/ 128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385"/>
              <a:gd name="T13" fmla="*/ 0 h 256"/>
              <a:gd name="T14" fmla="*/ 385 w 385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5" h="256">
                <a:moveTo>
                  <a:pt x="0" y="128"/>
                </a:moveTo>
                <a:lnTo>
                  <a:pt x="385" y="0"/>
                </a:lnTo>
                <a:lnTo>
                  <a:pt x="385" y="256"/>
                </a:lnTo>
                <a:lnTo>
                  <a:pt x="0" y="12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2" name="Freeform 146"/>
          <p:cNvSpPr>
            <a:spLocks/>
          </p:cNvSpPr>
          <p:nvPr/>
        </p:nvSpPr>
        <p:spPr bwMode="auto">
          <a:xfrm>
            <a:off x="4375150" y="3614738"/>
            <a:ext cx="1812925" cy="0"/>
          </a:xfrm>
          <a:custGeom>
            <a:avLst/>
            <a:gdLst>
              <a:gd name="T0" fmla="*/ 0 w 5713"/>
              <a:gd name="T1" fmla="*/ 5713 w 5713"/>
              <a:gd name="T2" fmla="*/ 5713 w 5713"/>
              <a:gd name="T3" fmla="*/ 0 60000 65536"/>
              <a:gd name="T4" fmla="*/ 0 60000 65536"/>
              <a:gd name="T5" fmla="*/ 0 60000 65536"/>
              <a:gd name="T6" fmla="*/ 0 w 5713"/>
              <a:gd name="T7" fmla="*/ 5713 w 5713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T6" t="0" r="T7" b="0"/>
            <a:pathLst>
              <a:path w="5713">
                <a:moveTo>
                  <a:pt x="0" y="0"/>
                </a:moveTo>
                <a:lnTo>
                  <a:pt x="5713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3" name="Line 147"/>
          <p:cNvSpPr>
            <a:spLocks noChangeShapeType="1"/>
          </p:cNvSpPr>
          <p:nvPr/>
        </p:nvSpPr>
        <p:spPr bwMode="auto">
          <a:xfrm>
            <a:off x="3492500" y="2876550"/>
            <a:ext cx="68580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4" name="Line 148"/>
          <p:cNvSpPr>
            <a:spLocks noChangeShapeType="1"/>
          </p:cNvSpPr>
          <p:nvPr/>
        </p:nvSpPr>
        <p:spPr bwMode="auto">
          <a:xfrm>
            <a:off x="5191125" y="2876550"/>
            <a:ext cx="49212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5" name="Line 149"/>
          <p:cNvSpPr>
            <a:spLocks noChangeShapeType="1"/>
          </p:cNvSpPr>
          <p:nvPr/>
        </p:nvSpPr>
        <p:spPr bwMode="auto">
          <a:xfrm>
            <a:off x="4687888" y="3152775"/>
            <a:ext cx="0" cy="11239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6" name="Rectangle 150"/>
          <p:cNvSpPr>
            <a:spLocks noChangeArrowheads="1"/>
          </p:cNvSpPr>
          <p:nvPr/>
        </p:nvSpPr>
        <p:spPr bwMode="auto">
          <a:xfrm>
            <a:off x="5759450" y="2665413"/>
            <a:ext cx="842963" cy="422275"/>
          </a:xfrm>
          <a:prstGeom prst="rect">
            <a:avLst/>
          </a:prstGeom>
          <a:solidFill>
            <a:srgbClr val="00B8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0627" name="Freeform 151"/>
          <p:cNvSpPr>
            <a:spLocks/>
          </p:cNvSpPr>
          <p:nvPr/>
        </p:nvSpPr>
        <p:spPr bwMode="auto">
          <a:xfrm>
            <a:off x="5759450" y="2665413"/>
            <a:ext cx="842963" cy="422275"/>
          </a:xfrm>
          <a:custGeom>
            <a:avLst/>
            <a:gdLst>
              <a:gd name="T0" fmla="*/ 1326 w 2653"/>
              <a:gd name="T1" fmla="*/ 1327 h 1327"/>
              <a:gd name="T2" fmla="*/ 0 w 2653"/>
              <a:gd name="T3" fmla="*/ 1327 h 1327"/>
              <a:gd name="T4" fmla="*/ 0 w 2653"/>
              <a:gd name="T5" fmla="*/ 0 h 1327"/>
              <a:gd name="T6" fmla="*/ 2653 w 2653"/>
              <a:gd name="T7" fmla="*/ 0 h 1327"/>
              <a:gd name="T8" fmla="*/ 2653 w 2653"/>
              <a:gd name="T9" fmla="*/ 1327 h 1327"/>
              <a:gd name="T10" fmla="*/ 1326 w 2653"/>
              <a:gd name="T11" fmla="*/ 1327 h 1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53"/>
              <a:gd name="T19" fmla="*/ 0 h 1327"/>
              <a:gd name="T20" fmla="*/ 2653 w 2653"/>
              <a:gd name="T21" fmla="*/ 1327 h 132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53" h="1327">
                <a:moveTo>
                  <a:pt x="1326" y="1327"/>
                </a:moveTo>
                <a:lnTo>
                  <a:pt x="0" y="1327"/>
                </a:lnTo>
                <a:lnTo>
                  <a:pt x="0" y="0"/>
                </a:lnTo>
                <a:lnTo>
                  <a:pt x="2653" y="0"/>
                </a:lnTo>
                <a:lnTo>
                  <a:pt x="2653" y="1327"/>
                </a:lnTo>
                <a:lnTo>
                  <a:pt x="1326" y="1327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8" name="Rectangle 152"/>
          <p:cNvSpPr>
            <a:spLocks noChangeArrowheads="1"/>
          </p:cNvSpPr>
          <p:nvPr/>
        </p:nvSpPr>
        <p:spPr bwMode="auto">
          <a:xfrm>
            <a:off x="5975350" y="2754313"/>
            <a:ext cx="3968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700">
                <a:solidFill>
                  <a:srgbClr val="000000"/>
                </a:solidFill>
              </a:rPr>
              <a:t>gwd</a:t>
            </a:r>
            <a:endParaRPr lang="en-US"/>
          </a:p>
        </p:txBody>
      </p:sp>
      <p:sp>
        <p:nvSpPr>
          <p:cNvPr id="20629" name="Freeform 153"/>
          <p:cNvSpPr>
            <a:spLocks/>
          </p:cNvSpPr>
          <p:nvPr/>
        </p:nvSpPr>
        <p:spPr bwMode="auto">
          <a:xfrm>
            <a:off x="6338888" y="3081338"/>
            <a:ext cx="80962" cy="122237"/>
          </a:xfrm>
          <a:custGeom>
            <a:avLst/>
            <a:gdLst>
              <a:gd name="T0" fmla="*/ 128 w 256"/>
              <a:gd name="T1" fmla="*/ 0 h 384"/>
              <a:gd name="T2" fmla="*/ 256 w 256"/>
              <a:gd name="T3" fmla="*/ 384 h 384"/>
              <a:gd name="T4" fmla="*/ 0 w 256"/>
              <a:gd name="T5" fmla="*/ 384 h 384"/>
              <a:gd name="T6" fmla="*/ 128 w 256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4"/>
              <a:gd name="T14" fmla="*/ 256 w 256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4">
                <a:moveTo>
                  <a:pt x="128" y="0"/>
                </a:moveTo>
                <a:lnTo>
                  <a:pt x="256" y="384"/>
                </a:lnTo>
                <a:lnTo>
                  <a:pt x="0" y="384"/>
                </a:lnTo>
                <a:lnTo>
                  <a:pt x="12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0" name="Freeform 154"/>
          <p:cNvSpPr>
            <a:spLocks/>
          </p:cNvSpPr>
          <p:nvPr/>
        </p:nvSpPr>
        <p:spPr bwMode="auto">
          <a:xfrm>
            <a:off x="6338888" y="4230688"/>
            <a:ext cx="80962" cy="120650"/>
          </a:xfrm>
          <a:custGeom>
            <a:avLst/>
            <a:gdLst>
              <a:gd name="T0" fmla="*/ 128 w 256"/>
              <a:gd name="T1" fmla="*/ 383 h 383"/>
              <a:gd name="T2" fmla="*/ 0 w 256"/>
              <a:gd name="T3" fmla="*/ 0 h 383"/>
              <a:gd name="T4" fmla="*/ 256 w 256"/>
              <a:gd name="T5" fmla="*/ 0 h 383"/>
              <a:gd name="T6" fmla="*/ 128 w 256"/>
              <a:gd name="T7" fmla="*/ 383 h 383"/>
              <a:gd name="T8" fmla="*/ 0 60000 65536"/>
              <a:gd name="T9" fmla="*/ 0 60000 65536"/>
              <a:gd name="T10" fmla="*/ 0 60000 65536"/>
              <a:gd name="T11" fmla="*/ 0 60000 65536"/>
              <a:gd name="T12" fmla="*/ 0 w 256"/>
              <a:gd name="T13" fmla="*/ 0 h 383"/>
              <a:gd name="T14" fmla="*/ 256 w 256"/>
              <a:gd name="T15" fmla="*/ 383 h 38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" h="383">
                <a:moveTo>
                  <a:pt x="128" y="383"/>
                </a:moveTo>
                <a:lnTo>
                  <a:pt x="0" y="0"/>
                </a:lnTo>
                <a:lnTo>
                  <a:pt x="256" y="0"/>
                </a:lnTo>
                <a:lnTo>
                  <a:pt x="128" y="38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1" name="Line 155"/>
          <p:cNvSpPr>
            <a:spLocks noChangeShapeType="1"/>
          </p:cNvSpPr>
          <p:nvPr/>
        </p:nvSpPr>
        <p:spPr bwMode="auto">
          <a:xfrm>
            <a:off x="6380163" y="3179763"/>
            <a:ext cx="0" cy="10747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3" name="Slide Number Placeholder 15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3BCE72-8813-4EDE-B428-3C483237261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200</Words>
  <Application>Microsoft Office PowerPoint</Application>
  <PresentationFormat>On-screen Show (4:3)</PresentationFormat>
  <Paragraphs>70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Personal Networks TU Delft Prototype</vt:lpstr>
      <vt:lpstr>TU Delft Prototype (1)</vt:lpstr>
      <vt:lpstr>TU Delft Prototype (2)</vt:lpstr>
      <vt:lpstr>Implementation Architecture (Intra-Cluster)</vt:lpstr>
      <vt:lpstr>Implementation Architecture (Intra-PN)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13</cp:revision>
  <dcterms:created xsi:type="dcterms:W3CDTF">2011-06-08T14:58:11Z</dcterms:created>
  <dcterms:modified xsi:type="dcterms:W3CDTF">2011-06-22T21:13:23Z</dcterms:modified>
</cp:coreProperties>
</file>