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76" r:id="rId4"/>
    <p:sldId id="275" r:id="rId5"/>
    <p:sldId id="259" r:id="rId6"/>
    <p:sldId id="260" r:id="rId7"/>
    <p:sldId id="261" r:id="rId8"/>
    <p:sldId id="262" r:id="rId9"/>
    <p:sldId id="277" r:id="rId10"/>
    <p:sldId id="278" r:id="rId11"/>
    <p:sldId id="265" r:id="rId12"/>
    <p:sldId id="266" r:id="rId13"/>
    <p:sldId id="267" r:id="rId14"/>
    <p:sldId id="268" r:id="rId15"/>
    <p:sldId id="269" r:id="rId16"/>
    <p:sldId id="279" r:id="rId17"/>
    <p:sldId id="280" r:id="rId18"/>
    <p:sldId id="272" r:id="rId19"/>
    <p:sldId id="281" r:id="rId20"/>
    <p:sldId id="274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FF00"/>
    <a:srgbClr val="FFFF99"/>
    <a:srgbClr val="FF3399"/>
    <a:srgbClr val="FF66CC"/>
    <a:srgbClr val="CC3399"/>
    <a:srgbClr val="CC3300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73" autoAdjust="0"/>
    <p:restoredTop sz="94660"/>
  </p:normalViewPr>
  <p:slideViewPr>
    <p:cSldViewPr>
      <p:cViewPr varScale="1">
        <p:scale>
          <a:sx n="104" d="100"/>
          <a:sy n="104" d="100"/>
        </p:scale>
        <p:origin x="-2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dirty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dirty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ECD972E-6226-4417-AC92-0579F2F880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E8E240-3B76-4969-AA35-AA50763DE1B7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048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6175" y="687388"/>
            <a:ext cx="4568825" cy="3427412"/>
          </a:xfrm>
          <a:ln/>
        </p:spPr>
      </p:sp>
      <p:sp>
        <p:nvSpPr>
          <p:cNvPr id="2048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914400" y="4341813"/>
            <a:ext cx="5029200" cy="4114800"/>
          </a:xfrm>
          <a:noFill/>
          <a:ln/>
        </p:spPr>
        <p:txBody>
          <a:bodyPr/>
          <a:lstStyle/>
          <a:p>
            <a:endParaRPr lang="nl-NL" smtClean="0"/>
          </a:p>
        </p:txBody>
      </p:sp>
      <p:sp>
        <p:nvSpPr>
          <p:cNvPr id="20484" name="Tijdelijke aanduiding voor dianummer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3430BD9-AFBC-4A58-A655-FE78B2918327}" type="slidenum">
              <a:rPr lang="en-US" sz="1200">
                <a:latin typeface="Times" pitchFamily="18" charset="0"/>
              </a:rPr>
              <a:pPr algn="r"/>
              <a:t>6</a:t>
            </a:fld>
            <a:endParaRPr lang="en-US" sz="1200">
              <a:latin typeface="Times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4700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743200"/>
            <a:ext cx="6400800" cy="2895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87923-AB11-4ACB-AF0B-599F52D2EF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E96A37-A242-40D1-940B-7269A48FFF7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324CDA-BDE8-4EB0-A213-988E077417E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E65952-0B5E-4522-81F2-910AA18A6E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1FAD50-46D4-42E9-AD9A-B8FEBFB8BD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9C27EF-25DC-40F7-AF9E-6BDFCA5804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EAFC16-1286-48A3-8B12-24EBA20736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F1FA1-8588-46DE-9189-855D4B274A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C7C27-7BF2-48A6-A661-F6842DF624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4E46D1-CB10-47DF-8B6B-077D0A5FCCA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F3E203-820A-4E37-91A7-CFDD254547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rgbClr val="0033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8100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fld id="{3B1391C1-C9FE-4EB0-ACC2-AA9160CBD64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3" name="Line 9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5pPr>
      <a:lvl6pPr marL="457200" algn="l" rtl="0" fontAlgn="base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6pPr>
      <a:lvl7pPr marL="914400" algn="l" rtl="0" fontAlgn="base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7pPr>
      <a:lvl8pPr marL="1371600" algn="l" rtl="0" fontAlgn="base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8pPr>
      <a:lvl9pPr marL="1828800" algn="l" rtl="0" fontAlgn="base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20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10.png"/><Relationship Id="rId12" Type="http://schemas.openxmlformats.org/officeDocument/2006/relationships/image" Target="../media/image9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11" Type="http://schemas.openxmlformats.org/officeDocument/2006/relationships/image" Target="../media/image23.png"/><Relationship Id="rId5" Type="http://schemas.openxmlformats.org/officeDocument/2006/relationships/image" Target="../media/image5.emf"/><Relationship Id="rId10" Type="http://schemas.openxmlformats.org/officeDocument/2006/relationships/image" Target="../media/image16.png"/><Relationship Id="rId4" Type="http://schemas.openxmlformats.org/officeDocument/2006/relationships/image" Target="../media/image21.png"/><Relationship Id="rId9" Type="http://schemas.openxmlformats.org/officeDocument/2006/relationships/image" Target="../media/image13.png"/><Relationship Id="rId1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8.png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8.png"/><Relationship Id="rId7" Type="http://schemas.openxmlformats.org/officeDocument/2006/relationships/image" Target="../media/image24.png"/><Relationship Id="rId12" Type="http://schemas.openxmlformats.org/officeDocument/2006/relationships/image" Target="../media/image27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11" Type="http://schemas.openxmlformats.org/officeDocument/2006/relationships/image" Target="../media/image26.emf"/><Relationship Id="rId5" Type="http://schemas.openxmlformats.org/officeDocument/2006/relationships/image" Target="../media/image23.png"/><Relationship Id="rId10" Type="http://schemas.openxmlformats.org/officeDocument/2006/relationships/image" Target="../media/image25.emf"/><Relationship Id="rId4" Type="http://schemas.openxmlformats.org/officeDocument/2006/relationships/image" Target="../media/image13.png"/><Relationship Id="rId9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emf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Personal Networks</a:t>
            </a:r>
            <a:br>
              <a:rPr lang="en-US" smtClean="0"/>
            </a:br>
            <a:r>
              <a:rPr lang="en-US" smtClean="0"/>
              <a:t>Federations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pPr eaLnBrk="1" hangingPunct="1"/>
            <a:r>
              <a:rPr lang="en-US" dirty="0" smtClean="0"/>
              <a:t>Dr. Martin Jacobsson</a:t>
            </a:r>
          </a:p>
          <a:p>
            <a:pPr eaLnBrk="1" hangingPunct="1"/>
            <a:r>
              <a:rPr lang="en-US" dirty="0" smtClean="0"/>
              <a:t>Prof.dr.ir. Ignas Niemegeers</a:t>
            </a:r>
          </a:p>
          <a:p>
            <a:pPr eaLnBrk="1" hangingPunct="1"/>
            <a:r>
              <a:rPr lang="en-US" dirty="0" smtClean="0"/>
              <a:t>Prof.dr.ir. Sonia Heemstra de Groot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Delft University of Technology</a:t>
            </a:r>
          </a:p>
        </p:txBody>
      </p:sp>
      <p:sp>
        <p:nvSpPr>
          <p:cNvPr id="1434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82D2E9C-3906-4706-9835-1D77C22FAFC2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4341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PN-F Managed by One of it’s Members</a:t>
            </a:r>
          </a:p>
        </p:txBody>
      </p:sp>
      <p:sp>
        <p:nvSpPr>
          <p:cNvPr id="24579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2458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08A2649-E186-48FB-B15D-DD56E6799278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8" name="Oval 7"/>
          <p:cNvSpPr/>
          <p:nvPr/>
        </p:nvSpPr>
        <p:spPr>
          <a:xfrm>
            <a:off x="838200" y="2667000"/>
            <a:ext cx="3505200" cy="3505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9" name="Oval 8"/>
          <p:cNvSpPr/>
          <p:nvPr/>
        </p:nvSpPr>
        <p:spPr>
          <a:xfrm>
            <a:off x="4876800" y="2667000"/>
            <a:ext cx="3505200" cy="3505200"/>
          </a:xfrm>
          <a:prstGeom prst="ellipse">
            <a:avLst/>
          </a:prstGeom>
          <a:solidFill>
            <a:srgbClr val="FF66CC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pic>
        <p:nvPicPr>
          <p:cNvPr id="24583" name="Picture 5" descr="g50623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828800"/>
            <a:ext cx="8382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6" descr="g51392b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1828800"/>
            <a:ext cx="1022350" cy="108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ounded Rectangle 11"/>
          <p:cNvSpPr/>
          <p:nvPr/>
        </p:nvSpPr>
        <p:spPr>
          <a:xfrm>
            <a:off x="5715000" y="4038600"/>
            <a:ext cx="1447800" cy="762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dirty="0">
                <a:solidFill>
                  <a:schemeClr val="tx1"/>
                </a:solidFill>
              </a:rPr>
              <a:t>Federation Agent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2057400" y="4038600"/>
            <a:ext cx="1447800" cy="762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dirty="0">
                <a:solidFill>
                  <a:schemeClr val="tx1"/>
                </a:solidFill>
              </a:rPr>
              <a:t>Federation Agent</a:t>
            </a:r>
          </a:p>
        </p:txBody>
      </p:sp>
      <p:sp>
        <p:nvSpPr>
          <p:cNvPr id="16" name="Can 15"/>
          <p:cNvSpPr/>
          <p:nvPr/>
        </p:nvSpPr>
        <p:spPr>
          <a:xfrm>
            <a:off x="1676400" y="5105400"/>
            <a:ext cx="1905000" cy="762000"/>
          </a:xfrm>
          <a:prstGeom prst="can">
            <a:avLst>
              <a:gd name="adj" fmla="val 2500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600" dirty="0">
                <a:solidFill>
                  <a:schemeClr val="tx1"/>
                </a:solidFill>
              </a:rPr>
              <a:t>PN-F Participation Profile</a:t>
            </a:r>
          </a:p>
        </p:txBody>
      </p:sp>
      <p:sp>
        <p:nvSpPr>
          <p:cNvPr id="17" name="Can 16"/>
          <p:cNvSpPr/>
          <p:nvPr/>
        </p:nvSpPr>
        <p:spPr>
          <a:xfrm>
            <a:off x="2895600" y="1981200"/>
            <a:ext cx="838200" cy="762000"/>
          </a:xfrm>
          <a:prstGeom prst="can">
            <a:avLst>
              <a:gd name="adj" fmla="val 2500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600" dirty="0">
                <a:solidFill>
                  <a:schemeClr val="tx1"/>
                </a:solidFill>
              </a:rPr>
              <a:t>PN-F Profile</a:t>
            </a:r>
          </a:p>
        </p:txBody>
      </p:sp>
      <p:sp>
        <p:nvSpPr>
          <p:cNvPr id="18" name="Can 17"/>
          <p:cNvSpPr/>
          <p:nvPr/>
        </p:nvSpPr>
        <p:spPr>
          <a:xfrm>
            <a:off x="5638800" y="5105400"/>
            <a:ext cx="1905000" cy="762000"/>
          </a:xfrm>
          <a:prstGeom prst="can">
            <a:avLst>
              <a:gd name="adj" fmla="val 2500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600" dirty="0">
                <a:solidFill>
                  <a:schemeClr val="tx1"/>
                </a:solidFill>
              </a:rPr>
              <a:t>PN-F Participation Profile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4876800" y="2743200"/>
            <a:ext cx="1295400" cy="129540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14" idx="3"/>
            <a:endCxn id="12" idx="1"/>
          </p:cNvCxnSpPr>
          <p:nvPr/>
        </p:nvCxnSpPr>
        <p:spPr>
          <a:xfrm>
            <a:off x="3505200" y="4419600"/>
            <a:ext cx="2209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3810000" y="4038600"/>
            <a:ext cx="685800" cy="762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dirty="0">
                <a:solidFill>
                  <a:schemeClr val="tx1"/>
                </a:solidFill>
              </a:rPr>
              <a:t>GW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4724400" y="4038600"/>
            <a:ext cx="685800" cy="762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dirty="0">
                <a:solidFill>
                  <a:schemeClr val="tx1"/>
                </a:solidFill>
              </a:rPr>
              <a:t>GW</a:t>
            </a:r>
          </a:p>
        </p:txBody>
      </p:sp>
      <p:cxnSp>
        <p:nvCxnSpPr>
          <p:cNvPr id="26" name="Straight Connector 25"/>
          <p:cNvCxnSpPr>
            <a:stCxn id="12" idx="2"/>
            <a:endCxn id="18" idx="1"/>
          </p:cNvCxnSpPr>
          <p:nvPr/>
        </p:nvCxnSpPr>
        <p:spPr>
          <a:xfrm rot="16200000" flipH="1">
            <a:off x="6362700" y="4876800"/>
            <a:ext cx="304800" cy="152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14" idx="2"/>
            <a:endCxn id="16" idx="1"/>
          </p:cNvCxnSpPr>
          <p:nvPr/>
        </p:nvCxnSpPr>
        <p:spPr>
          <a:xfrm rot="5400000">
            <a:off x="2552700" y="4876800"/>
            <a:ext cx="304800" cy="152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endCxn id="14" idx="0"/>
          </p:cNvCxnSpPr>
          <p:nvPr/>
        </p:nvCxnSpPr>
        <p:spPr>
          <a:xfrm rot="10800000" flipV="1">
            <a:off x="2781300" y="2743200"/>
            <a:ext cx="1638300" cy="1285875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cxnSpLocks noChangeShapeType="1"/>
            <a:stCxn id="15" idx="1"/>
            <a:endCxn id="17" idx="4"/>
          </p:cNvCxnSpPr>
          <p:nvPr/>
        </p:nvCxnSpPr>
        <p:spPr bwMode="auto">
          <a:xfrm flipH="1">
            <a:off x="3743325" y="2362200"/>
            <a:ext cx="133350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pic>
        <p:nvPicPr>
          <p:cNvPr id="24598" name="Picture 32" descr="signorina_architetto_fr_01r.em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4724400" y="1143000"/>
            <a:ext cx="56356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9" name="Picture 8" descr="C:\Users\martin\Desktop\EPO\clipart\generic-office-desktop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8400" y="1295400"/>
            <a:ext cx="1016000" cy="76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ounded Rectangle 14"/>
          <p:cNvSpPr/>
          <p:nvPr/>
        </p:nvSpPr>
        <p:spPr>
          <a:xfrm>
            <a:off x="3886200" y="1981200"/>
            <a:ext cx="1447800" cy="762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dirty="0">
                <a:solidFill>
                  <a:schemeClr val="tx1"/>
                </a:solidFill>
              </a:rPr>
              <a:t>Federation Manager</a:t>
            </a:r>
          </a:p>
        </p:txBody>
      </p:sp>
      <p:sp>
        <p:nvSpPr>
          <p:cNvPr id="24601" name="TextBox 34"/>
          <p:cNvSpPr txBox="1">
            <a:spLocks noChangeArrowheads="1"/>
          </p:cNvSpPr>
          <p:nvPr/>
        </p:nvSpPr>
        <p:spPr bwMode="auto">
          <a:xfrm>
            <a:off x="5257800" y="12192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/>
              <a:t>Creator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Life Cycle of a PN-F</a:t>
            </a:r>
          </a:p>
        </p:txBody>
      </p:sp>
      <p:sp>
        <p:nvSpPr>
          <p:cNvPr id="25603" name="Footer Placeholder 30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25604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68CE58C-7F8D-43FE-B933-1B00A5BF3CDD}" type="slidenum">
              <a:rPr lang="en-US" smtClean="0"/>
              <a:pPr/>
              <a:t>11</a:t>
            </a:fld>
            <a:endParaRPr lang="en-US" smtClean="0"/>
          </a:p>
        </p:txBody>
      </p:sp>
      <p:grpSp>
        <p:nvGrpSpPr>
          <p:cNvPr id="25605" name="Group 31"/>
          <p:cNvGrpSpPr>
            <a:grpSpLocks/>
          </p:cNvGrpSpPr>
          <p:nvPr/>
        </p:nvGrpSpPr>
        <p:grpSpPr bwMode="auto">
          <a:xfrm>
            <a:off x="533400" y="1958975"/>
            <a:ext cx="8121650" cy="3497263"/>
            <a:chOff x="533400" y="1958975"/>
            <a:chExt cx="8121650" cy="3497263"/>
          </a:xfrm>
        </p:grpSpPr>
        <p:sp>
          <p:nvSpPr>
            <p:cNvPr id="25606" name="Oval 6"/>
            <p:cNvSpPr>
              <a:spLocks noChangeArrowheads="1"/>
            </p:cNvSpPr>
            <p:nvPr/>
          </p:nvSpPr>
          <p:spPr bwMode="auto">
            <a:xfrm>
              <a:off x="958850" y="1958975"/>
              <a:ext cx="1600200" cy="533400"/>
            </a:xfrm>
            <a:prstGeom prst="ellipse">
              <a:avLst/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5607" name="Text Box 7"/>
            <p:cNvSpPr txBox="1">
              <a:spLocks noChangeArrowheads="1"/>
            </p:cNvSpPr>
            <p:nvPr/>
          </p:nvSpPr>
          <p:spPr bwMode="auto">
            <a:xfrm>
              <a:off x="1346205" y="2035175"/>
              <a:ext cx="78739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Initial</a:t>
              </a:r>
            </a:p>
          </p:txBody>
        </p:sp>
        <p:sp>
          <p:nvSpPr>
            <p:cNvPr id="25608" name="Text Box 8"/>
            <p:cNvSpPr txBox="1">
              <a:spLocks noChangeArrowheads="1"/>
            </p:cNvSpPr>
            <p:nvPr/>
          </p:nvSpPr>
          <p:spPr bwMode="auto">
            <a:xfrm>
              <a:off x="533400" y="2568575"/>
              <a:ext cx="201295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Definition PN-F profile by creator</a:t>
              </a:r>
            </a:p>
          </p:txBody>
        </p:sp>
        <p:sp>
          <p:nvSpPr>
            <p:cNvPr id="25609" name="Oval 9"/>
            <p:cNvSpPr>
              <a:spLocks noChangeArrowheads="1"/>
            </p:cNvSpPr>
            <p:nvPr/>
          </p:nvSpPr>
          <p:spPr bwMode="auto">
            <a:xfrm>
              <a:off x="2482850" y="2663825"/>
              <a:ext cx="1600200" cy="533400"/>
            </a:xfrm>
            <a:prstGeom prst="ellipse">
              <a:avLst/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5610" name="Oval 10"/>
            <p:cNvSpPr>
              <a:spLocks noChangeArrowheads="1"/>
            </p:cNvSpPr>
            <p:nvPr/>
          </p:nvSpPr>
          <p:spPr bwMode="auto">
            <a:xfrm>
              <a:off x="4006850" y="3368675"/>
              <a:ext cx="1600200" cy="533400"/>
            </a:xfrm>
            <a:prstGeom prst="ellipse">
              <a:avLst/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5611" name="Oval 11"/>
            <p:cNvSpPr>
              <a:spLocks noChangeArrowheads="1"/>
            </p:cNvSpPr>
            <p:nvPr/>
          </p:nvSpPr>
          <p:spPr bwMode="auto">
            <a:xfrm>
              <a:off x="5530850" y="4073525"/>
              <a:ext cx="1600200" cy="533400"/>
            </a:xfrm>
            <a:prstGeom prst="ellipse">
              <a:avLst/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5612" name="Oval 12"/>
            <p:cNvSpPr>
              <a:spLocks noChangeArrowheads="1"/>
            </p:cNvSpPr>
            <p:nvPr/>
          </p:nvSpPr>
          <p:spPr bwMode="auto">
            <a:xfrm>
              <a:off x="7054850" y="4778375"/>
              <a:ext cx="1600200" cy="533400"/>
            </a:xfrm>
            <a:prstGeom prst="ellipse">
              <a:avLst/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5613" name="Text Box 13"/>
            <p:cNvSpPr txBox="1">
              <a:spLocks noChangeArrowheads="1"/>
            </p:cNvSpPr>
            <p:nvPr/>
          </p:nvSpPr>
          <p:spPr bwMode="auto">
            <a:xfrm>
              <a:off x="2667000" y="2720975"/>
              <a:ext cx="128753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Discovery</a:t>
              </a:r>
            </a:p>
          </p:txBody>
        </p:sp>
        <p:sp>
          <p:nvSpPr>
            <p:cNvPr id="25614" name="Text Box 14"/>
            <p:cNvSpPr txBox="1">
              <a:spLocks noChangeArrowheads="1"/>
            </p:cNvSpPr>
            <p:nvPr/>
          </p:nvSpPr>
          <p:spPr bwMode="auto">
            <a:xfrm>
              <a:off x="4038600" y="3429000"/>
              <a:ext cx="158248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Participation</a:t>
              </a:r>
            </a:p>
          </p:txBody>
        </p:sp>
        <p:sp>
          <p:nvSpPr>
            <p:cNvPr id="25615" name="Text Box 15"/>
            <p:cNvSpPr txBox="1">
              <a:spLocks noChangeArrowheads="1"/>
            </p:cNvSpPr>
            <p:nvPr/>
          </p:nvSpPr>
          <p:spPr bwMode="auto">
            <a:xfrm>
              <a:off x="5715000" y="4168775"/>
              <a:ext cx="127470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Operation</a:t>
              </a:r>
            </a:p>
          </p:txBody>
        </p:sp>
        <p:sp>
          <p:nvSpPr>
            <p:cNvPr id="25616" name="Text Box 16"/>
            <p:cNvSpPr txBox="1">
              <a:spLocks noChangeArrowheads="1"/>
            </p:cNvSpPr>
            <p:nvPr/>
          </p:nvSpPr>
          <p:spPr bwMode="auto">
            <a:xfrm>
              <a:off x="7162800" y="4854575"/>
              <a:ext cx="144142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Dissolution</a:t>
              </a:r>
            </a:p>
          </p:txBody>
        </p:sp>
        <p:sp>
          <p:nvSpPr>
            <p:cNvPr id="25617" name="Rectangle 18"/>
            <p:cNvSpPr>
              <a:spLocks noChangeArrowheads="1"/>
            </p:cNvSpPr>
            <p:nvPr/>
          </p:nvSpPr>
          <p:spPr bwMode="auto">
            <a:xfrm>
              <a:off x="711200" y="3787774"/>
              <a:ext cx="2698750" cy="479425"/>
            </a:xfrm>
            <a:prstGeom prst="rect">
              <a:avLst/>
            </a:prstGeom>
            <a:solidFill>
              <a:srgbClr val="00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5618" name="Text Box 19"/>
            <p:cNvSpPr txBox="1">
              <a:spLocks noChangeArrowheads="1"/>
            </p:cNvSpPr>
            <p:nvPr/>
          </p:nvSpPr>
          <p:spPr bwMode="auto">
            <a:xfrm>
              <a:off x="685800" y="3842542"/>
              <a:ext cx="274955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PN-F Participation profile</a:t>
              </a:r>
            </a:p>
          </p:txBody>
        </p:sp>
        <p:sp>
          <p:nvSpPr>
            <p:cNvPr id="25619" name="Text Box 20"/>
            <p:cNvSpPr txBox="1">
              <a:spLocks noChangeArrowheads="1"/>
            </p:cNvSpPr>
            <p:nvPr/>
          </p:nvSpPr>
          <p:spPr bwMode="auto">
            <a:xfrm>
              <a:off x="1055147" y="4202668"/>
              <a:ext cx="199285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Potential member</a:t>
              </a:r>
            </a:p>
          </p:txBody>
        </p:sp>
        <p:sp>
          <p:nvSpPr>
            <p:cNvPr id="25620" name="Line 21"/>
            <p:cNvSpPr>
              <a:spLocks noChangeShapeType="1"/>
            </p:cNvSpPr>
            <p:nvPr/>
          </p:nvSpPr>
          <p:spPr bwMode="auto">
            <a:xfrm>
              <a:off x="2254250" y="2416175"/>
              <a:ext cx="609600" cy="304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1" name="Line 22"/>
            <p:cNvSpPr>
              <a:spLocks noChangeShapeType="1"/>
            </p:cNvSpPr>
            <p:nvPr/>
          </p:nvSpPr>
          <p:spPr bwMode="auto">
            <a:xfrm>
              <a:off x="3833813" y="3124200"/>
              <a:ext cx="554038" cy="28257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2" name="Line 23"/>
            <p:cNvSpPr>
              <a:spLocks noChangeShapeType="1"/>
            </p:cNvSpPr>
            <p:nvPr/>
          </p:nvSpPr>
          <p:spPr bwMode="auto">
            <a:xfrm>
              <a:off x="5280025" y="3840163"/>
              <a:ext cx="633413" cy="28575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3" name="Line 24"/>
            <p:cNvSpPr>
              <a:spLocks noChangeShapeType="1"/>
            </p:cNvSpPr>
            <p:nvPr/>
          </p:nvSpPr>
          <p:spPr bwMode="auto">
            <a:xfrm>
              <a:off x="6859588" y="4529138"/>
              <a:ext cx="652463" cy="32543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4" name="AutoShape 25"/>
            <p:cNvSpPr>
              <a:spLocks noChangeArrowheads="1"/>
            </p:cNvSpPr>
            <p:nvPr/>
          </p:nvSpPr>
          <p:spPr bwMode="auto">
            <a:xfrm rot="-2129812">
              <a:off x="2257425" y="3376613"/>
              <a:ext cx="461963" cy="341313"/>
            </a:xfrm>
            <a:prstGeom prst="rightArrow">
              <a:avLst>
                <a:gd name="adj1" fmla="val 50000"/>
                <a:gd name="adj2" fmla="val 3383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5625" name="Text Box 26"/>
            <p:cNvSpPr txBox="1">
              <a:spLocks noChangeArrowheads="1"/>
            </p:cNvSpPr>
            <p:nvPr/>
          </p:nvSpPr>
          <p:spPr bwMode="auto">
            <a:xfrm>
              <a:off x="4146550" y="2895600"/>
              <a:ext cx="91563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i="1"/>
                <a:t>Joining</a:t>
              </a:r>
            </a:p>
          </p:txBody>
        </p:sp>
        <p:sp>
          <p:nvSpPr>
            <p:cNvPr id="25626" name="Text Box 27"/>
            <p:cNvSpPr txBox="1">
              <a:spLocks noChangeArrowheads="1"/>
            </p:cNvSpPr>
            <p:nvPr/>
          </p:nvSpPr>
          <p:spPr bwMode="auto">
            <a:xfrm>
              <a:off x="5676900" y="3556000"/>
              <a:ext cx="177484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i="1"/>
                <a:t>Access granted</a:t>
              </a:r>
            </a:p>
          </p:txBody>
        </p:sp>
        <p:sp>
          <p:nvSpPr>
            <p:cNvPr id="25627" name="Text Box 28"/>
            <p:cNvSpPr txBox="1">
              <a:spLocks noChangeArrowheads="1"/>
            </p:cNvSpPr>
            <p:nvPr/>
          </p:nvSpPr>
          <p:spPr bwMode="auto">
            <a:xfrm>
              <a:off x="7326313" y="4303713"/>
              <a:ext cx="125354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i="1"/>
                <a:t>Tear down</a:t>
              </a:r>
            </a:p>
          </p:txBody>
        </p:sp>
        <p:sp>
          <p:nvSpPr>
            <p:cNvPr id="25628" name="Freeform 29"/>
            <p:cNvSpPr>
              <a:spLocks/>
            </p:cNvSpPr>
            <p:nvPr/>
          </p:nvSpPr>
          <p:spPr bwMode="auto">
            <a:xfrm>
              <a:off x="4356100" y="4198938"/>
              <a:ext cx="1790700" cy="1257300"/>
            </a:xfrm>
            <a:custGeom>
              <a:avLst/>
              <a:gdLst>
                <a:gd name="T0" fmla="*/ 780 w 1128"/>
                <a:gd name="T1" fmla="*/ 30 h 792"/>
                <a:gd name="T2" fmla="*/ 447 w 1128"/>
                <a:gd name="T3" fmla="*/ 10 h 792"/>
                <a:gd name="T4" fmla="*/ 159 w 1128"/>
                <a:gd name="T5" fmla="*/ 57 h 792"/>
                <a:gd name="T6" fmla="*/ 15 w 1128"/>
                <a:gd name="T7" fmla="*/ 352 h 792"/>
                <a:gd name="T8" fmla="*/ 64 w 1128"/>
                <a:gd name="T9" fmla="*/ 592 h 792"/>
                <a:gd name="T10" fmla="*/ 390 w 1128"/>
                <a:gd name="T11" fmla="*/ 770 h 792"/>
                <a:gd name="T12" fmla="*/ 860 w 1128"/>
                <a:gd name="T13" fmla="*/ 724 h 792"/>
                <a:gd name="T14" fmla="*/ 1089 w 1128"/>
                <a:gd name="T15" fmla="*/ 553 h 792"/>
                <a:gd name="T16" fmla="*/ 1089 w 1128"/>
                <a:gd name="T17" fmla="*/ 360 h 792"/>
                <a:gd name="T18" fmla="*/ 1052 w 1128"/>
                <a:gd name="T19" fmla="*/ 258 h 79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28"/>
                <a:gd name="T31" fmla="*/ 0 h 792"/>
                <a:gd name="T32" fmla="*/ 1128 w 1128"/>
                <a:gd name="T33" fmla="*/ 792 h 79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28" h="792">
                  <a:moveTo>
                    <a:pt x="780" y="30"/>
                  </a:moveTo>
                  <a:cubicBezTo>
                    <a:pt x="726" y="27"/>
                    <a:pt x="550" y="6"/>
                    <a:pt x="447" y="10"/>
                  </a:cubicBezTo>
                  <a:cubicBezTo>
                    <a:pt x="344" y="14"/>
                    <a:pt x="231" y="0"/>
                    <a:pt x="159" y="57"/>
                  </a:cubicBezTo>
                  <a:cubicBezTo>
                    <a:pt x="87" y="114"/>
                    <a:pt x="30" y="263"/>
                    <a:pt x="15" y="352"/>
                  </a:cubicBezTo>
                  <a:cubicBezTo>
                    <a:pt x="0" y="441"/>
                    <a:pt x="1" y="523"/>
                    <a:pt x="64" y="592"/>
                  </a:cubicBezTo>
                  <a:cubicBezTo>
                    <a:pt x="126" y="661"/>
                    <a:pt x="257" y="747"/>
                    <a:pt x="390" y="770"/>
                  </a:cubicBezTo>
                  <a:cubicBezTo>
                    <a:pt x="523" y="792"/>
                    <a:pt x="744" y="760"/>
                    <a:pt x="860" y="724"/>
                  </a:cubicBezTo>
                  <a:cubicBezTo>
                    <a:pt x="976" y="688"/>
                    <a:pt x="1051" y="613"/>
                    <a:pt x="1089" y="553"/>
                  </a:cubicBezTo>
                  <a:cubicBezTo>
                    <a:pt x="1128" y="493"/>
                    <a:pt x="1095" y="409"/>
                    <a:pt x="1089" y="360"/>
                  </a:cubicBezTo>
                  <a:cubicBezTo>
                    <a:pt x="1084" y="311"/>
                    <a:pt x="1055" y="275"/>
                    <a:pt x="1052" y="258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ysDot"/>
              <a:round/>
              <a:headEnd type="none" w="med" len="med"/>
              <a:tailEnd type="triangl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9" name="Text Box 30"/>
            <p:cNvSpPr txBox="1">
              <a:spLocks noChangeArrowheads="1"/>
            </p:cNvSpPr>
            <p:nvPr/>
          </p:nvSpPr>
          <p:spPr bwMode="auto">
            <a:xfrm>
              <a:off x="4418028" y="4570413"/>
              <a:ext cx="144142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i="1"/>
                <a:t>Evolution </a:t>
              </a:r>
              <a:br>
                <a:rPr lang="en-US" i="1"/>
              </a:br>
              <a:r>
                <a:rPr lang="en-US" i="1"/>
                <a:t>(Join, leave)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Access Control</a:t>
            </a:r>
          </a:p>
        </p:txBody>
      </p:sp>
      <p:sp>
        <p:nvSpPr>
          <p:cNvPr id="26626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mtClean="0"/>
              <a:t>Two levels of access control:</a:t>
            </a:r>
          </a:p>
          <a:p>
            <a:pPr>
              <a:buFontTx/>
              <a:buNone/>
            </a:pPr>
            <a:endParaRPr lang="en-US" smtClean="0"/>
          </a:p>
          <a:p>
            <a:r>
              <a:rPr lang="en-US" smtClean="0"/>
              <a:t>First level:</a:t>
            </a:r>
          </a:p>
          <a:p>
            <a:pPr lvl="1"/>
            <a:r>
              <a:rPr lang="en-US" smtClean="0"/>
              <a:t>When a new member wants to join the PN-F</a:t>
            </a:r>
          </a:p>
          <a:p>
            <a:r>
              <a:rPr lang="en-US" smtClean="0"/>
              <a:t>Second level:</a:t>
            </a:r>
          </a:p>
          <a:p>
            <a:pPr lvl="1"/>
            <a:r>
              <a:rPr lang="en-US" smtClean="0"/>
              <a:t>When a member wants to access a service in the PN-F</a:t>
            </a:r>
          </a:p>
          <a:p>
            <a:endParaRPr lang="nl-NL" smtClean="0"/>
          </a:p>
        </p:txBody>
      </p:sp>
      <p:sp>
        <p:nvSpPr>
          <p:cNvPr id="26628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2662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B899F6E-6C24-473C-98C5-56B6D3095B1A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Rectangle 561"/>
          <p:cNvSpPr/>
          <p:nvPr/>
        </p:nvSpPr>
        <p:spPr>
          <a:xfrm>
            <a:off x="2971800" y="5181600"/>
            <a:ext cx="2743200" cy="8382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2765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First-Level Access Control</a:t>
            </a:r>
          </a:p>
        </p:txBody>
      </p:sp>
      <p:sp>
        <p:nvSpPr>
          <p:cNvPr id="27652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27653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B5E4C70-364E-4FCF-BD00-26F54DBA4AB5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27654" name="Rectangle 8"/>
          <p:cNvSpPr>
            <a:spLocks noChangeArrowheads="1"/>
          </p:cNvSpPr>
          <p:nvPr/>
        </p:nvSpPr>
        <p:spPr bwMode="auto">
          <a:xfrm>
            <a:off x="2962275" y="3225800"/>
            <a:ext cx="2732088" cy="493713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grpSp>
        <p:nvGrpSpPr>
          <p:cNvPr id="27655" name="Group 11"/>
          <p:cNvGrpSpPr>
            <a:grpSpLocks/>
          </p:cNvGrpSpPr>
          <p:nvPr/>
        </p:nvGrpSpPr>
        <p:grpSpPr bwMode="auto">
          <a:xfrm>
            <a:off x="2057400" y="1295400"/>
            <a:ext cx="1757363" cy="1639888"/>
            <a:chOff x="1296" y="816"/>
            <a:chExt cx="1107" cy="1033"/>
          </a:xfrm>
        </p:grpSpPr>
        <p:sp>
          <p:nvSpPr>
            <p:cNvPr id="27701" name="Oval 9"/>
            <p:cNvSpPr>
              <a:spLocks noChangeArrowheads="1"/>
            </p:cNvSpPr>
            <p:nvPr/>
          </p:nvSpPr>
          <p:spPr bwMode="auto">
            <a:xfrm>
              <a:off x="1296" y="816"/>
              <a:ext cx="1107" cy="1033"/>
            </a:xfrm>
            <a:prstGeom prst="ellipse">
              <a:avLst/>
            </a:prstGeom>
            <a:solidFill>
              <a:srgbClr val="BBE0E3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7702" name="Oval 10"/>
            <p:cNvSpPr>
              <a:spLocks noChangeArrowheads="1"/>
            </p:cNvSpPr>
            <p:nvPr/>
          </p:nvSpPr>
          <p:spPr bwMode="auto">
            <a:xfrm>
              <a:off x="1296" y="816"/>
              <a:ext cx="1107" cy="1033"/>
            </a:xfrm>
            <a:prstGeom prst="ellipse">
              <a:avLst/>
            </a:prstGeom>
            <a:noFill/>
            <a:ln w="7938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</p:grpSp>
      <p:grpSp>
        <p:nvGrpSpPr>
          <p:cNvPr id="27656" name="Group 14"/>
          <p:cNvGrpSpPr>
            <a:grpSpLocks/>
          </p:cNvGrpSpPr>
          <p:nvPr/>
        </p:nvGrpSpPr>
        <p:grpSpPr bwMode="auto">
          <a:xfrm>
            <a:off x="4846638" y="1249363"/>
            <a:ext cx="1757362" cy="1639887"/>
            <a:chOff x="3053" y="787"/>
            <a:chExt cx="1107" cy="1033"/>
          </a:xfrm>
        </p:grpSpPr>
        <p:sp>
          <p:nvSpPr>
            <p:cNvPr id="27699" name="Oval 12"/>
            <p:cNvSpPr>
              <a:spLocks noChangeArrowheads="1"/>
            </p:cNvSpPr>
            <p:nvPr/>
          </p:nvSpPr>
          <p:spPr bwMode="auto">
            <a:xfrm>
              <a:off x="3053" y="787"/>
              <a:ext cx="1107" cy="1033"/>
            </a:xfrm>
            <a:prstGeom prst="ellipse">
              <a:avLst/>
            </a:prstGeom>
            <a:solidFill>
              <a:srgbClr val="BBE0E3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7700" name="Oval 13"/>
            <p:cNvSpPr>
              <a:spLocks noChangeArrowheads="1"/>
            </p:cNvSpPr>
            <p:nvPr/>
          </p:nvSpPr>
          <p:spPr bwMode="auto">
            <a:xfrm>
              <a:off x="3053" y="787"/>
              <a:ext cx="1107" cy="1033"/>
            </a:xfrm>
            <a:prstGeom prst="ellipse">
              <a:avLst/>
            </a:prstGeom>
            <a:noFill/>
            <a:ln w="7938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27657" name="Rectangle 24"/>
          <p:cNvSpPr>
            <a:spLocks noChangeArrowheads="1"/>
          </p:cNvSpPr>
          <p:nvPr/>
        </p:nvSpPr>
        <p:spPr bwMode="auto">
          <a:xfrm>
            <a:off x="6061075" y="3367088"/>
            <a:ext cx="1108075" cy="24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nl-NL" sz="1400" b="1">
                <a:solidFill>
                  <a:srgbClr val="0000CC"/>
                </a:solidFill>
              </a:rPr>
              <a:t>Initial phase</a:t>
            </a:r>
            <a:endParaRPr lang="nl-NL"/>
          </a:p>
        </p:txBody>
      </p:sp>
      <p:sp>
        <p:nvSpPr>
          <p:cNvPr id="27658" name="Rectangle 25"/>
          <p:cNvSpPr>
            <a:spLocks noChangeArrowheads="1"/>
          </p:cNvSpPr>
          <p:nvPr/>
        </p:nvSpPr>
        <p:spPr bwMode="auto">
          <a:xfrm>
            <a:off x="2970213" y="3702050"/>
            <a:ext cx="2740025" cy="623888"/>
          </a:xfrm>
          <a:prstGeom prst="rect">
            <a:avLst/>
          </a:prstGeom>
          <a:solidFill>
            <a:srgbClr val="66FF66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7659" name="Rectangle 26"/>
          <p:cNvSpPr>
            <a:spLocks noChangeArrowheads="1"/>
          </p:cNvSpPr>
          <p:nvPr/>
        </p:nvSpPr>
        <p:spPr bwMode="auto">
          <a:xfrm>
            <a:off x="6061075" y="3940175"/>
            <a:ext cx="1487488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nl-NL" sz="1400" b="1">
                <a:solidFill>
                  <a:srgbClr val="0000CC"/>
                </a:solidFill>
              </a:rPr>
              <a:t>Discovery phase</a:t>
            </a:r>
            <a:endParaRPr lang="nl-NL"/>
          </a:p>
        </p:txBody>
      </p:sp>
      <p:sp>
        <p:nvSpPr>
          <p:cNvPr id="27660" name="Rectangle 27"/>
          <p:cNvSpPr>
            <a:spLocks noChangeArrowheads="1"/>
          </p:cNvSpPr>
          <p:nvPr/>
        </p:nvSpPr>
        <p:spPr bwMode="auto">
          <a:xfrm>
            <a:off x="2960688" y="4325938"/>
            <a:ext cx="2732087" cy="896937"/>
          </a:xfrm>
          <a:prstGeom prst="rect">
            <a:avLst/>
          </a:prstGeom>
          <a:solidFill>
            <a:srgbClr val="FF99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7661" name="Rectangle 28"/>
          <p:cNvSpPr>
            <a:spLocks noChangeArrowheads="1"/>
          </p:cNvSpPr>
          <p:nvPr/>
        </p:nvSpPr>
        <p:spPr bwMode="auto">
          <a:xfrm>
            <a:off x="6061075" y="4635500"/>
            <a:ext cx="1512888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nl-NL" sz="1400" b="1">
                <a:solidFill>
                  <a:srgbClr val="0000CC"/>
                </a:solidFill>
              </a:rPr>
              <a:t>Formation phase</a:t>
            </a:r>
            <a:endParaRPr lang="nl-NL"/>
          </a:p>
        </p:txBody>
      </p:sp>
      <p:grpSp>
        <p:nvGrpSpPr>
          <p:cNvPr id="27662" name="Group 31"/>
          <p:cNvGrpSpPr>
            <a:grpSpLocks/>
          </p:cNvGrpSpPr>
          <p:nvPr/>
        </p:nvGrpSpPr>
        <p:grpSpPr bwMode="auto">
          <a:xfrm>
            <a:off x="2963863" y="4060825"/>
            <a:ext cx="2747962" cy="546100"/>
            <a:chOff x="1867" y="2558"/>
            <a:chExt cx="1731" cy="344"/>
          </a:xfrm>
        </p:grpSpPr>
        <p:sp>
          <p:nvSpPr>
            <p:cNvPr id="27697" name="Freeform 29"/>
            <p:cNvSpPr>
              <a:spLocks/>
            </p:cNvSpPr>
            <p:nvPr/>
          </p:nvSpPr>
          <p:spPr bwMode="auto">
            <a:xfrm>
              <a:off x="1867" y="2558"/>
              <a:ext cx="1731" cy="344"/>
            </a:xfrm>
            <a:custGeom>
              <a:avLst/>
              <a:gdLst>
                <a:gd name="T0" fmla="*/ 0 w 1731"/>
                <a:gd name="T1" fmla="*/ 172 h 344"/>
                <a:gd name="T2" fmla="*/ 346 w 1731"/>
                <a:gd name="T3" fmla="*/ 344 h 344"/>
                <a:gd name="T4" fmla="*/ 346 w 1731"/>
                <a:gd name="T5" fmla="*/ 258 h 344"/>
                <a:gd name="T6" fmla="*/ 1385 w 1731"/>
                <a:gd name="T7" fmla="*/ 258 h 344"/>
                <a:gd name="T8" fmla="*/ 1385 w 1731"/>
                <a:gd name="T9" fmla="*/ 344 h 344"/>
                <a:gd name="T10" fmla="*/ 1731 w 1731"/>
                <a:gd name="T11" fmla="*/ 172 h 344"/>
                <a:gd name="T12" fmla="*/ 1385 w 1731"/>
                <a:gd name="T13" fmla="*/ 0 h 344"/>
                <a:gd name="T14" fmla="*/ 1385 w 1731"/>
                <a:gd name="T15" fmla="*/ 86 h 344"/>
                <a:gd name="T16" fmla="*/ 346 w 1731"/>
                <a:gd name="T17" fmla="*/ 86 h 344"/>
                <a:gd name="T18" fmla="*/ 346 w 1731"/>
                <a:gd name="T19" fmla="*/ 0 h 344"/>
                <a:gd name="T20" fmla="*/ 0 w 1731"/>
                <a:gd name="T21" fmla="*/ 172 h 3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31"/>
                <a:gd name="T34" fmla="*/ 0 h 344"/>
                <a:gd name="T35" fmla="*/ 1731 w 1731"/>
                <a:gd name="T36" fmla="*/ 344 h 34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31" h="344">
                  <a:moveTo>
                    <a:pt x="0" y="172"/>
                  </a:moveTo>
                  <a:lnTo>
                    <a:pt x="346" y="344"/>
                  </a:lnTo>
                  <a:lnTo>
                    <a:pt x="346" y="258"/>
                  </a:lnTo>
                  <a:lnTo>
                    <a:pt x="1385" y="258"/>
                  </a:lnTo>
                  <a:lnTo>
                    <a:pt x="1385" y="344"/>
                  </a:lnTo>
                  <a:lnTo>
                    <a:pt x="1731" y="172"/>
                  </a:lnTo>
                  <a:lnTo>
                    <a:pt x="1385" y="0"/>
                  </a:lnTo>
                  <a:lnTo>
                    <a:pt x="1385" y="86"/>
                  </a:lnTo>
                  <a:lnTo>
                    <a:pt x="346" y="86"/>
                  </a:lnTo>
                  <a:lnTo>
                    <a:pt x="346" y="0"/>
                  </a:lnTo>
                  <a:lnTo>
                    <a:pt x="0" y="172"/>
                  </a:lnTo>
                  <a:close/>
                </a:path>
              </a:pathLst>
            </a:custGeom>
            <a:solidFill>
              <a:srgbClr val="BBE0E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98" name="Freeform 30"/>
            <p:cNvSpPr>
              <a:spLocks/>
            </p:cNvSpPr>
            <p:nvPr/>
          </p:nvSpPr>
          <p:spPr bwMode="auto">
            <a:xfrm>
              <a:off x="1867" y="2558"/>
              <a:ext cx="1731" cy="344"/>
            </a:xfrm>
            <a:custGeom>
              <a:avLst/>
              <a:gdLst>
                <a:gd name="T0" fmla="*/ 0 w 1731"/>
                <a:gd name="T1" fmla="*/ 172 h 344"/>
                <a:gd name="T2" fmla="*/ 346 w 1731"/>
                <a:gd name="T3" fmla="*/ 344 h 344"/>
                <a:gd name="T4" fmla="*/ 346 w 1731"/>
                <a:gd name="T5" fmla="*/ 258 h 344"/>
                <a:gd name="T6" fmla="*/ 1385 w 1731"/>
                <a:gd name="T7" fmla="*/ 258 h 344"/>
                <a:gd name="T8" fmla="*/ 1385 w 1731"/>
                <a:gd name="T9" fmla="*/ 344 h 344"/>
                <a:gd name="T10" fmla="*/ 1731 w 1731"/>
                <a:gd name="T11" fmla="*/ 172 h 344"/>
                <a:gd name="T12" fmla="*/ 1385 w 1731"/>
                <a:gd name="T13" fmla="*/ 0 h 344"/>
                <a:gd name="T14" fmla="*/ 1385 w 1731"/>
                <a:gd name="T15" fmla="*/ 86 h 344"/>
                <a:gd name="T16" fmla="*/ 346 w 1731"/>
                <a:gd name="T17" fmla="*/ 86 h 344"/>
                <a:gd name="T18" fmla="*/ 346 w 1731"/>
                <a:gd name="T19" fmla="*/ 0 h 344"/>
                <a:gd name="T20" fmla="*/ 0 w 1731"/>
                <a:gd name="T21" fmla="*/ 172 h 3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31"/>
                <a:gd name="T34" fmla="*/ 0 h 344"/>
                <a:gd name="T35" fmla="*/ 1731 w 1731"/>
                <a:gd name="T36" fmla="*/ 344 h 34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31" h="344">
                  <a:moveTo>
                    <a:pt x="0" y="172"/>
                  </a:moveTo>
                  <a:lnTo>
                    <a:pt x="346" y="344"/>
                  </a:lnTo>
                  <a:lnTo>
                    <a:pt x="346" y="258"/>
                  </a:lnTo>
                  <a:lnTo>
                    <a:pt x="1385" y="258"/>
                  </a:lnTo>
                  <a:lnTo>
                    <a:pt x="1385" y="344"/>
                  </a:lnTo>
                  <a:lnTo>
                    <a:pt x="1731" y="172"/>
                  </a:lnTo>
                  <a:lnTo>
                    <a:pt x="1385" y="0"/>
                  </a:lnTo>
                  <a:lnTo>
                    <a:pt x="1385" y="86"/>
                  </a:lnTo>
                  <a:lnTo>
                    <a:pt x="346" y="86"/>
                  </a:lnTo>
                  <a:lnTo>
                    <a:pt x="346" y="0"/>
                  </a:lnTo>
                  <a:lnTo>
                    <a:pt x="0" y="172"/>
                  </a:ln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663" name="Rectangle 32"/>
          <p:cNvSpPr>
            <a:spLocks noChangeArrowheads="1"/>
          </p:cNvSpPr>
          <p:nvPr/>
        </p:nvSpPr>
        <p:spPr bwMode="auto">
          <a:xfrm>
            <a:off x="3475038" y="4232275"/>
            <a:ext cx="1643062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nl-NL" sz="1400">
                <a:solidFill>
                  <a:srgbClr val="000000"/>
                </a:solidFill>
              </a:rPr>
              <a:t>AUTHENTICATION</a:t>
            </a:r>
            <a:endParaRPr lang="nl-NL"/>
          </a:p>
        </p:txBody>
      </p:sp>
      <p:sp>
        <p:nvSpPr>
          <p:cNvPr id="27664" name="Rectangle 33"/>
          <p:cNvSpPr>
            <a:spLocks noChangeArrowheads="1"/>
          </p:cNvSpPr>
          <p:nvPr/>
        </p:nvSpPr>
        <p:spPr bwMode="auto">
          <a:xfrm>
            <a:off x="3657600" y="4624388"/>
            <a:ext cx="16144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nl-NL" sz="1400">
                <a:solidFill>
                  <a:srgbClr val="000000"/>
                </a:solidFill>
              </a:rPr>
              <a:t>AUTHORIZATION</a:t>
            </a:r>
            <a:endParaRPr lang="nl-NL"/>
          </a:p>
        </p:txBody>
      </p:sp>
      <p:sp>
        <p:nvSpPr>
          <p:cNvPr id="27665" name="Freeform 36"/>
          <p:cNvSpPr>
            <a:spLocks noEditPoints="1"/>
          </p:cNvSpPr>
          <p:nvPr/>
        </p:nvSpPr>
        <p:spPr bwMode="auto">
          <a:xfrm>
            <a:off x="2936875" y="2947988"/>
            <a:ext cx="66675" cy="3201987"/>
          </a:xfrm>
          <a:custGeom>
            <a:avLst/>
            <a:gdLst>
              <a:gd name="T0" fmla="*/ 28 w 42"/>
              <a:gd name="T1" fmla="*/ 0 h 2017"/>
              <a:gd name="T2" fmla="*/ 28 w 42"/>
              <a:gd name="T3" fmla="*/ 1982 h 2017"/>
              <a:gd name="T4" fmla="*/ 14 w 42"/>
              <a:gd name="T5" fmla="*/ 1982 h 2017"/>
              <a:gd name="T6" fmla="*/ 14 w 42"/>
              <a:gd name="T7" fmla="*/ 0 h 2017"/>
              <a:gd name="T8" fmla="*/ 28 w 42"/>
              <a:gd name="T9" fmla="*/ 0 h 2017"/>
              <a:gd name="T10" fmla="*/ 42 w 42"/>
              <a:gd name="T11" fmla="*/ 1975 h 2017"/>
              <a:gd name="T12" fmla="*/ 22 w 42"/>
              <a:gd name="T13" fmla="*/ 2017 h 2017"/>
              <a:gd name="T14" fmla="*/ 0 w 42"/>
              <a:gd name="T15" fmla="*/ 1975 h 2017"/>
              <a:gd name="T16" fmla="*/ 42 w 42"/>
              <a:gd name="T17" fmla="*/ 1975 h 201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2"/>
              <a:gd name="T28" fmla="*/ 0 h 2017"/>
              <a:gd name="T29" fmla="*/ 42 w 42"/>
              <a:gd name="T30" fmla="*/ 2017 h 201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2" h="2017">
                <a:moveTo>
                  <a:pt x="28" y="0"/>
                </a:moveTo>
                <a:lnTo>
                  <a:pt x="28" y="1982"/>
                </a:lnTo>
                <a:lnTo>
                  <a:pt x="14" y="1982"/>
                </a:lnTo>
                <a:lnTo>
                  <a:pt x="14" y="0"/>
                </a:lnTo>
                <a:lnTo>
                  <a:pt x="28" y="0"/>
                </a:lnTo>
                <a:close/>
                <a:moveTo>
                  <a:pt x="42" y="1975"/>
                </a:moveTo>
                <a:lnTo>
                  <a:pt x="22" y="2017"/>
                </a:lnTo>
                <a:lnTo>
                  <a:pt x="0" y="1975"/>
                </a:lnTo>
                <a:lnTo>
                  <a:pt x="42" y="1975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66" name="Freeform 37"/>
          <p:cNvSpPr>
            <a:spLocks noEditPoints="1"/>
          </p:cNvSpPr>
          <p:nvPr/>
        </p:nvSpPr>
        <p:spPr bwMode="auto">
          <a:xfrm>
            <a:off x="5684838" y="3236913"/>
            <a:ext cx="1939925" cy="7937"/>
          </a:xfrm>
          <a:custGeom>
            <a:avLst/>
            <a:gdLst>
              <a:gd name="T0" fmla="*/ 13 w 6575"/>
              <a:gd name="T1" fmla="*/ 25 h 25"/>
              <a:gd name="T2" fmla="*/ 275 w 6575"/>
              <a:gd name="T3" fmla="*/ 13 h 25"/>
              <a:gd name="T4" fmla="*/ 363 w 6575"/>
              <a:gd name="T5" fmla="*/ 0 h 25"/>
              <a:gd name="T6" fmla="*/ 350 w 6575"/>
              <a:gd name="T7" fmla="*/ 13 h 25"/>
              <a:gd name="T8" fmla="*/ 613 w 6575"/>
              <a:gd name="T9" fmla="*/ 25 h 25"/>
              <a:gd name="T10" fmla="*/ 788 w 6575"/>
              <a:gd name="T11" fmla="*/ 0 h 25"/>
              <a:gd name="T12" fmla="*/ 713 w 6575"/>
              <a:gd name="T13" fmla="*/ 0 h 25"/>
              <a:gd name="T14" fmla="*/ 888 w 6575"/>
              <a:gd name="T15" fmla="*/ 25 h 25"/>
              <a:gd name="T16" fmla="*/ 1150 w 6575"/>
              <a:gd name="T17" fmla="*/ 13 h 25"/>
              <a:gd name="T18" fmla="*/ 1238 w 6575"/>
              <a:gd name="T19" fmla="*/ 0 h 25"/>
              <a:gd name="T20" fmla="*/ 1225 w 6575"/>
              <a:gd name="T21" fmla="*/ 13 h 25"/>
              <a:gd name="T22" fmla="*/ 1488 w 6575"/>
              <a:gd name="T23" fmla="*/ 25 h 25"/>
              <a:gd name="T24" fmla="*/ 1663 w 6575"/>
              <a:gd name="T25" fmla="*/ 0 h 25"/>
              <a:gd name="T26" fmla="*/ 1588 w 6575"/>
              <a:gd name="T27" fmla="*/ 0 h 25"/>
              <a:gd name="T28" fmla="*/ 1763 w 6575"/>
              <a:gd name="T29" fmla="*/ 25 h 25"/>
              <a:gd name="T30" fmla="*/ 2025 w 6575"/>
              <a:gd name="T31" fmla="*/ 13 h 25"/>
              <a:gd name="T32" fmla="*/ 2113 w 6575"/>
              <a:gd name="T33" fmla="*/ 0 h 25"/>
              <a:gd name="T34" fmla="*/ 2100 w 6575"/>
              <a:gd name="T35" fmla="*/ 13 h 25"/>
              <a:gd name="T36" fmla="*/ 2363 w 6575"/>
              <a:gd name="T37" fmla="*/ 25 h 25"/>
              <a:gd name="T38" fmla="*/ 2538 w 6575"/>
              <a:gd name="T39" fmla="*/ 0 h 25"/>
              <a:gd name="T40" fmla="*/ 2463 w 6575"/>
              <a:gd name="T41" fmla="*/ 0 h 25"/>
              <a:gd name="T42" fmla="*/ 2638 w 6575"/>
              <a:gd name="T43" fmla="*/ 25 h 25"/>
              <a:gd name="T44" fmla="*/ 2900 w 6575"/>
              <a:gd name="T45" fmla="*/ 13 h 25"/>
              <a:gd name="T46" fmla="*/ 2988 w 6575"/>
              <a:gd name="T47" fmla="*/ 0 h 25"/>
              <a:gd name="T48" fmla="*/ 2975 w 6575"/>
              <a:gd name="T49" fmla="*/ 13 h 25"/>
              <a:gd name="T50" fmla="*/ 3238 w 6575"/>
              <a:gd name="T51" fmla="*/ 25 h 25"/>
              <a:gd name="T52" fmla="*/ 3413 w 6575"/>
              <a:gd name="T53" fmla="*/ 0 h 25"/>
              <a:gd name="T54" fmla="*/ 3338 w 6575"/>
              <a:gd name="T55" fmla="*/ 0 h 25"/>
              <a:gd name="T56" fmla="*/ 3513 w 6575"/>
              <a:gd name="T57" fmla="*/ 25 h 25"/>
              <a:gd name="T58" fmla="*/ 3775 w 6575"/>
              <a:gd name="T59" fmla="*/ 13 h 25"/>
              <a:gd name="T60" fmla="*/ 3863 w 6575"/>
              <a:gd name="T61" fmla="*/ 0 h 25"/>
              <a:gd name="T62" fmla="*/ 3850 w 6575"/>
              <a:gd name="T63" fmla="*/ 13 h 25"/>
              <a:gd name="T64" fmla="*/ 4113 w 6575"/>
              <a:gd name="T65" fmla="*/ 25 h 25"/>
              <a:gd name="T66" fmla="*/ 4288 w 6575"/>
              <a:gd name="T67" fmla="*/ 0 h 25"/>
              <a:gd name="T68" fmla="*/ 4213 w 6575"/>
              <a:gd name="T69" fmla="*/ 0 h 25"/>
              <a:gd name="T70" fmla="*/ 4388 w 6575"/>
              <a:gd name="T71" fmla="*/ 25 h 25"/>
              <a:gd name="T72" fmla="*/ 4650 w 6575"/>
              <a:gd name="T73" fmla="*/ 13 h 25"/>
              <a:gd name="T74" fmla="*/ 4738 w 6575"/>
              <a:gd name="T75" fmla="*/ 0 h 25"/>
              <a:gd name="T76" fmla="*/ 4725 w 6575"/>
              <a:gd name="T77" fmla="*/ 13 h 25"/>
              <a:gd name="T78" fmla="*/ 4988 w 6575"/>
              <a:gd name="T79" fmla="*/ 25 h 25"/>
              <a:gd name="T80" fmla="*/ 5163 w 6575"/>
              <a:gd name="T81" fmla="*/ 0 h 25"/>
              <a:gd name="T82" fmla="*/ 5088 w 6575"/>
              <a:gd name="T83" fmla="*/ 0 h 25"/>
              <a:gd name="T84" fmla="*/ 5263 w 6575"/>
              <a:gd name="T85" fmla="*/ 25 h 25"/>
              <a:gd name="T86" fmla="*/ 5525 w 6575"/>
              <a:gd name="T87" fmla="*/ 13 h 25"/>
              <a:gd name="T88" fmla="*/ 5613 w 6575"/>
              <a:gd name="T89" fmla="*/ 0 h 25"/>
              <a:gd name="T90" fmla="*/ 5600 w 6575"/>
              <a:gd name="T91" fmla="*/ 13 h 25"/>
              <a:gd name="T92" fmla="*/ 5863 w 6575"/>
              <a:gd name="T93" fmla="*/ 25 h 25"/>
              <a:gd name="T94" fmla="*/ 6038 w 6575"/>
              <a:gd name="T95" fmla="*/ 0 h 25"/>
              <a:gd name="T96" fmla="*/ 5963 w 6575"/>
              <a:gd name="T97" fmla="*/ 0 h 25"/>
              <a:gd name="T98" fmla="*/ 6138 w 6575"/>
              <a:gd name="T99" fmla="*/ 25 h 25"/>
              <a:gd name="T100" fmla="*/ 6400 w 6575"/>
              <a:gd name="T101" fmla="*/ 13 h 25"/>
              <a:gd name="T102" fmla="*/ 6488 w 6575"/>
              <a:gd name="T103" fmla="*/ 0 h 25"/>
              <a:gd name="T104" fmla="*/ 6475 w 6575"/>
              <a:gd name="T105" fmla="*/ 13 h 2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6575"/>
              <a:gd name="T160" fmla="*/ 0 h 25"/>
              <a:gd name="T161" fmla="*/ 6575 w 6575"/>
              <a:gd name="T162" fmla="*/ 25 h 25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6575" h="25">
                <a:moveTo>
                  <a:pt x="13" y="0"/>
                </a:moveTo>
                <a:lnTo>
                  <a:pt x="88" y="0"/>
                </a:lnTo>
                <a:cubicBezTo>
                  <a:pt x="95" y="0"/>
                  <a:pt x="100" y="6"/>
                  <a:pt x="100" y="13"/>
                </a:cubicBezTo>
                <a:cubicBezTo>
                  <a:pt x="100" y="20"/>
                  <a:pt x="95" y="25"/>
                  <a:pt x="88" y="25"/>
                </a:cubicBezTo>
                <a:lnTo>
                  <a:pt x="13" y="25"/>
                </a:lnTo>
                <a:cubicBezTo>
                  <a:pt x="6" y="25"/>
                  <a:pt x="0" y="20"/>
                  <a:pt x="0" y="13"/>
                </a:cubicBezTo>
                <a:cubicBezTo>
                  <a:pt x="0" y="6"/>
                  <a:pt x="6" y="0"/>
                  <a:pt x="13" y="0"/>
                </a:cubicBezTo>
                <a:close/>
                <a:moveTo>
                  <a:pt x="188" y="0"/>
                </a:moveTo>
                <a:lnTo>
                  <a:pt x="263" y="0"/>
                </a:lnTo>
                <a:cubicBezTo>
                  <a:pt x="270" y="0"/>
                  <a:pt x="275" y="6"/>
                  <a:pt x="275" y="13"/>
                </a:cubicBezTo>
                <a:cubicBezTo>
                  <a:pt x="275" y="20"/>
                  <a:pt x="270" y="25"/>
                  <a:pt x="263" y="25"/>
                </a:cubicBezTo>
                <a:lnTo>
                  <a:pt x="188" y="25"/>
                </a:lnTo>
                <a:cubicBezTo>
                  <a:pt x="181" y="25"/>
                  <a:pt x="175" y="20"/>
                  <a:pt x="175" y="13"/>
                </a:cubicBezTo>
                <a:cubicBezTo>
                  <a:pt x="175" y="6"/>
                  <a:pt x="181" y="0"/>
                  <a:pt x="188" y="0"/>
                </a:cubicBezTo>
                <a:close/>
                <a:moveTo>
                  <a:pt x="363" y="0"/>
                </a:moveTo>
                <a:lnTo>
                  <a:pt x="438" y="0"/>
                </a:lnTo>
                <a:cubicBezTo>
                  <a:pt x="445" y="0"/>
                  <a:pt x="450" y="6"/>
                  <a:pt x="450" y="13"/>
                </a:cubicBezTo>
                <a:cubicBezTo>
                  <a:pt x="450" y="20"/>
                  <a:pt x="445" y="25"/>
                  <a:pt x="438" y="25"/>
                </a:cubicBezTo>
                <a:lnTo>
                  <a:pt x="363" y="25"/>
                </a:lnTo>
                <a:cubicBezTo>
                  <a:pt x="356" y="25"/>
                  <a:pt x="350" y="20"/>
                  <a:pt x="350" y="13"/>
                </a:cubicBezTo>
                <a:cubicBezTo>
                  <a:pt x="350" y="6"/>
                  <a:pt x="356" y="0"/>
                  <a:pt x="363" y="0"/>
                </a:cubicBezTo>
                <a:close/>
                <a:moveTo>
                  <a:pt x="538" y="0"/>
                </a:moveTo>
                <a:lnTo>
                  <a:pt x="613" y="0"/>
                </a:lnTo>
                <a:cubicBezTo>
                  <a:pt x="620" y="0"/>
                  <a:pt x="625" y="6"/>
                  <a:pt x="625" y="13"/>
                </a:cubicBezTo>
                <a:cubicBezTo>
                  <a:pt x="625" y="20"/>
                  <a:pt x="620" y="25"/>
                  <a:pt x="613" y="25"/>
                </a:cubicBezTo>
                <a:lnTo>
                  <a:pt x="538" y="25"/>
                </a:lnTo>
                <a:cubicBezTo>
                  <a:pt x="531" y="25"/>
                  <a:pt x="525" y="20"/>
                  <a:pt x="525" y="13"/>
                </a:cubicBezTo>
                <a:cubicBezTo>
                  <a:pt x="525" y="6"/>
                  <a:pt x="531" y="0"/>
                  <a:pt x="538" y="0"/>
                </a:cubicBezTo>
                <a:close/>
                <a:moveTo>
                  <a:pt x="713" y="0"/>
                </a:moveTo>
                <a:lnTo>
                  <a:pt x="788" y="0"/>
                </a:lnTo>
                <a:cubicBezTo>
                  <a:pt x="795" y="0"/>
                  <a:pt x="800" y="6"/>
                  <a:pt x="800" y="13"/>
                </a:cubicBezTo>
                <a:cubicBezTo>
                  <a:pt x="800" y="20"/>
                  <a:pt x="795" y="25"/>
                  <a:pt x="788" y="25"/>
                </a:cubicBezTo>
                <a:lnTo>
                  <a:pt x="713" y="25"/>
                </a:lnTo>
                <a:cubicBezTo>
                  <a:pt x="706" y="25"/>
                  <a:pt x="700" y="20"/>
                  <a:pt x="700" y="13"/>
                </a:cubicBezTo>
                <a:cubicBezTo>
                  <a:pt x="700" y="6"/>
                  <a:pt x="706" y="0"/>
                  <a:pt x="713" y="0"/>
                </a:cubicBezTo>
                <a:close/>
                <a:moveTo>
                  <a:pt x="888" y="0"/>
                </a:moveTo>
                <a:lnTo>
                  <a:pt x="963" y="0"/>
                </a:lnTo>
                <a:cubicBezTo>
                  <a:pt x="970" y="0"/>
                  <a:pt x="975" y="6"/>
                  <a:pt x="975" y="13"/>
                </a:cubicBezTo>
                <a:cubicBezTo>
                  <a:pt x="975" y="20"/>
                  <a:pt x="970" y="25"/>
                  <a:pt x="963" y="25"/>
                </a:cubicBezTo>
                <a:lnTo>
                  <a:pt x="888" y="25"/>
                </a:lnTo>
                <a:cubicBezTo>
                  <a:pt x="881" y="25"/>
                  <a:pt x="875" y="20"/>
                  <a:pt x="875" y="13"/>
                </a:cubicBezTo>
                <a:cubicBezTo>
                  <a:pt x="875" y="6"/>
                  <a:pt x="881" y="0"/>
                  <a:pt x="888" y="0"/>
                </a:cubicBezTo>
                <a:close/>
                <a:moveTo>
                  <a:pt x="1063" y="0"/>
                </a:moveTo>
                <a:lnTo>
                  <a:pt x="1138" y="0"/>
                </a:lnTo>
                <a:cubicBezTo>
                  <a:pt x="1145" y="0"/>
                  <a:pt x="1150" y="6"/>
                  <a:pt x="1150" y="13"/>
                </a:cubicBezTo>
                <a:cubicBezTo>
                  <a:pt x="1150" y="20"/>
                  <a:pt x="1145" y="25"/>
                  <a:pt x="1138" y="25"/>
                </a:cubicBezTo>
                <a:lnTo>
                  <a:pt x="1063" y="25"/>
                </a:lnTo>
                <a:cubicBezTo>
                  <a:pt x="1056" y="25"/>
                  <a:pt x="1050" y="20"/>
                  <a:pt x="1050" y="13"/>
                </a:cubicBezTo>
                <a:cubicBezTo>
                  <a:pt x="1050" y="6"/>
                  <a:pt x="1056" y="0"/>
                  <a:pt x="1063" y="0"/>
                </a:cubicBezTo>
                <a:close/>
                <a:moveTo>
                  <a:pt x="1238" y="0"/>
                </a:moveTo>
                <a:lnTo>
                  <a:pt x="1313" y="0"/>
                </a:lnTo>
                <a:cubicBezTo>
                  <a:pt x="1320" y="0"/>
                  <a:pt x="1325" y="6"/>
                  <a:pt x="1325" y="13"/>
                </a:cubicBezTo>
                <a:cubicBezTo>
                  <a:pt x="1325" y="20"/>
                  <a:pt x="1320" y="25"/>
                  <a:pt x="1313" y="25"/>
                </a:cubicBezTo>
                <a:lnTo>
                  <a:pt x="1238" y="25"/>
                </a:lnTo>
                <a:cubicBezTo>
                  <a:pt x="1231" y="25"/>
                  <a:pt x="1225" y="20"/>
                  <a:pt x="1225" y="13"/>
                </a:cubicBezTo>
                <a:cubicBezTo>
                  <a:pt x="1225" y="6"/>
                  <a:pt x="1231" y="0"/>
                  <a:pt x="1238" y="0"/>
                </a:cubicBezTo>
                <a:close/>
                <a:moveTo>
                  <a:pt x="1413" y="0"/>
                </a:moveTo>
                <a:lnTo>
                  <a:pt x="1488" y="0"/>
                </a:lnTo>
                <a:cubicBezTo>
                  <a:pt x="1495" y="0"/>
                  <a:pt x="1500" y="6"/>
                  <a:pt x="1500" y="13"/>
                </a:cubicBezTo>
                <a:cubicBezTo>
                  <a:pt x="1500" y="20"/>
                  <a:pt x="1495" y="25"/>
                  <a:pt x="1488" y="25"/>
                </a:cubicBezTo>
                <a:lnTo>
                  <a:pt x="1413" y="25"/>
                </a:lnTo>
                <a:cubicBezTo>
                  <a:pt x="1406" y="25"/>
                  <a:pt x="1400" y="20"/>
                  <a:pt x="1400" y="13"/>
                </a:cubicBezTo>
                <a:cubicBezTo>
                  <a:pt x="1400" y="6"/>
                  <a:pt x="1406" y="0"/>
                  <a:pt x="1413" y="0"/>
                </a:cubicBezTo>
                <a:close/>
                <a:moveTo>
                  <a:pt x="1588" y="0"/>
                </a:moveTo>
                <a:lnTo>
                  <a:pt x="1663" y="0"/>
                </a:lnTo>
                <a:cubicBezTo>
                  <a:pt x="1670" y="0"/>
                  <a:pt x="1675" y="6"/>
                  <a:pt x="1675" y="13"/>
                </a:cubicBezTo>
                <a:cubicBezTo>
                  <a:pt x="1675" y="20"/>
                  <a:pt x="1670" y="25"/>
                  <a:pt x="1663" y="25"/>
                </a:cubicBezTo>
                <a:lnTo>
                  <a:pt x="1588" y="25"/>
                </a:lnTo>
                <a:cubicBezTo>
                  <a:pt x="1581" y="25"/>
                  <a:pt x="1575" y="20"/>
                  <a:pt x="1575" y="13"/>
                </a:cubicBezTo>
                <a:cubicBezTo>
                  <a:pt x="1575" y="6"/>
                  <a:pt x="1581" y="0"/>
                  <a:pt x="1588" y="0"/>
                </a:cubicBezTo>
                <a:close/>
                <a:moveTo>
                  <a:pt x="1763" y="0"/>
                </a:moveTo>
                <a:lnTo>
                  <a:pt x="1838" y="0"/>
                </a:lnTo>
                <a:cubicBezTo>
                  <a:pt x="1845" y="0"/>
                  <a:pt x="1850" y="6"/>
                  <a:pt x="1850" y="13"/>
                </a:cubicBezTo>
                <a:cubicBezTo>
                  <a:pt x="1850" y="20"/>
                  <a:pt x="1845" y="25"/>
                  <a:pt x="1838" y="25"/>
                </a:cubicBezTo>
                <a:lnTo>
                  <a:pt x="1763" y="25"/>
                </a:lnTo>
                <a:cubicBezTo>
                  <a:pt x="1756" y="25"/>
                  <a:pt x="1750" y="20"/>
                  <a:pt x="1750" y="13"/>
                </a:cubicBezTo>
                <a:cubicBezTo>
                  <a:pt x="1750" y="6"/>
                  <a:pt x="1756" y="0"/>
                  <a:pt x="1763" y="0"/>
                </a:cubicBezTo>
                <a:close/>
                <a:moveTo>
                  <a:pt x="1938" y="0"/>
                </a:moveTo>
                <a:lnTo>
                  <a:pt x="2013" y="0"/>
                </a:lnTo>
                <a:cubicBezTo>
                  <a:pt x="2020" y="0"/>
                  <a:pt x="2025" y="6"/>
                  <a:pt x="2025" y="13"/>
                </a:cubicBezTo>
                <a:cubicBezTo>
                  <a:pt x="2025" y="20"/>
                  <a:pt x="2020" y="25"/>
                  <a:pt x="2013" y="25"/>
                </a:cubicBezTo>
                <a:lnTo>
                  <a:pt x="1938" y="25"/>
                </a:lnTo>
                <a:cubicBezTo>
                  <a:pt x="1931" y="25"/>
                  <a:pt x="1925" y="20"/>
                  <a:pt x="1925" y="13"/>
                </a:cubicBezTo>
                <a:cubicBezTo>
                  <a:pt x="1925" y="6"/>
                  <a:pt x="1931" y="0"/>
                  <a:pt x="1938" y="0"/>
                </a:cubicBezTo>
                <a:close/>
                <a:moveTo>
                  <a:pt x="2113" y="0"/>
                </a:moveTo>
                <a:lnTo>
                  <a:pt x="2188" y="0"/>
                </a:lnTo>
                <a:cubicBezTo>
                  <a:pt x="2195" y="0"/>
                  <a:pt x="2200" y="6"/>
                  <a:pt x="2200" y="13"/>
                </a:cubicBezTo>
                <a:cubicBezTo>
                  <a:pt x="2200" y="20"/>
                  <a:pt x="2195" y="25"/>
                  <a:pt x="2188" y="25"/>
                </a:cubicBezTo>
                <a:lnTo>
                  <a:pt x="2113" y="25"/>
                </a:lnTo>
                <a:cubicBezTo>
                  <a:pt x="2106" y="25"/>
                  <a:pt x="2100" y="20"/>
                  <a:pt x="2100" y="13"/>
                </a:cubicBezTo>
                <a:cubicBezTo>
                  <a:pt x="2100" y="6"/>
                  <a:pt x="2106" y="0"/>
                  <a:pt x="2113" y="0"/>
                </a:cubicBezTo>
                <a:close/>
                <a:moveTo>
                  <a:pt x="2288" y="0"/>
                </a:moveTo>
                <a:lnTo>
                  <a:pt x="2363" y="0"/>
                </a:lnTo>
                <a:cubicBezTo>
                  <a:pt x="2370" y="0"/>
                  <a:pt x="2375" y="6"/>
                  <a:pt x="2375" y="13"/>
                </a:cubicBezTo>
                <a:cubicBezTo>
                  <a:pt x="2375" y="20"/>
                  <a:pt x="2370" y="25"/>
                  <a:pt x="2363" y="25"/>
                </a:cubicBezTo>
                <a:lnTo>
                  <a:pt x="2288" y="25"/>
                </a:lnTo>
                <a:cubicBezTo>
                  <a:pt x="2281" y="25"/>
                  <a:pt x="2275" y="20"/>
                  <a:pt x="2275" y="13"/>
                </a:cubicBezTo>
                <a:cubicBezTo>
                  <a:pt x="2275" y="6"/>
                  <a:pt x="2281" y="0"/>
                  <a:pt x="2288" y="0"/>
                </a:cubicBezTo>
                <a:close/>
                <a:moveTo>
                  <a:pt x="2463" y="0"/>
                </a:moveTo>
                <a:lnTo>
                  <a:pt x="2538" y="0"/>
                </a:lnTo>
                <a:cubicBezTo>
                  <a:pt x="2545" y="0"/>
                  <a:pt x="2550" y="6"/>
                  <a:pt x="2550" y="13"/>
                </a:cubicBezTo>
                <a:cubicBezTo>
                  <a:pt x="2550" y="20"/>
                  <a:pt x="2545" y="25"/>
                  <a:pt x="2538" y="25"/>
                </a:cubicBezTo>
                <a:lnTo>
                  <a:pt x="2463" y="25"/>
                </a:lnTo>
                <a:cubicBezTo>
                  <a:pt x="2456" y="25"/>
                  <a:pt x="2450" y="20"/>
                  <a:pt x="2450" y="13"/>
                </a:cubicBezTo>
                <a:cubicBezTo>
                  <a:pt x="2450" y="6"/>
                  <a:pt x="2456" y="0"/>
                  <a:pt x="2463" y="0"/>
                </a:cubicBezTo>
                <a:close/>
                <a:moveTo>
                  <a:pt x="2638" y="0"/>
                </a:moveTo>
                <a:lnTo>
                  <a:pt x="2713" y="0"/>
                </a:lnTo>
                <a:cubicBezTo>
                  <a:pt x="2720" y="0"/>
                  <a:pt x="2725" y="6"/>
                  <a:pt x="2725" y="13"/>
                </a:cubicBezTo>
                <a:cubicBezTo>
                  <a:pt x="2725" y="20"/>
                  <a:pt x="2720" y="25"/>
                  <a:pt x="2713" y="25"/>
                </a:cubicBezTo>
                <a:lnTo>
                  <a:pt x="2638" y="25"/>
                </a:lnTo>
                <a:cubicBezTo>
                  <a:pt x="2631" y="25"/>
                  <a:pt x="2625" y="20"/>
                  <a:pt x="2625" y="13"/>
                </a:cubicBezTo>
                <a:cubicBezTo>
                  <a:pt x="2625" y="6"/>
                  <a:pt x="2631" y="0"/>
                  <a:pt x="2638" y="0"/>
                </a:cubicBezTo>
                <a:close/>
                <a:moveTo>
                  <a:pt x="2813" y="0"/>
                </a:moveTo>
                <a:lnTo>
                  <a:pt x="2888" y="0"/>
                </a:lnTo>
                <a:cubicBezTo>
                  <a:pt x="2895" y="0"/>
                  <a:pt x="2900" y="6"/>
                  <a:pt x="2900" y="13"/>
                </a:cubicBezTo>
                <a:cubicBezTo>
                  <a:pt x="2900" y="20"/>
                  <a:pt x="2895" y="25"/>
                  <a:pt x="2888" y="25"/>
                </a:cubicBezTo>
                <a:lnTo>
                  <a:pt x="2813" y="25"/>
                </a:lnTo>
                <a:cubicBezTo>
                  <a:pt x="2806" y="25"/>
                  <a:pt x="2800" y="20"/>
                  <a:pt x="2800" y="13"/>
                </a:cubicBezTo>
                <a:cubicBezTo>
                  <a:pt x="2800" y="6"/>
                  <a:pt x="2806" y="0"/>
                  <a:pt x="2813" y="0"/>
                </a:cubicBezTo>
                <a:close/>
                <a:moveTo>
                  <a:pt x="2988" y="0"/>
                </a:moveTo>
                <a:lnTo>
                  <a:pt x="3063" y="0"/>
                </a:lnTo>
                <a:cubicBezTo>
                  <a:pt x="3070" y="0"/>
                  <a:pt x="3075" y="6"/>
                  <a:pt x="3075" y="13"/>
                </a:cubicBezTo>
                <a:cubicBezTo>
                  <a:pt x="3075" y="20"/>
                  <a:pt x="3070" y="25"/>
                  <a:pt x="3063" y="25"/>
                </a:cubicBezTo>
                <a:lnTo>
                  <a:pt x="2988" y="25"/>
                </a:lnTo>
                <a:cubicBezTo>
                  <a:pt x="2981" y="25"/>
                  <a:pt x="2975" y="20"/>
                  <a:pt x="2975" y="13"/>
                </a:cubicBezTo>
                <a:cubicBezTo>
                  <a:pt x="2975" y="6"/>
                  <a:pt x="2981" y="0"/>
                  <a:pt x="2988" y="0"/>
                </a:cubicBezTo>
                <a:close/>
                <a:moveTo>
                  <a:pt x="3163" y="0"/>
                </a:moveTo>
                <a:lnTo>
                  <a:pt x="3238" y="0"/>
                </a:lnTo>
                <a:cubicBezTo>
                  <a:pt x="3245" y="0"/>
                  <a:pt x="3250" y="6"/>
                  <a:pt x="3250" y="13"/>
                </a:cubicBezTo>
                <a:cubicBezTo>
                  <a:pt x="3250" y="20"/>
                  <a:pt x="3245" y="25"/>
                  <a:pt x="3238" y="25"/>
                </a:cubicBezTo>
                <a:lnTo>
                  <a:pt x="3163" y="25"/>
                </a:lnTo>
                <a:cubicBezTo>
                  <a:pt x="3156" y="25"/>
                  <a:pt x="3150" y="20"/>
                  <a:pt x="3150" y="13"/>
                </a:cubicBezTo>
                <a:cubicBezTo>
                  <a:pt x="3150" y="6"/>
                  <a:pt x="3156" y="0"/>
                  <a:pt x="3163" y="0"/>
                </a:cubicBezTo>
                <a:close/>
                <a:moveTo>
                  <a:pt x="3338" y="0"/>
                </a:moveTo>
                <a:lnTo>
                  <a:pt x="3413" y="0"/>
                </a:lnTo>
                <a:cubicBezTo>
                  <a:pt x="3420" y="0"/>
                  <a:pt x="3425" y="6"/>
                  <a:pt x="3425" y="13"/>
                </a:cubicBezTo>
                <a:cubicBezTo>
                  <a:pt x="3425" y="20"/>
                  <a:pt x="3420" y="25"/>
                  <a:pt x="3413" y="25"/>
                </a:cubicBezTo>
                <a:lnTo>
                  <a:pt x="3338" y="25"/>
                </a:lnTo>
                <a:cubicBezTo>
                  <a:pt x="3331" y="25"/>
                  <a:pt x="3325" y="20"/>
                  <a:pt x="3325" y="13"/>
                </a:cubicBezTo>
                <a:cubicBezTo>
                  <a:pt x="3325" y="6"/>
                  <a:pt x="3331" y="0"/>
                  <a:pt x="3338" y="0"/>
                </a:cubicBezTo>
                <a:close/>
                <a:moveTo>
                  <a:pt x="3513" y="0"/>
                </a:moveTo>
                <a:lnTo>
                  <a:pt x="3588" y="0"/>
                </a:lnTo>
                <a:cubicBezTo>
                  <a:pt x="3595" y="0"/>
                  <a:pt x="3600" y="6"/>
                  <a:pt x="3600" y="13"/>
                </a:cubicBezTo>
                <a:cubicBezTo>
                  <a:pt x="3600" y="20"/>
                  <a:pt x="3595" y="25"/>
                  <a:pt x="3588" y="25"/>
                </a:cubicBezTo>
                <a:lnTo>
                  <a:pt x="3513" y="25"/>
                </a:lnTo>
                <a:cubicBezTo>
                  <a:pt x="3506" y="25"/>
                  <a:pt x="3500" y="20"/>
                  <a:pt x="3500" y="13"/>
                </a:cubicBezTo>
                <a:cubicBezTo>
                  <a:pt x="3500" y="6"/>
                  <a:pt x="3506" y="0"/>
                  <a:pt x="3513" y="0"/>
                </a:cubicBezTo>
                <a:close/>
                <a:moveTo>
                  <a:pt x="3688" y="0"/>
                </a:moveTo>
                <a:lnTo>
                  <a:pt x="3763" y="0"/>
                </a:lnTo>
                <a:cubicBezTo>
                  <a:pt x="3770" y="0"/>
                  <a:pt x="3775" y="6"/>
                  <a:pt x="3775" y="13"/>
                </a:cubicBezTo>
                <a:cubicBezTo>
                  <a:pt x="3775" y="20"/>
                  <a:pt x="3770" y="25"/>
                  <a:pt x="3763" y="25"/>
                </a:cubicBezTo>
                <a:lnTo>
                  <a:pt x="3688" y="25"/>
                </a:lnTo>
                <a:cubicBezTo>
                  <a:pt x="3681" y="25"/>
                  <a:pt x="3675" y="20"/>
                  <a:pt x="3675" y="13"/>
                </a:cubicBezTo>
                <a:cubicBezTo>
                  <a:pt x="3675" y="6"/>
                  <a:pt x="3681" y="0"/>
                  <a:pt x="3688" y="0"/>
                </a:cubicBezTo>
                <a:close/>
                <a:moveTo>
                  <a:pt x="3863" y="0"/>
                </a:moveTo>
                <a:lnTo>
                  <a:pt x="3938" y="0"/>
                </a:lnTo>
                <a:cubicBezTo>
                  <a:pt x="3945" y="0"/>
                  <a:pt x="3950" y="6"/>
                  <a:pt x="3950" y="13"/>
                </a:cubicBezTo>
                <a:cubicBezTo>
                  <a:pt x="3950" y="20"/>
                  <a:pt x="3945" y="25"/>
                  <a:pt x="3938" y="25"/>
                </a:cubicBezTo>
                <a:lnTo>
                  <a:pt x="3863" y="25"/>
                </a:lnTo>
                <a:cubicBezTo>
                  <a:pt x="3856" y="25"/>
                  <a:pt x="3850" y="20"/>
                  <a:pt x="3850" y="13"/>
                </a:cubicBezTo>
                <a:cubicBezTo>
                  <a:pt x="3850" y="6"/>
                  <a:pt x="3856" y="0"/>
                  <a:pt x="3863" y="0"/>
                </a:cubicBezTo>
                <a:close/>
                <a:moveTo>
                  <a:pt x="4038" y="0"/>
                </a:moveTo>
                <a:lnTo>
                  <a:pt x="4113" y="0"/>
                </a:lnTo>
                <a:cubicBezTo>
                  <a:pt x="4120" y="0"/>
                  <a:pt x="4125" y="6"/>
                  <a:pt x="4125" y="13"/>
                </a:cubicBezTo>
                <a:cubicBezTo>
                  <a:pt x="4125" y="20"/>
                  <a:pt x="4120" y="25"/>
                  <a:pt x="4113" y="25"/>
                </a:cubicBezTo>
                <a:lnTo>
                  <a:pt x="4038" y="25"/>
                </a:lnTo>
                <a:cubicBezTo>
                  <a:pt x="4031" y="25"/>
                  <a:pt x="4025" y="20"/>
                  <a:pt x="4025" y="13"/>
                </a:cubicBezTo>
                <a:cubicBezTo>
                  <a:pt x="4025" y="6"/>
                  <a:pt x="4031" y="0"/>
                  <a:pt x="4038" y="0"/>
                </a:cubicBezTo>
                <a:close/>
                <a:moveTo>
                  <a:pt x="4213" y="0"/>
                </a:moveTo>
                <a:lnTo>
                  <a:pt x="4288" y="0"/>
                </a:lnTo>
                <a:cubicBezTo>
                  <a:pt x="4295" y="0"/>
                  <a:pt x="4300" y="6"/>
                  <a:pt x="4300" y="13"/>
                </a:cubicBezTo>
                <a:cubicBezTo>
                  <a:pt x="4300" y="20"/>
                  <a:pt x="4295" y="25"/>
                  <a:pt x="4288" y="25"/>
                </a:cubicBezTo>
                <a:lnTo>
                  <a:pt x="4213" y="25"/>
                </a:lnTo>
                <a:cubicBezTo>
                  <a:pt x="4206" y="25"/>
                  <a:pt x="4200" y="20"/>
                  <a:pt x="4200" y="13"/>
                </a:cubicBezTo>
                <a:cubicBezTo>
                  <a:pt x="4200" y="6"/>
                  <a:pt x="4206" y="0"/>
                  <a:pt x="4213" y="0"/>
                </a:cubicBezTo>
                <a:close/>
                <a:moveTo>
                  <a:pt x="4388" y="0"/>
                </a:moveTo>
                <a:lnTo>
                  <a:pt x="4463" y="0"/>
                </a:lnTo>
                <a:cubicBezTo>
                  <a:pt x="4470" y="0"/>
                  <a:pt x="4475" y="6"/>
                  <a:pt x="4475" y="13"/>
                </a:cubicBezTo>
                <a:cubicBezTo>
                  <a:pt x="4475" y="20"/>
                  <a:pt x="4470" y="25"/>
                  <a:pt x="4463" y="25"/>
                </a:cubicBezTo>
                <a:lnTo>
                  <a:pt x="4388" y="25"/>
                </a:lnTo>
                <a:cubicBezTo>
                  <a:pt x="4381" y="25"/>
                  <a:pt x="4375" y="20"/>
                  <a:pt x="4375" y="13"/>
                </a:cubicBezTo>
                <a:cubicBezTo>
                  <a:pt x="4375" y="6"/>
                  <a:pt x="4381" y="0"/>
                  <a:pt x="4388" y="0"/>
                </a:cubicBezTo>
                <a:close/>
                <a:moveTo>
                  <a:pt x="4563" y="0"/>
                </a:moveTo>
                <a:lnTo>
                  <a:pt x="4638" y="0"/>
                </a:lnTo>
                <a:cubicBezTo>
                  <a:pt x="4645" y="0"/>
                  <a:pt x="4650" y="6"/>
                  <a:pt x="4650" y="13"/>
                </a:cubicBezTo>
                <a:cubicBezTo>
                  <a:pt x="4650" y="20"/>
                  <a:pt x="4645" y="25"/>
                  <a:pt x="4638" y="25"/>
                </a:cubicBezTo>
                <a:lnTo>
                  <a:pt x="4563" y="25"/>
                </a:lnTo>
                <a:cubicBezTo>
                  <a:pt x="4556" y="25"/>
                  <a:pt x="4550" y="20"/>
                  <a:pt x="4550" y="13"/>
                </a:cubicBezTo>
                <a:cubicBezTo>
                  <a:pt x="4550" y="6"/>
                  <a:pt x="4556" y="0"/>
                  <a:pt x="4563" y="0"/>
                </a:cubicBezTo>
                <a:close/>
                <a:moveTo>
                  <a:pt x="4738" y="0"/>
                </a:moveTo>
                <a:lnTo>
                  <a:pt x="4813" y="0"/>
                </a:lnTo>
                <a:cubicBezTo>
                  <a:pt x="4820" y="0"/>
                  <a:pt x="4825" y="6"/>
                  <a:pt x="4825" y="13"/>
                </a:cubicBezTo>
                <a:cubicBezTo>
                  <a:pt x="4825" y="20"/>
                  <a:pt x="4820" y="25"/>
                  <a:pt x="4813" y="25"/>
                </a:cubicBezTo>
                <a:lnTo>
                  <a:pt x="4738" y="25"/>
                </a:lnTo>
                <a:cubicBezTo>
                  <a:pt x="4731" y="25"/>
                  <a:pt x="4725" y="20"/>
                  <a:pt x="4725" y="13"/>
                </a:cubicBezTo>
                <a:cubicBezTo>
                  <a:pt x="4725" y="6"/>
                  <a:pt x="4731" y="0"/>
                  <a:pt x="4738" y="0"/>
                </a:cubicBezTo>
                <a:close/>
                <a:moveTo>
                  <a:pt x="4913" y="0"/>
                </a:moveTo>
                <a:lnTo>
                  <a:pt x="4988" y="0"/>
                </a:lnTo>
                <a:cubicBezTo>
                  <a:pt x="4995" y="0"/>
                  <a:pt x="5000" y="6"/>
                  <a:pt x="5000" y="13"/>
                </a:cubicBezTo>
                <a:cubicBezTo>
                  <a:pt x="5000" y="20"/>
                  <a:pt x="4995" y="25"/>
                  <a:pt x="4988" y="25"/>
                </a:cubicBezTo>
                <a:lnTo>
                  <a:pt x="4913" y="25"/>
                </a:lnTo>
                <a:cubicBezTo>
                  <a:pt x="4906" y="25"/>
                  <a:pt x="4900" y="20"/>
                  <a:pt x="4900" y="13"/>
                </a:cubicBezTo>
                <a:cubicBezTo>
                  <a:pt x="4900" y="6"/>
                  <a:pt x="4906" y="0"/>
                  <a:pt x="4913" y="0"/>
                </a:cubicBezTo>
                <a:close/>
                <a:moveTo>
                  <a:pt x="5088" y="0"/>
                </a:moveTo>
                <a:lnTo>
                  <a:pt x="5163" y="0"/>
                </a:lnTo>
                <a:cubicBezTo>
                  <a:pt x="5170" y="0"/>
                  <a:pt x="5175" y="6"/>
                  <a:pt x="5175" y="13"/>
                </a:cubicBezTo>
                <a:cubicBezTo>
                  <a:pt x="5175" y="20"/>
                  <a:pt x="5170" y="25"/>
                  <a:pt x="5163" y="25"/>
                </a:cubicBezTo>
                <a:lnTo>
                  <a:pt x="5088" y="25"/>
                </a:lnTo>
                <a:cubicBezTo>
                  <a:pt x="5081" y="25"/>
                  <a:pt x="5075" y="20"/>
                  <a:pt x="5075" y="13"/>
                </a:cubicBezTo>
                <a:cubicBezTo>
                  <a:pt x="5075" y="6"/>
                  <a:pt x="5081" y="0"/>
                  <a:pt x="5088" y="0"/>
                </a:cubicBezTo>
                <a:close/>
                <a:moveTo>
                  <a:pt x="5263" y="0"/>
                </a:moveTo>
                <a:lnTo>
                  <a:pt x="5338" y="0"/>
                </a:lnTo>
                <a:cubicBezTo>
                  <a:pt x="5345" y="0"/>
                  <a:pt x="5350" y="6"/>
                  <a:pt x="5350" y="13"/>
                </a:cubicBezTo>
                <a:cubicBezTo>
                  <a:pt x="5350" y="20"/>
                  <a:pt x="5345" y="25"/>
                  <a:pt x="5338" y="25"/>
                </a:cubicBezTo>
                <a:lnTo>
                  <a:pt x="5263" y="25"/>
                </a:lnTo>
                <a:cubicBezTo>
                  <a:pt x="5256" y="25"/>
                  <a:pt x="5250" y="20"/>
                  <a:pt x="5250" y="13"/>
                </a:cubicBezTo>
                <a:cubicBezTo>
                  <a:pt x="5250" y="6"/>
                  <a:pt x="5256" y="0"/>
                  <a:pt x="5263" y="0"/>
                </a:cubicBezTo>
                <a:close/>
                <a:moveTo>
                  <a:pt x="5438" y="0"/>
                </a:moveTo>
                <a:lnTo>
                  <a:pt x="5513" y="0"/>
                </a:lnTo>
                <a:cubicBezTo>
                  <a:pt x="5520" y="0"/>
                  <a:pt x="5525" y="6"/>
                  <a:pt x="5525" y="13"/>
                </a:cubicBezTo>
                <a:cubicBezTo>
                  <a:pt x="5525" y="20"/>
                  <a:pt x="5520" y="25"/>
                  <a:pt x="5513" y="25"/>
                </a:cubicBezTo>
                <a:lnTo>
                  <a:pt x="5438" y="25"/>
                </a:lnTo>
                <a:cubicBezTo>
                  <a:pt x="5431" y="25"/>
                  <a:pt x="5425" y="20"/>
                  <a:pt x="5425" y="13"/>
                </a:cubicBezTo>
                <a:cubicBezTo>
                  <a:pt x="5425" y="6"/>
                  <a:pt x="5431" y="0"/>
                  <a:pt x="5438" y="0"/>
                </a:cubicBezTo>
                <a:close/>
                <a:moveTo>
                  <a:pt x="5613" y="0"/>
                </a:moveTo>
                <a:lnTo>
                  <a:pt x="5688" y="0"/>
                </a:lnTo>
                <a:cubicBezTo>
                  <a:pt x="5695" y="0"/>
                  <a:pt x="5700" y="6"/>
                  <a:pt x="5700" y="13"/>
                </a:cubicBezTo>
                <a:cubicBezTo>
                  <a:pt x="5700" y="20"/>
                  <a:pt x="5695" y="25"/>
                  <a:pt x="5688" y="25"/>
                </a:cubicBezTo>
                <a:lnTo>
                  <a:pt x="5613" y="25"/>
                </a:lnTo>
                <a:cubicBezTo>
                  <a:pt x="5606" y="25"/>
                  <a:pt x="5600" y="20"/>
                  <a:pt x="5600" y="13"/>
                </a:cubicBezTo>
                <a:cubicBezTo>
                  <a:pt x="5600" y="6"/>
                  <a:pt x="5606" y="0"/>
                  <a:pt x="5613" y="0"/>
                </a:cubicBezTo>
                <a:close/>
                <a:moveTo>
                  <a:pt x="5788" y="0"/>
                </a:moveTo>
                <a:lnTo>
                  <a:pt x="5863" y="0"/>
                </a:lnTo>
                <a:cubicBezTo>
                  <a:pt x="5870" y="0"/>
                  <a:pt x="5875" y="6"/>
                  <a:pt x="5875" y="13"/>
                </a:cubicBezTo>
                <a:cubicBezTo>
                  <a:pt x="5875" y="20"/>
                  <a:pt x="5870" y="25"/>
                  <a:pt x="5863" y="25"/>
                </a:cubicBezTo>
                <a:lnTo>
                  <a:pt x="5788" y="25"/>
                </a:lnTo>
                <a:cubicBezTo>
                  <a:pt x="5781" y="25"/>
                  <a:pt x="5775" y="20"/>
                  <a:pt x="5775" y="13"/>
                </a:cubicBezTo>
                <a:cubicBezTo>
                  <a:pt x="5775" y="6"/>
                  <a:pt x="5781" y="0"/>
                  <a:pt x="5788" y="0"/>
                </a:cubicBezTo>
                <a:close/>
                <a:moveTo>
                  <a:pt x="5963" y="0"/>
                </a:moveTo>
                <a:lnTo>
                  <a:pt x="6038" y="0"/>
                </a:lnTo>
                <a:cubicBezTo>
                  <a:pt x="6045" y="0"/>
                  <a:pt x="6050" y="6"/>
                  <a:pt x="6050" y="13"/>
                </a:cubicBezTo>
                <a:cubicBezTo>
                  <a:pt x="6050" y="20"/>
                  <a:pt x="6045" y="25"/>
                  <a:pt x="6038" y="25"/>
                </a:cubicBezTo>
                <a:lnTo>
                  <a:pt x="5963" y="25"/>
                </a:lnTo>
                <a:cubicBezTo>
                  <a:pt x="5956" y="25"/>
                  <a:pt x="5950" y="20"/>
                  <a:pt x="5950" y="13"/>
                </a:cubicBezTo>
                <a:cubicBezTo>
                  <a:pt x="5950" y="6"/>
                  <a:pt x="5956" y="0"/>
                  <a:pt x="5963" y="0"/>
                </a:cubicBezTo>
                <a:close/>
                <a:moveTo>
                  <a:pt x="6138" y="0"/>
                </a:moveTo>
                <a:lnTo>
                  <a:pt x="6213" y="0"/>
                </a:lnTo>
                <a:cubicBezTo>
                  <a:pt x="6220" y="0"/>
                  <a:pt x="6225" y="6"/>
                  <a:pt x="6225" y="13"/>
                </a:cubicBezTo>
                <a:cubicBezTo>
                  <a:pt x="6225" y="20"/>
                  <a:pt x="6220" y="25"/>
                  <a:pt x="6213" y="25"/>
                </a:cubicBezTo>
                <a:lnTo>
                  <a:pt x="6138" y="25"/>
                </a:lnTo>
                <a:cubicBezTo>
                  <a:pt x="6131" y="25"/>
                  <a:pt x="6125" y="20"/>
                  <a:pt x="6125" y="13"/>
                </a:cubicBezTo>
                <a:cubicBezTo>
                  <a:pt x="6125" y="6"/>
                  <a:pt x="6131" y="0"/>
                  <a:pt x="6138" y="0"/>
                </a:cubicBezTo>
                <a:close/>
                <a:moveTo>
                  <a:pt x="6313" y="0"/>
                </a:moveTo>
                <a:lnTo>
                  <a:pt x="6388" y="0"/>
                </a:lnTo>
                <a:cubicBezTo>
                  <a:pt x="6395" y="0"/>
                  <a:pt x="6400" y="6"/>
                  <a:pt x="6400" y="13"/>
                </a:cubicBezTo>
                <a:cubicBezTo>
                  <a:pt x="6400" y="20"/>
                  <a:pt x="6395" y="25"/>
                  <a:pt x="6388" y="25"/>
                </a:cubicBezTo>
                <a:lnTo>
                  <a:pt x="6313" y="25"/>
                </a:lnTo>
                <a:cubicBezTo>
                  <a:pt x="6306" y="25"/>
                  <a:pt x="6300" y="20"/>
                  <a:pt x="6300" y="13"/>
                </a:cubicBezTo>
                <a:cubicBezTo>
                  <a:pt x="6300" y="6"/>
                  <a:pt x="6306" y="0"/>
                  <a:pt x="6313" y="0"/>
                </a:cubicBezTo>
                <a:close/>
                <a:moveTo>
                  <a:pt x="6488" y="0"/>
                </a:moveTo>
                <a:lnTo>
                  <a:pt x="6563" y="0"/>
                </a:lnTo>
                <a:cubicBezTo>
                  <a:pt x="6570" y="0"/>
                  <a:pt x="6575" y="6"/>
                  <a:pt x="6575" y="13"/>
                </a:cubicBezTo>
                <a:cubicBezTo>
                  <a:pt x="6575" y="20"/>
                  <a:pt x="6570" y="25"/>
                  <a:pt x="6563" y="25"/>
                </a:cubicBezTo>
                <a:lnTo>
                  <a:pt x="6488" y="25"/>
                </a:lnTo>
                <a:cubicBezTo>
                  <a:pt x="6481" y="25"/>
                  <a:pt x="6475" y="20"/>
                  <a:pt x="6475" y="13"/>
                </a:cubicBezTo>
                <a:cubicBezTo>
                  <a:pt x="6475" y="6"/>
                  <a:pt x="6481" y="0"/>
                  <a:pt x="6488" y="0"/>
                </a:cubicBez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67" name="Freeform 38"/>
          <p:cNvSpPr>
            <a:spLocks noEditPoints="1"/>
          </p:cNvSpPr>
          <p:nvPr/>
        </p:nvSpPr>
        <p:spPr bwMode="auto">
          <a:xfrm>
            <a:off x="5724525" y="3689350"/>
            <a:ext cx="1941513" cy="6350"/>
          </a:xfrm>
          <a:custGeom>
            <a:avLst/>
            <a:gdLst>
              <a:gd name="T0" fmla="*/ 12 w 6575"/>
              <a:gd name="T1" fmla="*/ 25 h 25"/>
              <a:gd name="T2" fmla="*/ 275 w 6575"/>
              <a:gd name="T3" fmla="*/ 13 h 25"/>
              <a:gd name="T4" fmla="*/ 362 w 6575"/>
              <a:gd name="T5" fmla="*/ 0 h 25"/>
              <a:gd name="T6" fmla="*/ 350 w 6575"/>
              <a:gd name="T7" fmla="*/ 13 h 25"/>
              <a:gd name="T8" fmla="*/ 612 w 6575"/>
              <a:gd name="T9" fmla="*/ 25 h 25"/>
              <a:gd name="T10" fmla="*/ 787 w 6575"/>
              <a:gd name="T11" fmla="*/ 0 h 25"/>
              <a:gd name="T12" fmla="*/ 712 w 6575"/>
              <a:gd name="T13" fmla="*/ 0 h 25"/>
              <a:gd name="T14" fmla="*/ 887 w 6575"/>
              <a:gd name="T15" fmla="*/ 25 h 25"/>
              <a:gd name="T16" fmla="*/ 1150 w 6575"/>
              <a:gd name="T17" fmla="*/ 13 h 25"/>
              <a:gd name="T18" fmla="*/ 1237 w 6575"/>
              <a:gd name="T19" fmla="*/ 0 h 25"/>
              <a:gd name="T20" fmla="*/ 1225 w 6575"/>
              <a:gd name="T21" fmla="*/ 13 h 25"/>
              <a:gd name="T22" fmla="*/ 1487 w 6575"/>
              <a:gd name="T23" fmla="*/ 25 h 25"/>
              <a:gd name="T24" fmla="*/ 1662 w 6575"/>
              <a:gd name="T25" fmla="*/ 0 h 25"/>
              <a:gd name="T26" fmla="*/ 1587 w 6575"/>
              <a:gd name="T27" fmla="*/ 0 h 25"/>
              <a:gd name="T28" fmla="*/ 1762 w 6575"/>
              <a:gd name="T29" fmla="*/ 25 h 25"/>
              <a:gd name="T30" fmla="*/ 2025 w 6575"/>
              <a:gd name="T31" fmla="*/ 13 h 25"/>
              <a:gd name="T32" fmla="*/ 2112 w 6575"/>
              <a:gd name="T33" fmla="*/ 0 h 25"/>
              <a:gd name="T34" fmla="*/ 2100 w 6575"/>
              <a:gd name="T35" fmla="*/ 13 h 25"/>
              <a:gd name="T36" fmla="*/ 2362 w 6575"/>
              <a:gd name="T37" fmla="*/ 25 h 25"/>
              <a:gd name="T38" fmla="*/ 2537 w 6575"/>
              <a:gd name="T39" fmla="*/ 0 h 25"/>
              <a:gd name="T40" fmla="*/ 2462 w 6575"/>
              <a:gd name="T41" fmla="*/ 0 h 25"/>
              <a:gd name="T42" fmla="*/ 2637 w 6575"/>
              <a:gd name="T43" fmla="*/ 25 h 25"/>
              <a:gd name="T44" fmla="*/ 2900 w 6575"/>
              <a:gd name="T45" fmla="*/ 13 h 25"/>
              <a:gd name="T46" fmla="*/ 2987 w 6575"/>
              <a:gd name="T47" fmla="*/ 0 h 25"/>
              <a:gd name="T48" fmla="*/ 2975 w 6575"/>
              <a:gd name="T49" fmla="*/ 13 h 25"/>
              <a:gd name="T50" fmla="*/ 3237 w 6575"/>
              <a:gd name="T51" fmla="*/ 25 h 25"/>
              <a:gd name="T52" fmla="*/ 3412 w 6575"/>
              <a:gd name="T53" fmla="*/ 0 h 25"/>
              <a:gd name="T54" fmla="*/ 3337 w 6575"/>
              <a:gd name="T55" fmla="*/ 0 h 25"/>
              <a:gd name="T56" fmla="*/ 3512 w 6575"/>
              <a:gd name="T57" fmla="*/ 25 h 25"/>
              <a:gd name="T58" fmla="*/ 3775 w 6575"/>
              <a:gd name="T59" fmla="*/ 13 h 25"/>
              <a:gd name="T60" fmla="*/ 3862 w 6575"/>
              <a:gd name="T61" fmla="*/ 0 h 25"/>
              <a:gd name="T62" fmla="*/ 3850 w 6575"/>
              <a:gd name="T63" fmla="*/ 13 h 25"/>
              <a:gd name="T64" fmla="*/ 4112 w 6575"/>
              <a:gd name="T65" fmla="*/ 25 h 25"/>
              <a:gd name="T66" fmla="*/ 4287 w 6575"/>
              <a:gd name="T67" fmla="*/ 0 h 25"/>
              <a:gd name="T68" fmla="*/ 4212 w 6575"/>
              <a:gd name="T69" fmla="*/ 0 h 25"/>
              <a:gd name="T70" fmla="*/ 4387 w 6575"/>
              <a:gd name="T71" fmla="*/ 25 h 25"/>
              <a:gd name="T72" fmla="*/ 4650 w 6575"/>
              <a:gd name="T73" fmla="*/ 13 h 25"/>
              <a:gd name="T74" fmla="*/ 4737 w 6575"/>
              <a:gd name="T75" fmla="*/ 0 h 25"/>
              <a:gd name="T76" fmla="*/ 4725 w 6575"/>
              <a:gd name="T77" fmla="*/ 13 h 25"/>
              <a:gd name="T78" fmla="*/ 4987 w 6575"/>
              <a:gd name="T79" fmla="*/ 25 h 25"/>
              <a:gd name="T80" fmla="*/ 5162 w 6575"/>
              <a:gd name="T81" fmla="*/ 0 h 25"/>
              <a:gd name="T82" fmla="*/ 5087 w 6575"/>
              <a:gd name="T83" fmla="*/ 0 h 25"/>
              <a:gd name="T84" fmla="*/ 5262 w 6575"/>
              <a:gd name="T85" fmla="*/ 25 h 25"/>
              <a:gd name="T86" fmla="*/ 5525 w 6575"/>
              <a:gd name="T87" fmla="*/ 13 h 25"/>
              <a:gd name="T88" fmla="*/ 5612 w 6575"/>
              <a:gd name="T89" fmla="*/ 0 h 25"/>
              <a:gd name="T90" fmla="*/ 5600 w 6575"/>
              <a:gd name="T91" fmla="*/ 13 h 25"/>
              <a:gd name="T92" fmla="*/ 5862 w 6575"/>
              <a:gd name="T93" fmla="*/ 25 h 25"/>
              <a:gd name="T94" fmla="*/ 6037 w 6575"/>
              <a:gd name="T95" fmla="*/ 0 h 25"/>
              <a:gd name="T96" fmla="*/ 5962 w 6575"/>
              <a:gd name="T97" fmla="*/ 0 h 25"/>
              <a:gd name="T98" fmla="*/ 6137 w 6575"/>
              <a:gd name="T99" fmla="*/ 25 h 25"/>
              <a:gd name="T100" fmla="*/ 6400 w 6575"/>
              <a:gd name="T101" fmla="*/ 13 h 25"/>
              <a:gd name="T102" fmla="*/ 6487 w 6575"/>
              <a:gd name="T103" fmla="*/ 0 h 25"/>
              <a:gd name="T104" fmla="*/ 6475 w 6575"/>
              <a:gd name="T105" fmla="*/ 13 h 2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6575"/>
              <a:gd name="T160" fmla="*/ 0 h 25"/>
              <a:gd name="T161" fmla="*/ 6575 w 6575"/>
              <a:gd name="T162" fmla="*/ 25 h 25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6575" h="25">
                <a:moveTo>
                  <a:pt x="12" y="0"/>
                </a:moveTo>
                <a:lnTo>
                  <a:pt x="87" y="0"/>
                </a:lnTo>
                <a:cubicBezTo>
                  <a:pt x="94" y="0"/>
                  <a:pt x="100" y="6"/>
                  <a:pt x="100" y="13"/>
                </a:cubicBezTo>
                <a:cubicBezTo>
                  <a:pt x="100" y="20"/>
                  <a:pt x="94" y="25"/>
                  <a:pt x="87" y="25"/>
                </a:cubicBezTo>
                <a:lnTo>
                  <a:pt x="12" y="25"/>
                </a:lnTo>
                <a:cubicBezTo>
                  <a:pt x="6" y="25"/>
                  <a:pt x="0" y="20"/>
                  <a:pt x="0" y="13"/>
                </a:cubicBezTo>
                <a:cubicBezTo>
                  <a:pt x="0" y="6"/>
                  <a:pt x="6" y="0"/>
                  <a:pt x="12" y="0"/>
                </a:cubicBezTo>
                <a:close/>
                <a:moveTo>
                  <a:pt x="187" y="0"/>
                </a:moveTo>
                <a:lnTo>
                  <a:pt x="262" y="0"/>
                </a:lnTo>
                <a:cubicBezTo>
                  <a:pt x="269" y="0"/>
                  <a:pt x="275" y="6"/>
                  <a:pt x="275" y="13"/>
                </a:cubicBezTo>
                <a:cubicBezTo>
                  <a:pt x="275" y="20"/>
                  <a:pt x="269" y="25"/>
                  <a:pt x="262" y="25"/>
                </a:cubicBezTo>
                <a:lnTo>
                  <a:pt x="187" y="25"/>
                </a:lnTo>
                <a:cubicBezTo>
                  <a:pt x="181" y="25"/>
                  <a:pt x="175" y="20"/>
                  <a:pt x="175" y="13"/>
                </a:cubicBezTo>
                <a:cubicBezTo>
                  <a:pt x="175" y="6"/>
                  <a:pt x="181" y="0"/>
                  <a:pt x="187" y="0"/>
                </a:cubicBezTo>
                <a:close/>
                <a:moveTo>
                  <a:pt x="362" y="0"/>
                </a:moveTo>
                <a:lnTo>
                  <a:pt x="437" y="0"/>
                </a:lnTo>
                <a:cubicBezTo>
                  <a:pt x="444" y="0"/>
                  <a:pt x="450" y="6"/>
                  <a:pt x="450" y="13"/>
                </a:cubicBezTo>
                <a:cubicBezTo>
                  <a:pt x="450" y="20"/>
                  <a:pt x="444" y="25"/>
                  <a:pt x="437" y="25"/>
                </a:cubicBezTo>
                <a:lnTo>
                  <a:pt x="362" y="25"/>
                </a:lnTo>
                <a:cubicBezTo>
                  <a:pt x="356" y="25"/>
                  <a:pt x="350" y="20"/>
                  <a:pt x="350" y="13"/>
                </a:cubicBezTo>
                <a:cubicBezTo>
                  <a:pt x="350" y="6"/>
                  <a:pt x="356" y="0"/>
                  <a:pt x="362" y="0"/>
                </a:cubicBezTo>
                <a:close/>
                <a:moveTo>
                  <a:pt x="537" y="0"/>
                </a:moveTo>
                <a:lnTo>
                  <a:pt x="612" y="0"/>
                </a:lnTo>
                <a:cubicBezTo>
                  <a:pt x="619" y="0"/>
                  <a:pt x="625" y="6"/>
                  <a:pt x="625" y="13"/>
                </a:cubicBezTo>
                <a:cubicBezTo>
                  <a:pt x="625" y="20"/>
                  <a:pt x="619" y="25"/>
                  <a:pt x="612" y="25"/>
                </a:cubicBezTo>
                <a:lnTo>
                  <a:pt x="537" y="25"/>
                </a:lnTo>
                <a:cubicBezTo>
                  <a:pt x="531" y="25"/>
                  <a:pt x="525" y="20"/>
                  <a:pt x="525" y="13"/>
                </a:cubicBezTo>
                <a:cubicBezTo>
                  <a:pt x="525" y="6"/>
                  <a:pt x="531" y="0"/>
                  <a:pt x="537" y="0"/>
                </a:cubicBezTo>
                <a:close/>
                <a:moveTo>
                  <a:pt x="712" y="0"/>
                </a:moveTo>
                <a:lnTo>
                  <a:pt x="787" y="0"/>
                </a:lnTo>
                <a:cubicBezTo>
                  <a:pt x="794" y="0"/>
                  <a:pt x="800" y="6"/>
                  <a:pt x="800" y="13"/>
                </a:cubicBezTo>
                <a:cubicBezTo>
                  <a:pt x="800" y="20"/>
                  <a:pt x="794" y="25"/>
                  <a:pt x="787" y="25"/>
                </a:cubicBezTo>
                <a:lnTo>
                  <a:pt x="712" y="25"/>
                </a:lnTo>
                <a:cubicBezTo>
                  <a:pt x="706" y="25"/>
                  <a:pt x="700" y="20"/>
                  <a:pt x="700" y="13"/>
                </a:cubicBezTo>
                <a:cubicBezTo>
                  <a:pt x="700" y="6"/>
                  <a:pt x="706" y="0"/>
                  <a:pt x="712" y="0"/>
                </a:cubicBezTo>
                <a:close/>
                <a:moveTo>
                  <a:pt x="887" y="0"/>
                </a:moveTo>
                <a:lnTo>
                  <a:pt x="962" y="0"/>
                </a:lnTo>
                <a:cubicBezTo>
                  <a:pt x="969" y="0"/>
                  <a:pt x="975" y="6"/>
                  <a:pt x="975" y="13"/>
                </a:cubicBezTo>
                <a:cubicBezTo>
                  <a:pt x="975" y="20"/>
                  <a:pt x="969" y="25"/>
                  <a:pt x="962" y="25"/>
                </a:cubicBezTo>
                <a:lnTo>
                  <a:pt x="887" y="25"/>
                </a:lnTo>
                <a:cubicBezTo>
                  <a:pt x="881" y="25"/>
                  <a:pt x="875" y="20"/>
                  <a:pt x="875" y="13"/>
                </a:cubicBezTo>
                <a:cubicBezTo>
                  <a:pt x="875" y="6"/>
                  <a:pt x="881" y="0"/>
                  <a:pt x="887" y="0"/>
                </a:cubicBezTo>
                <a:close/>
                <a:moveTo>
                  <a:pt x="1062" y="0"/>
                </a:moveTo>
                <a:lnTo>
                  <a:pt x="1137" y="0"/>
                </a:lnTo>
                <a:cubicBezTo>
                  <a:pt x="1144" y="0"/>
                  <a:pt x="1150" y="6"/>
                  <a:pt x="1150" y="13"/>
                </a:cubicBezTo>
                <a:cubicBezTo>
                  <a:pt x="1150" y="20"/>
                  <a:pt x="1144" y="25"/>
                  <a:pt x="1137" y="25"/>
                </a:cubicBezTo>
                <a:lnTo>
                  <a:pt x="1062" y="25"/>
                </a:lnTo>
                <a:cubicBezTo>
                  <a:pt x="1056" y="25"/>
                  <a:pt x="1050" y="20"/>
                  <a:pt x="1050" y="13"/>
                </a:cubicBezTo>
                <a:cubicBezTo>
                  <a:pt x="1050" y="6"/>
                  <a:pt x="1056" y="0"/>
                  <a:pt x="1062" y="0"/>
                </a:cubicBezTo>
                <a:close/>
                <a:moveTo>
                  <a:pt x="1237" y="0"/>
                </a:moveTo>
                <a:lnTo>
                  <a:pt x="1312" y="0"/>
                </a:lnTo>
                <a:cubicBezTo>
                  <a:pt x="1319" y="0"/>
                  <a:pt x="1325" y="6"/>
                  <a:pt x="1325" y="13"/>
                </a:cubicBezTo>
                <a:cubicBezTo>
                  <a:pt x="1325" y="20"/>
                  <a:pt x="1319" y="25"/>
                  <a:pt x="1312" y="25"/>
                </a:cubicBezTo>
                <a:lnTo>
                  <a:pt x="1237" y="25"/>
                </a:lnTo>
                <a:cubicBezTo>
                  <a:pt x="1231" y="25"/>
                  <a:pt x="1225" y="20"/>
                  <a:pt x="1225" y="13"/>
                </a:cubicBezTo>
                <a:cubicBezTo>
                  <a:pt x="1225" y="6"/>
                  <a:pt x="1231" y="0"/>
                  <a:pt x="1237" y="0"/>
                </a:cubicBezTo>
                <a:close/>
                <a:moveTo>
                  <a:pt x="1412" y="0"/>
                </a:moveTo>
                <a:lnTo>
                  <a:pt x="1487" y="0"/>
                </a:lnTo>
                <a:cubicBezTo>
                  <a:pt x="1494" y="0"/>
                  <a:pt x="1500" y="6"/>
                  <a:pt x="1500" y="13"/>
                </a:cubicBezTo>
                <a:cubicBezTo>
                  <a:pt x="1500" y="20"/>
                  <a:pt x="1494" y="25"/>
                  <a:pt x="1487" y="25"/>
                </a:cubicBezTo>
                <a:lnTo>
                  <a:pt x="1412" y="25"/>
                </a:lnTo>
                <a:cubicBezTo>
                  <a:pt x="1406" y="25"/>
                  <a:pt x="1400" y="20"/>
                  <a:pt x="1400" y="13"/>
                </a:cubicBezTo>
                <a:cubicBezTo>
                  <a:pt x="1400" y="6"/>
                  <a:pt x="1406" y="0"/>
                  <a:pt x="1412" y="0"/>
                </a:cubicBezTo>
                <a:close/>
                <a:moveTo>
                  <a:pt x="1587" y="0"/>
                </a:moveTo>
                <a:lnTo>
                  <a:pt x="1662" y="0"/>
                </a:lnTo>
                <a:cubicBezTo>
                  <a:pt x="1669" y="0"/>
                  <a:pt x="1675" y="6"/>
                  <a:pt x="1675" y="13"/>
                </a:cubicBezTo>
                <a:cubicBezTo>
                  <a:pt x="1675" y="20"/>
                  <a:pt x="1669" y="25"/>
                  <a:pt x="1662" y="25"/>
                </a:cubicBezTo>
                <a:lnTo>
                  <a:pt x="1587" y="25"/>
                </a:lnTo>
                <a:cubicBezTo>
                  <a:pt x="1581" y="25"/>
                  <a:pt x="1575" y="20"/>
                  <a:pt x="1575" y="13"/>
                </a:cubicBezTo>
                <a:cubicBezTo>
                  <a:pt x="1575" y="6"/>
                  <a:pt x="1581" y="0"/>
                  <a:pt x="1587" y="0"/>
                </a:cubicBezTo>
                <a:close/>
                <a:moveTo>
                  <a:pt x="1762" y="0"/>
                </a:moveTo>
                <a:lnTo>
                  <a:pt x="1837" y="0"/>
                </a:lnTo>
                <a:cubicBezTo>
                  <a:pt x="1844" y="0"/>
                  <a:pt x="1850" y="6"/>
                  <a:pt x="1850" y="13"/>
                </a:cubicBezTo>
                <a:cubicBezTo>
                  <a:pt x="1850" y="20"/>
                  <a:pt x="1844" y="25"/>
                  <a:pt x="1837" y="25"/>
                </a:cubicBezTo>
                <a:lnTo>
                  <a:pt x="1762" y="25"/>
                </a:lnTo>
                <a:cubicBezTo>
                  <a:pt x="1756" y="25"/>
                  <a:pt x="1750" y="20"/>
                  <a:pt x="1750" y="13"/>
                </a:cubicBezTo>
                <a:cubicBezTo>
                  <a:pt x="1750" y="6"/>
                  <a:pt x="1756" y="0"/>
                  <a:pt x="1762" y="0"/>
                </a:cubicBezTo>
                <a:close/>
                <a:moveTo>
                  <a:pt x="1937" y="0"/>
                </a:moveTo>
                <a:lnTo>
                  <a:pt x="2012" y="0"/>
                </a:lnTo>
                <a:cubicBezTo>
                  <a:pt x="2019" y="0"/>
                  <a:pt x="2025" y="6"/>
                  <a:pt x="2025" y="13"/>
                </a:cubicBezTo>
                <a:cubicBezTo>
                  <a:pt x="2025" y="20"/>
                  <a:pt x="2019" y="25"/>
                  <a:pt x="2012" y="25"/>
                </a:cubicBezTo>
                <a:lnTo>
                  <a:pt x="1937" y="25"/>
                </a:lnTo>
                <a:cubicBezTo>
                  <a:pt x="1931" y="25"/>
                  <a:pt x="1925" y="20"/>
                  <a:pt x="1925" y="13"/>
                </a:cubicBezTo>
                <a:cubicBezTo>
                  <a:pt x="1925" y="6"/>
                  <a:pt x="1931" y="0"/>
                  <a:pt x="1937" y="0"/>
                </a:cubicBezTo>
                <a:close/>
                <a:moveTo>
                  <a:pt x="2112" y="0"/>
                </a:moveTo>
                <a:lnTo>
                  <a:pt x="2187" y="0"/>
                </a:lnTo>
                <a:cubicBezTo>
                  <a:pt x="2194" y="0"/>
                  <a:pt x="2200" y="6"/>
                  <a:pt x="2200" y="13"/>
                </a:cubicBezTo>
                <a:cubicBezTo>
                  <a:pt x="2200" y="20"/>
                  <a:pt x="2194" y="25"/>
                  <a:pt x="2187" y="25"/>
                </a:cubicBezTo>
                <a:lnTo>
                  <a:pt x="2112" y="25"/>
                </a:lnTo>
                <a:cubicBezTo>
                  <a:pt x="2106" y="25"/>
                  <a:pt x="2100" y="20"/>
                  <a:pt x="2100" y="13"/>
                </a:cubicBezTo>
                <a:cubicBezTo>
                  <a:pt x="2100" y="6"/>
                  <a:pt x="2106" y="0"/>
                  <a:pt x="2112" y="0"/>
                </a:cubicBezTo>
                <a:close/>
                <a:moveTo>
                  <a:pt x="2287" y="0"/>
                </a:moveTo>
                <a:lnTo>
                  <a:pt x="2362" y="0"/>
                </a:lnTo>
                <a:cubicBezTo>
                  <a:pt x="2369" y="0"/>
                  <a:pt x="2375" y="6"/>
                  <a:pt x="2375" y="13"/>
                </a:cubicBezTo>
                <a:cubicBezTo>
                  <a:pt x="2375" y="20"/>
                  <a:pt x="2369" y="25"/>
                  <a:pt x="2362" y="25"/>
                </a:cubicBezTo>
                <a:lnTo>
                  <a:pt x="2287" y="25"/>
                </a:lnTo>
                <a:cubicBezTo>
                  <a:pt x="2281" y="25"/>
                  <a:pt x="2275" y="20"/>
                  <a:pt x="2275" y="13"/>
                </a:cubicBezTo>
                <a:cubicBezTo>
                  <a:pt x="2275" y="6"/>
                  <a:pt x="2281" y="0"/>
                  <a:pt x="2287" y="0"/>
                </a:cubicBezTo>
                <a:close/>
                <a:moveTo>
                  <a:pt x="2462" y="0"/>
                </a:moveTo>
                <a:lnTo>
                  <a:pt x="2537" y="0"/>
                </a:lnTo>
                <a:cubicBezTo>
                  <a:pt x="2544" y="0"/>
                  <a:pt x="2550" y="6"/>
                  <a:pt x="2550" y="13"/>
                </a:cubicBezTo>
                <a:cubicBezTo>
                  <a:pt x="2550" y="20"/>
                  <a:pt x="2544" y="25"/>
                  <a:pt x="2537" y="25"/>
                </a:cubicBezTo>
                <a:lnTo>
                  <a:pt x="2462" y="25"/>
                </a:lnTo>
                <a:cubicBezTo>
                  <a:pt x="2456" y="25"/>
                  <a:pt x="2450" y="20"/>
                  <a:pt x="2450" y="13"/>
                </a:cubicBezTo>
                <a:cubicBezTo>
                  <a:pt x="2450" y="6"/>
                  <a:pt x="2456" y="0"/>
                  <a:pt x="2462" y="0"/>
                </a:cubicBezTo>
                <a:close/>
                <a:moveTo>
                  <a:pt x="2637" y="0"/>
                </a:moveTo>
                <a:lnTo>
                  <a:pt x="2712" y="0"/>
                </a:lnTo>
                <a:cubicBezTo>
                  <a:pt x="2719" y="0"/>
                  <a:pt x="2725" y="6"/>
                  <a:pt x="2725" y="13"/>
                </a:cubicBezTo>
                <a:cubicBezTo>
                  <a:pt x="2725" y="20"/>
                  <a:pt x="2719" y="25"/>
                  <a:pt x="2712" y="25"/>
                </a:cubicBezTo>
                <a:lnTo>
                  <a:pt x="2637" y="25"/>
                </a:lnTo>
                <a:cubicBezTo>
                  <a:pt x="2631" y="25"/>
                  <a:pt x="2625" y="20"/>
                  <a:pt x="2625" y="13"/>
                </a:cubicBezTo>
                <a:cubicBezTo>
                  <a:pt x="2625" y="6"/>
                  <a:pt x="2631" y="0"/>
                  <a:pt x="2637" y="0"/>
                </a:cubicBezTo>
                <a:close/>
                <a:moveTo>
                  <a:pt x="2812" y="0"/>
                </a:moveTo>
                <a:lnTo>
                  <a:pt x="2887" y="0"/>
                </a:lnTo>
                <a:cubicBezTo>
                  <a:pt x="2894" y="0"/>
                  <a:pt x="2900" y="6"/>
                  <a:pt x="2900" y="13"/>
                </a:cubicBezTo>
                <a:cubicBezTo>
                  <a:pt x="2900" y="20"/>
                  <a:pt x="2894" y="25"/>
                  <a:pt x="2887" y="25"/>
                </a:cubicBezTo>
                <a:lnTo>
                  <a:pt x="2812" y="25"/>
                </a:lnTo>
                <a:cubicBezTo>
                  <a:pt x="2806" y="25"/>
                  <a:pt x="2800" y="20"/>
                  <a:pt x="2800" y="13"/>
                </a:cubicBezTo>
                <a:cubicBezTo>
                  <a:pt x="2800" y="6"/>
                  <a:pt x="2806" y="0"/>
                  <a:pt x="2812" y="0"/>
                </a:cubicBezTo>
                <a:close/>
                <a:moveTo>
                  <a:pt x="2987" y="0"/>
                </a:moveTo>
                <a:lnTo>
                  <a:pt x="3062" y="0"/>
                </a:lnTo>
                <a:cubicBezTo>
                  <a:pt x="3069" y="0"/>
                  <a:pt x="3075" y="6"/>
                  <a:pt x="3075" y="13"/>
                </a:cubicBezTo>
                <a:cubicBezTo>
                  <a:pt x="3075" y="20"/>
                  <a:pt x="3069" y="25"/>
                  <a:pt x="3062" y="25"/>
                </a:cubicBezTo>
                <a:lnTo>
                  <a:pt x="2987" y="25"/>
                </a:lnTo>
                <a:cubicBezTo>
                  <a:pt x="2981" y="25"/>
                  <a:pt x="2975" y="20"/>
                  <a:pt x="2975" y="13"/>
                </a:cubicBezTo>
                <a:cubicBezTo>
                  <a:pt x="2975" y="6"/>
                  <a:pt x="2981" y="0"/>
                  <a:pt x="2987" y="0"/>
                </a:cubicBezTo>
                <a:close/>
                <a:moveTo>
                  <a:pt x="3162" y="0"/>
                </a:moveTo>
                <a:lnTo>
                  <a:pt x="3237" y="0"/>
                </a:lnTo>
                <a:cubicBezTo>
                  <a:pt x="3244" y="0"/>
                  <a:pt x="3250" y="6"/>
                  <a:pt x="3250" y="13"/>
                </a:cubicBezTo>
                <a:cubicBezTo>
                  <a:pt x="3250" y="20"/>
                  <a:pt x="3244" y="25"/>
                  <a:pt x="3237" y="25"/>
                </a:cubicBezTo>
                <a:lnTo>
                  <a:pt x="3162" y="25"/>
                </a:lnTo>
                <a:cubicBezTo>
                  <a:pt x="3156" y="25"/>
                  <a:pt x="3150" y="20"/>
                  <a:pt x="3150" y="13"/>
                </a:cubicBezTo>
                <a:cubicBezTo>
                  <a:pt x="3150" y="6"/>
                  <a:pt x="3156" y="0"/>
                  <a:pt x="3162" y="0"/>
                </a:cubicBezTo>
                <a:close/>
                <a:moveTo>
                  <a:pt x="3337" y="0"/>
                </a:moveTo>
                <a:lnTo>
                  <a:pt x="3412" y="0"/>
                </a:lnTo>
                <a:cubicBezTo>
                  <a:pt x="3419" y="0"/>
                  <a:pt x="3425" y="6"/>
                  <a:pt x="3425" y="13"/>
                </a:cubicBezTo>
                <a:cubicBezTo>
                  <a:pt x="3425" y="20"/>
                  <a:pt x="3419" y="25"/>
                  <a:pt x="3412" y="25"/>
                </a:cubicBezTo>
                <a:lnTo>
                  <a:pt x="3337" y="25"/>
                </a:lnTo>
                <a:cubicBezTo>
                  <a:pt x="3331" y="25"/>
                  <a:pt x="3325" y="20"/>
                  <a:pt x="3325" y="13"/>
                </a:cubicBezTo>
                <a:cubicBezTo>
                  <a:pt x="3325" y="6"/>
                  <a:pt x="3331" y="0"/>
                  <a:pt x="3337" y="0"/>
                </a:cubicBezTo>
                <a:close/>
                <a:moveTo>
                  <a:pt x="3512" y="0"/>
                </a:moveTo>
                <a:lnTo>
                  <a:pt x="3587" y="0"/>
                </a:lnTo>
                <a:cubicBezTo>
                  <a:pt x="3594" y="0"/>
                  <a:pt x="3600" y="6"/>
                  <a:pt x="3600" y="13"/>
                </a:cubicBezTo>
                <a:cubicBezTo>
                  <a:pt x="3600" y="20"/>
                  <a:pt x="3594" y="25"/>
                  <a:pt x="3587" y="25"/>
                </a:cubicBezTo>
                <a:lnTo>
                  <a:pt x="3512" y="25"/>
                </a:lnTo>
                <a:cubicBezTo>
                  <a:pt x="3506" y="25"/>
                  <a:pt x="3500" y="20"/>
                  <a:pt x="3500" y="13"/>
                </a:cubicBezTo>
                <a:cubicBezTo>
                  <a:pt x="3500" y="6"/>
                  <a:pt x="3506" y="0"/>
                  <a:pt x="3512" y="0"/>
                </a:cubicBezTo>
                <a:close/>
                <a:moveTo>
                  <a:pt x="3687" y="0"/>
                </a:moveTo>
                <a:lnTo>
                  <a:pt x="3762" y="0"/>
                </a:lnTo>
                <a:cubicBezTo>
                  <a:pt x="3769" y="0"/>
                  <a:pt x="3775" y="6"/>
                  <a:pt x="3775" y="13"/>
                </a:cubicBezTo>
                <a:cubicBezTo>
                  <a:pt x="3775" y="20"/>
                  <a:pt x="3769" y="25"/>
                  <a:pt x="3762" y="25"/>
                </a:cubicBezTo>
                <a:lnTo>
                  <a:pt x="3687" y="25"/>
                </a:lnTo>
                <a:cubicBezTo>
                  <a:pt x="3681" y="25"/>
                  <a:pt x="3675" y="20"/>
                  <a:pt x="3675" y="13"/>
                </a:cubicBezTo>
                <a:cubicBezTo>
                  <a:pt x="3675" y="6"/>
                  <a:pt x="3681" y="0"/>
                  <a:pt x="3687" y="0"/>
                </a:cubicBezTo>
                <a:close/>
                <a:moveTo>
                  <a:pt x="3862" y="0"/>
                </a:moveTo>
                <a:lnTo>
                  <a:pt x="3937" y="0"/>
                </a:lnTo>
                <a:cubicBezTo>
                  <a:pt x="3944" y="0"/>
                  <a:pt x="3950" y="6"/>
                  <a:pt x="3950" y="13"/>
                </a:cubicBezTo>
                <a:cubicBezTo>
                  <a:pt x="3950" y="20"/>
                  <a:pt x="3944" y="25"/>
                  <a:pt x="3937" y="25"/>
                </a:cubicBezTo>
                <a:lnTo>
                  <a:pt x="3862" y="25"/>
                </a:lnTo>
                <a:cubicBezTo>
                  <a:pt x="3856" y="25"/>
                  <a:pt x="3850" y="20"/>
                  <a:pt x="3850" y="13"/>
                </a:cubicBezTo>
                <a:cubicBezTo>
                  <a:pt x="3850" y="6"/>
                  <a:pt x="3856" y="0"/>
                  <a:pt x="3862" y="0"/>
                </a:cubicBezTo>
                <a:close/>
                <a:moveTo>
                  <a:pt x="4037" y="0"/>
                </a:moveTo>
                <a:lnTo>
                  <a:pt x="4112" y="0"/>
                </a:lnTo>
                <a:cubicBezTo>
                  <a:pt x="4119" y="0"/>
                  <a:pt x="4125" y="6"/>
                  <a:pt x="4125" y="13"/>
                </a:cubicBezTo>
                <a:cubicBezTo>
                  <a:pt x="4125" y="20"/>
                  <a:pt x="4119" y="25"/>
                  <a:pt x="4112" y="25"/>
                </a:cubicBezTo>
                <a:lnTo>
                  <a:pt x="4037" y="25"/>
                </a:lnTo>
                <a:cubicBezTo>
                  <a:pt x="4031" y="25"/>
                  <a:pt x="4025" y="20"/>
                  <a:pt x="4025" y="13"/>
                </a:cubicBezTo>
                <a:cubicBezTo>
                  <a:pt x="4025" y="6"/>
                  <a:pt x="4031" y="0"/>
                  <a:pt x="4037" y="0"/>
                </a:cubicBezTo>
                <a:close/>
                <a:moveTo>
                  <a:pt x="4212" y="0"/>
                </a:moveTo>
                <a:lnTo>
                  <a:pt x="4287" y="0"/>
                </a:lnTo>
                <a:cubicBezTo>
                  <a:pt x="4294" y="0"/>
                  <a:pt x="4300" y="6"/>
                  <a:pt x="4300" y="13"/>
                </a:cubicBezTo>
                <a:cubicBezTo>
                  <a:pt x="4300" y="20"/>
                  <a:pt x="4294" y="25"/>
                  <a:pt x="4287" y="25"/>
                </a:cubicBezTo>
                <a:lnTo>
                  <a:pt x="4212" y="25"/>
                </a:lnTo>
                <a:cubicBezTo>
                  <a:pt x="4206" y="25"/>
                  <a:pt x="4200" y="20"/>
                  <a:pt x="4200" y="13"/>
                </a:cubicBezTo>
                <a:cubicBezTo>
                  <a:pt x="4200" y="6"/>
                  <a:pt x="4206" y="0"/>
                  <a:pt x="4212" y="0"/>
                </a:cubicBezTo>
                <a:close/>
                <a:moveTo>
                  <a:pt x="4387" y="0"/>
                </a:moveTo>
                <a:lnTo>
                  <a:pt x="4462" y="0"/>
                </a:lnTo>
                <a:cubicBezTo>
                  <a:pt x="4469" y="0"/>
                  <a:pt x="4475" y="6"/>
                  <a:pt x="4475" y="13"/>
                </a:cubicBezTo>
                <a:cubicBezTo>
                  <a:pt x="4475" y="20"/>
                  <a:pt x="4469" y="25"/>
                  <a:pt x="4462" y="25"/>
                </a:cubicBezTo>
                <a:lnTo>
                  <a:pt x="4387" y="25"/>
                </a:lnTo>
                <a:cubicBezTo>
                  <a:pt x="4381" y="25"/>
                  <a:pt x="4375" y="20"/>
                  <a:pt x="4375" y="13"/>
                </a:cubicBezTo>
                <a:cubicBezTo>
                  <a:pt x="4375" y="6"/>
                  <a:pt x="4381" y="0"/>
                  <a:pt x="4387" y="0"/>
                </a:cubicBezTo>
                <a:close/>
                <a:moveTo>
                  <a:pt x="4562" y="0"/>
                </a:moveTo>
                <a:lnTo>
                  <a:pt x="4637" y="0"/>
                </a:lnTo>
                <a:cubicBezTo>
                  <a:pt x="4644" y="0"/>
                  <a:pt x="4650" y="6"/>
                  <a:pt x="4650" y="13"/>
                </a:cubicBezTo>
                <a:cubicBezTo>
                  <a:pt x="4650" y="20"/>
                  <a:pt x="4644" y="25"/>
                  <a:pt x="4637" y="25"/>
                </a:cubicBezTo>
                <a:lnTo>
                  <a:pt x="4562" y="25"/>
                </a:lnTo>
                <a:cubicBezTo>
                  <a:pt x="4556" y="25"/>
                  <a:pt x="4550" y="20"/>
                  <a:pt x="4550" y="13"/>
                </a:cubicBezTo>
                <a:cubicBezTo>
                  <a:pt x="4550" y="6"/>
                  <a:pt x="4556" y="0"/>
                  <a:pt x="4562" y="0"/>
                </a:cubicBezTo>
                <a:close/>
                <a:moveTo>
                  <a:pt x="4737" y="0"/>
                </a:moveTo>
                <a:lnTo>
                  <a:pt x="4812" y="0"/>
                </a:lnTo>
                <a:cubicBezTo>
                  <a:pt x="4819" y="0"/>
                  <a:pt x="4825" y="6"/>
                  <a:pt x="4825" y="13"/>
                </a:cubicBezTo>
                <a:cubicBezTo>
                  <a:pt x="4825" y="20"/>
                  <a:pt x="4819" y="25"/>
                  <a:pt x="4812" y="25"/>
                </a:cubicBezTo>
                <a:lnTo>
                  <a:pt x="4737" y="25"/>
                </a:lnTo>
                <a:cubicBezTo>
                  <a:pt x="4731" y="25"/>
                  <a:pt x="4725" y="20"/>
                  <a:pt x="4725" y="13"/>
                </a:cubicBezTo>
                <a:cubicBezTo>
                  <a:pt x="4725" y="6"/>
                  <a:pt x="4731" y="0"/>
                  <a:pt x="4737" y="0"/>
                </a:cubicBezTo>
                <a:close/>
                <a:moveTo>
                  <a:pt x="4912" y="0"/>
                </a:moveTo>
                <a:lnTo>
                  <a:pt x="4987" y="0"/>
                </a:lnTo>
                <a:cubicBezTo>
                  <a:pt x="4994" y="0"/>
                  <a:pt x="5000" y="6"/>
                  <a:pt x="5000" y="13"/>
                </a:cubicBezTo>
                <a:cubicBezTo>
                  <a:pt x="5000" y="20"/>
                  <a:pt x="4994" y="25"/>
                  <a:pt x="4987" y="25"/>
                </a:cubicBezTo>
                <a:lnTo>
                  <a:pt x="4912" y="25"/>
                </a:lnTo>
                <a:cubicBezTo>
                  <a:pt x="4906" y="25"/>
                  <a:pt x="4900" y="20"/>
                  <a:pt x="4900" y="13"/>
                </a:cubicBezTo>
                <a:cubicBezTo>
                  <a:pt x="4900" y="6"/>
                  <a:pt x="4906" y="0"/>
                  <a:pt x="4912" y="0"/>
                </a:cubicBezTo>
                <a:close/>
                <a:moveTo>
                  <a:pt x="5087" y="0"/>
                </a:moveTo>
                <a:lnTo>
                  <a:pt x="5162" y="0"/>
                </a:lnTo>
                <a:cubicBezTo>
                  <a:pt x="5169" y="0"/>
                  <a:pt x="5175" y="6"/>
                  <a:pt x="5175" y="13"/>
                </a:cubicBezTo>
                <a:cubicBezTo>
                  <a:pt x="5175" y="20"/>
                  <a:pt x="5169" y="25"/>
                  <a:pt x="5162" y="25"/>
                </a:cubicBezTo>
                <a:lnTo>
                  <a:pt x="5087" y="25"/>
                </a:lnTo>
                <a:cubicBezTo>
                  <a:pt x="5081" y="25"/>
                  <a:pt x="5075" y="20"/>
                  <a:pt x="5075" y="13"/>
                </a:cubicBezTo>
                <a:cubicBezTo>
                  <a:pt x="5075" y="6"/>
                  <a:pt x="5081" y="0"/>
                  <a:pt x="5087" y="0"/>
                </a:cubicBezTo>
                <a:close/>
                <a:moveTo>
                  <a:pt x="5262" y="0"/>
                </a:moveTo>
                <a:lnTo>
                  <a:pt x="5337" y="0"/>
                </a:lnTo>
                <a:cubicBezTo>
                  <a:pt x="5344" y="0"/>
                  <a:pt x="5350" y="6"/>
                  <a:pt x="5350" y="13"/>
                </a:cubicBezTo>
                <a:cubicBezTo>
                  <a:pt x="5350" y="20"/>
                  <a:pt x="5344" y="25"/>
                  <a:pt x="5337" y="25"/>
                </a:cubicBezTo>
                <a:lnTo>
                  <a:pt x="5262" y="25"/>
                </a:lnTo>
                <a:cubicBezTo>
                  <a:pt x="5256" y="25"/>
                  <a:pt x="5250" y="20"/>
                  <a:pt x="5250" y="13"/>
                </a:cubicBezTo>
                <a:cubicBezTo>
                  <a:pt x="5250" y="6"/>
                  <a:pt x="5256" y="0"/>
                  <a:pt x="5262" y="0"/>
                </a:cubicBezTo>
                <a:close/>
                <a:moveTo>
                  <a:pt x="5437" y="0"/>
                </a:moveTo>
                <a:lnTo>
                  <a:pt x="5512" y="0"/>
                </a:lnTo>
                <a:cubicBezTo>
                  <a:pt x="5519" y="0"/>
                  <a:pt x="5525" y="6"/>
                  <a:pt x="5525" y="13"/>
                </a:cubicBezTo>
                <a:cubicBezTo>
                  <a:pt x="5525" y="20"/>
                  <a:pt x="5519" y="25"/>
                  <a:pt x="5512" y="25"/>
                </a:cubicBezTo>
                <a:lnTo>
                  <a:pt x="5437" y="25"/>
                </a:lnTo>
                <a:cubicBezTo>
                  <a:pt x="5431" y="25"/>
                  <a:pt x="5425" y="20"/>
                  <a:pt x="5425" y="13"/>
                </a:cubicBezTo>
                <a:cubicBezTo>
                  <a:pt x="5425" y="6"/>
                  <a:pt x="5431" y="0"/>
                  <a:pt x="5437" y="0"/>
                </a:cubicBezTo>
                <a:close/>
                <a:moveTo>
                  <a:pt x="5612" y="0"/>
                </a:moveTo>
                <a:lnTo>
                  <a:pt x="5687" y="0"/>
                </a:lnTo>
                <a:cubicBezTo>
                  <a:pt x="5694" y="0"/>
                  <a:pt x="5700" y="6"/>
                  <a:pt x="5700" y="13"/>
                </a:cubicBezTo>
                <a:cubicBezTo>
                  <a:pt x="5700" y="20"/>
                  <a:pt x="5694" y="25"/>
                  <a:pt x="5687" y="25"/>
                </a:cubicBezTo>
                <a:lnTo>
                  <a:pt x="5612" y="25"/>
                </a:lnTo>
                <a:cubicBezTo>
                  <a:pt x="5606" y="25"/>
                  <a:pt x="5600" y="20"/>
                  <a:pt x="5600" y="13"/>
                </a:cubicBezTo>
                <a:cubicBezTo>
                  <a:pt x="5600" y="6"/>
                  <a:pt x="5606" y="0"/>
                  <a:pt x="5612" y="0"/>
                </a:cubicBezTo>
                <a:close/>
                <a:moveTo>
                  <a:pt x="5787" y="0"/>
                </a:moveTo>
                <a:lnTo>
                  <a:pt x="5862" y="0"/>
                </a:lnTo>
                <a:cubicBezTo>
                  <a:pt x="5869" y="0"/>
                  <a:pt x="5875" y="6"/>
                  <a:pt x="5875" y="13"/>
                </a:cubicBezTo>
                <a:cubicBezTo>
                  <a:pt x="5875" y="20"/>
                  <a:pt x="5869" y="25"/>
                  <a:pt x="5862" y="25"/>
                </a:cubicBezTo>
                <a:lnTo>
                  <a:pt x="5787" y="25"/>
                </a:lnTo>
                <a:cubicBezTo>
                  <a:pt x="5781" y="25"/>
                  <a:pt x="5775" y="20"/>
                  <a:pt x="5775" y="13"/>
                </a:cubicBezTo>
                <a:cubicBezTo>
                  <a:pt x="5775" y="6"/>
                  <a:pt x="5781" y="0"/>
                  <a:pt x="5787" y="0"/>
                </a:cubicBezTo>
                <a:close/>
                <a:moveTo>
                  <a:pt x="5962" y="0"/>
                </a:moveTo>
                <a:lnTo>
                  <a:pt x="6037" y="0"/>
                </a:lnTo>
                <a:cubicBezTo>
                  <a:pt x="6044" y="0"/>
                  <a:pt x="6050" y="6"/>
                  <a:pt x="6050" y="13"/>
                </a:cubicBezTo>
                <a:cubicBezTo>
                  <a:pt x="6050" y="20"/>
                  <a:pt x="6044" y="25"/>
                  <a:pt x="6037" y="25"/>
                </a:cubicBezTo>
                <a:lnTo>
                  <a:pt x="5962" y="25"/>
                </a:lnTo>
                <a:cubicBezTo>
                  <a:pt x="5956" y="25"/>
                  <a:pt x="5950" y="20"/>
                  <a:pt x="5950" y="13"/>
                </a:cubicBezTo>
                <a:cubicBezTo>
                  <a:pt x="5950" y="6"/>
                  <a:pt x="5956" y="0"/>
                  <a:pt x="5962" y="0"/>
                </a:cubicBezTo>
                <a:close/>
                <a:moveTo>
                  <a:pt x="6137" y="0"/>
                </a:moveTo>
                <a:lnTo>
                  <a:pt x="6212" y="0"/>
                </a:lnTo>
                <a:cubicBezTo>
                  <a:pt x="6219" y="0"/>
                  <a:pt x="6225" y="6"/>
                  <a:pt x="6225" y="13"/>
                </a:cubicBezTo>
                <a:cubicBezTo>
                  <a:pt x="6225" y="20"/>
                  <a:pt x="6219" y="25"/>
                  <a:pt x="6212" y="25"/>
                </a:cubicBezTo>
                <a:lnTo>
                  <a:pt x="6137" y="25"/>
                </a:lnTo>
                <a:cubicBezTo>
                  <a:pt x="6131" y="25"/>
                  <a:pt x="6125" y="20"/>
                  <a:pt x="6125" y="13"/>
                </a:cubicBezTo>
                <a:cubicBezTo>
                  <a:pt x="6125" y="6"/>
                  <a:pt x="6131" y="0"/>
                  <a:pt x="6137" y="0"/>
                </a:cubicBezTo>
                <a:close/>
                <a:moveTo>
                  <a:pt x="6312" y="0"/>
                </a:moveTo>
                <a:lnTo>
                  <a:pt x="6387" y="0"/>
                </a:lnTo>
                <a:cubicBezTo>
                  <a:pt x="6394" y="0"/>
                  <a:pt x="6400" y="6"/>
                  <a:pt x="6400" y="13"/>
                </a:cubicBezTo>
                <a:cubicBezTo>
                  <a:pt x="6400" y="20"/>
                  <a:pt x="6394" y="25"/>
                  <a:pt x="6387" y="25"/>
                </a:cubicBezTo>
                <a:lnTo>
                  <a:pt x="6312" y="25"/>
                </a:lnTo>
                <a:cubicBezTo>
                  <a:pt x="6306" y="25"/>
                  <a:pt x="6300" y="20"/>
                  <a:pt x="6300" y="13"/>
                </a:cubicBezTo>
                <a:cubicBezTo>
                  <a:pt x="6300" y="6"/>
                  <a:pt x="6306" y="0"/>
                  <a:pt x="6312" y="0"/>
                </a:cubicBezTo>
                <a:close/>
                <a:moveTo>
                  <a:pt x="6487" y="0"/>
                </a:moveTo>
                <a:lnTo>
                  <a:pt x="6562" y="0"/>
                </a:lnTo>
                <a:cubicBezTo>
                  <a:pt x="6569" y="0"/>
                  <a:pt x="6575" y="6"/>
                  <a:pt x="6575" y="13"/>
                </a:cubicBezTo>
                <a:cubicBezTo>
                  <a:pt x="6575" y="20"/>
                  <a:pt x="6569" y="25"/>
                  <a:pt x="6562" y="25"/>
                </a:cubicBezTo>
                <a:lnTo>
                  <a:pt x="6487" y="25"/>
                </a:lnTo>
                <a:cubicBezTo>
                  <a:pt x="6481" y="25"/>
                  <a:pt x="6475" y="20"/>
                  <a:pt x="6475" y="13"/>
                </a:cubicBezTo>
                <a:cubicBezTo>
                  <a:pt x="6475" y="6"/>
                  <a:pt x="6481" y="0"/>
                  <a:pt x="6487" y="0"/>
                </a:cubicBez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68" name="Freeform 39"/>
          <p:cNvSpPr>
            <a:spLocks noEditPoints="1"/>
          </p:cNvSpPr>
          <p:nvPr/>
        </p:nvSpPr>
        <p:spPr bwMode="auto">
          <a:xfrm>
            <a:off x="5724525" y="5224463"/>
            <a:ext cx="1939925" cy="6350"/>
          </a:xfrm>
          <a:custGeom>
            <a:avLst/>
            <a:gdLst>
              <a:gd name="T0" fmla="*/ 12 w 6575"/>
              <a:gd name="T1" fmla="*/ 25 h 25"/>
              <a:gd name="T2" fmla="*/ 275 w 6575"/>
              <a:gd name="T3" fmla="*/ 13 h 25"/>
              <a:gd name="T4" fmla="*/ 362 w 6575"/>
              <a:gd name="T5" fmla="*/ 0 h 25"/>
              <a:gd name="T6" fmla="*/ 350 w 6575"/>
              <a:gd name="T7" fmla="*/ 13 h 25"/>
              <a:gd name="T8" fmla="*/ 612 w 6575"/>
              <a:gd name="T9" fmla="*/ 25 h 25"/>
              <a:gd name="T10" fmla="*/ 787 w 6575"/>
              <a:gd name="T11" fmla="*/ 0 h 25"/>
              <a:gd name="T12" fmla="*/ 712 w 6575"/>
              <a:gd name="T13" fmla="*/ 0 h 25"/>
              <a:gd name="T14" fmla="*/ 887 w 6575"/>
              <a:gd name="T15" fmla="*/ 25 h 25"/>
              <a:gd name="T16" fmla="*/ 1150 w 6575"/>
              <a:gd name="T17" fmla="*/ 13 h 25"/>
              <a:gd name="T18" fmla="*/ 1237 w 6575"/>
              <a:gd name="T19" fmla="*/ 0 h 25"/>
              <a:gd name="T20" fmla="*/ 1225 w 6575"/>
              <a:gd name="T21" fmla="*/ 13 h 25"/>
              <a:gd name="T22" fmla="*/ 1487 w 6575"/>
              <a:gd name="T23" fmla="*/ 25 h 25"/>
              <a:gd name="T24" fmla="*/ 1662 w 6575"/>
              <a:gd name="T25" fmla="*/ 0 h 25"/>
              <a:gd name="T26" fmla="*/ 1587 w 6575"/>
              <a:gd name="T27" fmla="*/ 0 h 25"/>
              <a:gd name="T28" fmla="*/ 1762 w 6575"/>
              <a:gd name="T29" fmla="*/ 25 h 25"/>
              <a:gd name="T30" fmla="*/ 2025 w 6575"/>
              <a:gd name="T31" fmla="*/ 13 h 25"/>
              <a:gd name="T32" fmla="*/ 2112 w 6575"/>
              <a:gd name="T33" fmla="*/ 0 h 25"/>
              <a:gd name="T34" fmla="*/ 2100 w 6575"/>
              <a:gd name="T35" fmla="*/ 13 h 25"/>
              <a:gd name="T36" fmla="*/ 2362 w 6575"/>
              <a:gd name="T37" fmla="*/ 25 h 25"/>
              <a:gd name="T38" fmla="*/ 2537 w 6575"/>
              <a:gd name="T39" fmla="*/ 0 h 25"/>
              <a:gd name="T40" fmla="*/ 2462 w 6575"/>
              <a:gd name="T41" fmla="*/ 0 h 25"/>
              <a:gd name="T42" fmla="*/ 2637 w 6575"/>
              <a:gd name="T43" fmla="*/ 25 h 25"/>
              <a:gd name="T44" fmla="*/ 2900 w 6575"/>
              <a:gd name="T45" fmla="*/ 13 h 25"/>
              <a:gd name="T46" fmla="*/ 2987 w 6575"/>
              <a:gd name="T47" fmla="*/ 0 h 25"/>
              <a:gd name="T48" fmla="*/ 2975 w 6575"/>
              <a:gd name="T49" fmla="*/ 13 h 25"/>
              <a:gd name="T50" fmla="*/ 3237 w 6575"/>
              <a:gd name="T51" fmla="*/ 25 h 25"/>
              <a:gd name="T52" fmla="*/ 3412 w 6575"/>
              <a:gd name="T53" fmla="*/ 0 h 25"/>
              <a:gd name="T54" fmla="*/ 3337 w 6575"/>
              <a:gd name="T55" fmla="*/ 0 h 25"/>
              <a:gd name="T56" fmla="*/ 3512 w 6575"/>
              <a:gd name="T57" fmla="*/ 25 h 25"/>
              <a:gd name="T58" fmla="*/ 3775 w 6575"/>
              <a:gd name="T59" fmla="*/ 13 h 25"/>
              <a:gd name="T60" fmla="*/ 3862 w 6575"/>
              <a:gd name="T61" fmla="*/ 0 h 25"/>
              <a:gd name="T62" fmla="*/ 3850 w 6575"/>
              <a:gd name="T63" fmla="*/ 13 h 25"/>
              <a:gd name="T64" fmla="*/ 4112 w 6575"/>
              <a:gd name="T65" fmla="*/ 25 h 25"/>
              <a:gd name="T66" fmla="*/ 4287 w 6575"/>
              <a:gd name="T67" fmla="*/ 0 h 25"/>
              <a:gd name="T68" fmla="*/ 4212 w 6575"/>
              <a:gd name="T69" fmla="*/ 0 h 25"/>
              <a:gd name="T70" fmla="*/ 4387 w 6575"/>
              <a:gd name="T71" fmla="*/ 25 h 25"/>
              <a:gd name="T72" fmla="*/ 4650 w 6575"/>
              <a:gd name="T73" fmla="*/ 13 h 25"/>
              <a:gd name="T74" fmla="*/ 4737 w 6575"/>
              <a:gd name="T75" fmla="*/ 0 h 25"/>
              <a:gd name="T76" fmla="*/ 4725 w 6575"/>
              <a:gd name="T77" fmla="*/ 13 h 25"/>
              <a:gd name="T78" fmla="*/ 4987 w 6575"/>
              <a:gd name="T79" fmla="*/ 25 h 25"/>
              <a:gd name="T80" fmla="*/ 5162 w 6575"/>
              <a:gd name="T81" fmla="*/ 0 h 25"/>
              <a:gd name="T82" fmla="*/ 5087 w 6575"/>
              <a:gd name="T83" fmla="*/ 0 h 25"/>
              <a:gd name="T84" fmla="*/ 5262 w 6575"/>
              <a:gd name="T85" fmla="*/ 25 h 25"/>
              <a:gd name="T86" fmla="*/ 5525 w 6575"/>
              <a:gd name="T87" fmla="*/ 13 h 25"/>
              <a:gd name="T88" fmla="*/ 5612 w 6575"/>
              <a:gd name="T89" fmla="*/ 0 h 25"/>
              <a:gd name="T90" fmla="*/ 5600 w 6575"/>
              <a:gd name="T91" fmla="*/ 13 h 25"/>
              <a:gd name="T92" fmla="*/ 5862 w 6575"/>
              <a:gd name="T93" fmla="*/ 25 h 25"/>
              <a:gd name="T94" fmla="*/ 6037 w 6575"/>
              <a:gd name="T95" fmla="*/ 0 h 25"/>
              <a:gd name="T96" fmla="*/ 5962 w 6575"/>
              <a:gd name="T97" fmla="*/ 0 h 25"/>
              <a:gd name="T98" fmla="*/ 6137 w 6575"/>
              <a:gd name="T99" fmla="*/ 25 h 25"/>
              <a:gd name="T100" fmla="*/ 6400 w 6575"/>
              <a:gd name="T101" fmla="*/ 13 h 25"/>
              <a:gd name="T102" fmla="*/ 6487 w 6575"/>
              <a:gd name="T103" fmla="*/ 0 h 25"/>
              <a:gd name="T104" fmla="*/ 6475 w 6575"/>
              <a:gd name="T105" fmla="*/ 13 h 2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6575"/>
              <a:gd name="T160" fmla="*/ 0 h 25"/>
              <a:gd name="T161" fmla="*/ 6575 w 6575"/>
              <a:gd name="T162" fmla="*/ 25 h 25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6575" h="25">
                <a:moveTo>
                  <a:pt x="12" y="0"/>
                </a:moveTo>
                <a:lnTo>
                  <a:pt x="87" y="0"/>
                </a:lnTo>
                <a:cubicBezTo>
                  <a:pt x="94" y="0"/>
                  <a:pt x="100" y="6"/>
                  <a:pt x="100" y="13"/>
                </a:cubicBezTo>
                <a:cubicBezTo>
                  <a:pt x="100" y="20"/>
                  <a:pt x="94" y="25"/>
                  <a:pt x="87" y="25"/>
                </a:cubicBezTo>
                <a:lnTo>
                  <a:pt x="12" y="25"/>
                </a:lnTo>
                <a:cubicBezTo>
                  <a:pt x="5" y="25"/>
                  <a:pt x="0" y="20"/>
                  <a:pt x="0" y="13"/>
                </a:cubicBezTo>
                <a:cubicBezTo>
                  <a:pt x="0" y="6"/>
                  <a:pt x="5" y="0"/>
                  <a:pt x="12" y="0"/>
                </a:cubicBezTo>
                <a:close/>
                <a:moveTo>
                  <a:pt x="187" y="0"/>
                </a:moveTo>
                <a:lnTo>
                  <a:pt x="262" y="0"/>
                </a:lnTo>
                <a:cubicBezTo>
                  <a:pt x="269" y="0"/>
                  <a:pt x="275" y="6"/>
                  <a:pt x="275" y="13"/>
                </a:cubicBezTo>
                <a:cubicBezTo>
                  <a:pt x="275" y="20"/>
                  <a:pt x="269" y="25"/>
                  <a:pt x="262" y="25"/>
                </a:cubicBezTo>
                <a:lnTo>
                  <a:pt x="187" y="25"/>
                </a:lnTo>
                <a:cubicBezTo>
                  <a:pt x="180" y="25"/>
                  <a:pt x="175" y="20"/>
                  <a:pt x="175" y="13"/>
                </a:cubicBezTo>
                <a:cubicBezTo>
                  <a:pt x="175" y="6"/>
                  <a:pt x="180" y="0"/>
                  <a:pt x="187" y="0"/>
                </a:cubicBezTo>
                <a:close/>
                <a:moveTo>
                  <a:pt x="362" y="0"/>
                </a:moveTo>
                <a:lnTo>
                  <a:pt x="437" y="0"/>
                </a:lnTo>
                <a:cubicBezTo>
                  <a:pt x="444" y="0"/>
                  <a:pt x="450" y="6"/>
                  <a:pt x="450" y="13"/>
                </a:cubicBezTo>
                <a:cubicBezTo>
                  <a:pt x="450" y="20"/>
                  <a:pt x="444" y="25"/>
                  <a:pt x="437" y="25"/>
                </a:cubicBezTo>
                <a:lnTo>
                  <a:pt x="362" y="25"/>
                </a:lnTo>
                <a:cubicBezTo>
                  <a:pt x="355" y="25"/>
                  <a:pt x="350" y="20"/>
                  <a:pt x="350" y="13"/>
                </a:cubicBezTo>
                <a:cubicBezTo>
                  <a:pt x="350" y="6"/>
                  <a:pt x="355" y="0"/>
                  <a:pt x="362" y="0"/>
                </a:cubicBezTo>
                <a:close/>
                <a:moveTo>
                  <a:pt x="537" y="0"/>
                </a:moveTo>
                <a:lnTo>
                  <a:pt x="612" y="0"/>
                </a:lnTo>
                <a:cubicBezTo>
                  <a:pt x="619" y="0"/>
                  <a:pt x="625" y="6"/>
                  <a:pt x="625" y="13"/>
                </a:cubicBezTo>
                <a:cubicBezTo>
                  <a:pt x="625" y="20"/>
                  <a:pt x="619" y="25"/>
                  <a:pt x="612" y="25"/>
                </a:cubicBezTo>
                <a:lnTo>
                  <a:pt x="537" y="25"/>
                </a:lnTo>
                <a:cubicBezTo>
                  <a:pt x="530" y="25"/>
                  <a:pt x="525" y="20"/>
                  <a:pt x="525" y="13"/>
                </a:cubicBezTo>
                <a:cubicBezTo>
                  <a:pt x="525" y="6"/>
                  <a:pt x="530" y="0"/>
                  <a:pt x="537" y="0"/>
                </a:cubicBezTo>
                <a:close/>
                <a:moveTo>
                  <a:pt x="712" y="0"/>
                </a:moveTo>
                <a:lnTo>
                  <a:pt x="787" y="0"/>
                </a:lnTo>
                <a:cubicBezTo>
                  <a:pt x="794" y="0"/>
                  <a:pt x="800" y="6"/>
                  <a:pt x="800" y="13"/>
                </a:cubicBezTo>
                <a:cubicBezTo>
                  <a:pt x="800" y="20"/>
                  <a:pt x="794" y="25"/>
                  <a:pt x="787" y="25"/>
                </a:cubicBezTo>
                <a:lnTo>
                  <a:pt x="712" y="25"/>
                </a:lnTo>
                <a:cubicBezTo>
                  <a:pt x="705" y="25"/>
                  <a:pt x="700" y="20"/>
                  <a:pt x="700" y="13"/>
                </a:cubicBezTo>
                <a:cubicBezTo>
                  <a:pt x="700" y="6"/>
                  <a:pt x="705" y="0"/>
                  <a:pt x="712" y="0"/>
                </a:cubicBezTo>
                <a:close/>
                <a:moveTo>
                  <a:pt x="887" y="0"/>
                </a:moveTo>
                <a:lnTo>
                  <a:pt x="962" y="0"/>
                </a:lnTo>
                <a:cubicBezTo>
                  <a:pt x="969" y="0"/>
                  <a:pt x="975" y="6"/>
                  <a:pt x="975" y="13"/>
                </a:cubicBezTo>
                <a:cubicBezTo>
                  <a:pt x="975" y="20"/>
                  <a:pt x="969" y="25"/>
                  <a:pt x="962" y="25"/>
                </a:cubicBezTo>
                <a:lnTo>
                  <a:pt x="887" y="25"/>
                </a:lnTo>
                <a:cubicBezTo>
                  <a:pt x="880" y="25"/>
                  <a:pt x="875" y="20"/>
                  <a:pt x="875" y="13"/>
                </a:cubicBezTo>
                <a:cubicBezTo>
                  <a:pt x="875" y="6"/>
                  <a:pt x="880" y="0"/>
                  <a:pt x="887" y="0"/>
                </a:cubicBezTo>
                <a:close/>
                <a:moveTo>
                  <a:pt x="1062" y="0"/>
                </a:moveTo>
                <a:lnTo>
                  <a:pt x="1137" y="0"/>
                </a:lnTo>
                <a:cubicBezTo>
                  <a:pt x="1144" y="0"/>
                  <a:pt x="1150" y="6"/>
                  <a:pt x="1150" y="13"/>
                </a:cubicBezTo>
                <a:cubicBezTo>
                  <a:pt x="1150" y="20"/>
                  <a:pt x="1144" y="25"/>
                  <a:pt x="1137" y="25"/>
                </a:cubicBezTo>
                <a:lnTo>
                  <a:pt x="1062" y="25"/>
                </a:lnTo>
                <a:cubicBezTo>
                  <a:pt x="1055" y="25"/>
                  <a:pt x="1050" y="20"/>
                  <a:pt x="1050" y="13"/>
                </a:cubicBezTo>
                <a:cubicBezTo>
                  <a:pt x="1050" y="6"/>
                  <a:pt x="1055" y="0"/>
                  <a:pt x="1062" y="0"/>
                </a:cubicBezTo>
                <a:close/>
                <a:moveTo>
                  <a:pt x="1237" y="0"/>
                </a:moveTo>
                <a:lnTo>
                  <a:pt x="1312" y="0"/>
                </a:lnTo>
                <a:cubicBezTo>
                  <a:pt x="1319" y="0"/>
                  <a:pt x="1325" y="6"/>
                  <a:pt x="1325" y="13"/>
                </a:cubicBezTo>
                <a:cubicBezTo>
                  <a:pt x="1325" y="20"/>
                  <a:pt x="1319" y="25"/>
                  <a:pt x="1312" y="25"/>
                </a:cubicBezTo>
                <a:lnTo>
                  <a:pt x="1237" y="25"/>
                </a:lnTo>
                <a:cubicBezTo>
                  <a:pt x="1230" y="25"/>
                  <a:pt x="1225" y="20"/>
                  <a:pt x="1225" y="13"/>
                </a:cubicBezTo>
                <a:cubicBezTo>
                  <a:pt x="1225" y="6"/>
                  <a:pt x="1230" y="0"/>
                  <a:pt x="1237" y="0"/>
                </a:cubicBezTo>
                <a:close/>
                <a:moveTo>
                  <a:pt x="1412" y="0"/>
                </a:moveTo>
                <a:lnTo>
                  <a:pt x="1487" y="0"/>
                </a:lnTo>
                <a:cubicBezTo>
                  <a:pt x="1494" y="0"/>
                  <a:pt x="1500" y="6"/>
                  <a:pt x="1500" y="13"/>
                </a:cubicBezTo>
                <a:cubicBezTo>
                  <a:pt x="1500" y="20"/>
                  <a:pt x="1494" y="25"/>
                  <a:pt x="1487" y="25"/>
                </a:cubicBezTo>
                <a:lnTo>
                  <a:pt x="1412" y="25"/>
                </a:lnTo>
                <a:cubicBezTo>
                  <a:pt x="1405" y="25"/>
                  <a:pt x="1400" y="20"/>
                  <a:pt x="1400" y="13"/>
                </a:cubicBezTo>
                <a:cubicBezTo>
                  <a:pt x="1400" y="6"/>
                  <a:pt x="1405" y="0"/>
                  <a:pt x="1412" y="0"/>
                </a:cubicBezTo>
                <a:close/>
                <a:moveTo>
                  <a:pt x="1587" y="0"/>
                </a:moveTo>
                <a:lnTo>
                  <a:pt x="1662" y="0"/>
                </a:lnTo>
                <a:cubicBezTo>
                  <a:pt x="1669" y="0"/>
                  <a:pt x="1675" y="6"/>
                  <a:pt x="1675" y="13"/>
                </a:cubicBezTo>
                <a:cubicBezTo>
                  <a:pt x="1675" y="20"/>
                  <a:pt x="1669" y="25"/>
                  <a:pt x="1662" y="25"/>
                </a:cubicBezTo>
                <a:lnTo>
                  <a:pt x="1587" y="25"/>
                </a:lnTo>
                <a:cubicBezTo>
                  <a:pt x="1580" y="25"/>
                  <a:pt x="1575" y="20"/>
                  <a:pt x="1575" y="13"/>
                </a:cubicBezTo>
                <a:cubicBezTo>
                  <a:pt x="1575" y="6"/>
                  <a:pt x="1580" y="0"/>
                  <a:pt x="1587" y="0"/>
                </a:cubicBezTo>
                <a:close/>
                <a:moveTo>
                  <a:pt x="1762" y="0"/>
                </a:moveTo>
                <a:lnTo>
                  <a:pt x="1837" y="0"/>
                </a:lnTo>
                <a:cubicBezTo>
                  <a:pt x="1844" y="0"/>
                  <a:pt x="1850" y="6"/>
                  <a:pt x="1850" y="13"/>
                </a:cubicBezTo>
                <a:cubicBezTo>
                  <a:pt x="1850" y="20"/>
                  <a:pt x="1844" y="25"/>
                  <a:pt x="1837" y="25"/>
                </a:cubicBezTo>
                <a:lnTo>
                  <a:pt x="1762" y="25"/>
                </a:lnTo>
                <a:cubicBezTo>
                  <a:pt x="1755" y="25"/>
                  <a:pt x="1750" y="20"/>
                  <a:pt x="1750" y="13"/>
                </a:cubicBezTo>
                <a:cubicBezTo>
                  <a:pt x="1750" y="6"/>
                  <a:pt x="1755" y="0"/>
                  <a:pt x="1762" y="0"/>
                </a:cubicBezTo>
                <a:close/>
                <a:moveTo>
                  <a:pt x="1937" y="0"/>
                </a:moveTo>
                <a:lnTo>
                  <a:pt x="2012" y="0"/>
                </a:lnTo>
                <a:cubicBezTo>
                  <a:pt x="2019" y="0"/>
                  <a:pt x="2025" y="6"/>
                  <a:pt x="2025" y="13"/>
                </a:cubicBezTo>
                <a:cubicBezTo>
                  <a:pt x="2025" y="20"/>
                  <a:pt x="2019" y="25"/>
                  <a:pt x="2012" y="25"/>
                </a:cubicBezTo>
                <a:lnTo>
                  <a:pt x="1937" y="25"/>
                </a:lnTo>
                <a:cubicBezTo>
                  <a:pt x="1930" y="25"/>
                  <a:pt x="1925" y="20"/>
                  <a:pt x="1925" y="13"/>
                </a:cubicBezTo>
                <a:cubicBezTo>
                  <a:pt x="1925" y="6"/>
                  <a:pt x="1930" y="0"/>
                  <a:pt x="1937" y="0"/>
                </a:cubicBezTo>
                <a:close/>
                <a:moveTo>
                  <a:pt x="2112" y="0"/>
                </a:moveTo>
                <a:lnTo>
                  <a:pt x="2187" y="0"/>
                </a:lnTo>
                <a:cubicBezTo>
                  <a:pt x="2194" y="0"/>
                  <a:pt x="2200" y="6"/>
                  <a:pt x="2200" y="13"/>
                </a:cubicBezTo>
                <a:cubicBezTo>
                  <a:pt x="2200" y="20"/>
                  <a:pt x="2194" y="25"/>
                  <a:pt x="2187" y="25"/>
                </a:cubicBezTo>
                <a:lnTo>
                  <a:pt x="2112" y="25"/>
                </a:lnTo>
                <a:cubicBezTo>
                  <a:pt x="2105" y="25"/>
                  <a:pt x="2100" y="20"/>
                  <a:pt x="2100" y="13"/>
                </a:cubicBezTo>
                <a:cubicBezTo>
                  <a:pt x="2100" y="6"/>
                  <a:pt x="2105" y="0"/>
                  <a:pt x="2112" y="0"/>
                </a:cubicBezTo>
                <a:close/>
                <a:moveTo>
                  <a:pt x="2287" y="0"/>
                </a:moveTo>
                <a:lnTo>
                  <a:pt x="2362" y="0"/>
                </a:lnTo>
                <a:cubicBezTo>
                  <a:pt x="2369" y="0"/>
                  <a:pt x="2375" y="6"/>
                  <a:pt x="2375" y="13"/>
                </a:cubicBezTo>
                <a:cubicBezTo>
                  <a:pt x="2375" y="20"/>
                  <a:pt x="2369" y="25"/>
                  <a:pt x="2362" y="25"/>
                </a:cubicBezTo>
                <a:lnTo>
                  <a:pt x="2287" y="25"/>
                </a:lnTo>
                <a:cubicBezTo>
                  <a:pt x="2280" y="25"/>
                  <a:pt x="2275" y="20"/>
                  <a:pt x="2275" y="13"/>
                </a:cubicBezTo>
                <a:cubicBezTo>
                  <a:pt x="2275" y="6"/>
                  <a:pt x="2280" y="0"/>
                  <a:pt x="2287" y="0"/>
                </a:cubicBezTo>
                <a:close/>
                <a:moveTo>
                  <a:pt x="2462" y="0"/>
                </a:moveTo>
                <a:lnTo>
                  <a:pt x="2537" y="0"/>
                </a:lnTo>
                <a:cubicBezTo>
                  <a:pt x="2544" y="0"/>
                  <a:pt x="2550" y="6"/>
                  <a:pt x="2550" y="13"/>
                </a:cubicBezTo>
                <a:cubicBezTo>
                  <a:pt x="2550" y="20"/>
                  <a:pt x="2544" y="25"/>
                  <a:pt x="2537" y="25"/>
                </a:cubicBezTo>
                <a:lnTo>
                  <a:pt x="2462" y="25"/>
                </a:lnTo>
                <a:cubicBezTo>
                  <a:pt x="2455" y="25"/>
                  <a:pt x="2450" y="20"/>
                  <a:pt x="2450" y="13"/>
                </a:cubicBezTo>
                <a:cubicBezTo>
                  <a:pt x="2450" y="6"/>
                  <a:pt x="2455" y="0"/>
                  <a:pt x="2462" y="0"/>
                </a:cubicBezTo>
                <a:close/>
                <a:moveTo>
                  <a:pt x="2637" y="0"/>
                </a:moveTo>
                <a:lnTo>
                  <a:pt x="2712" y="0"/>
                </a:lnTo>
                <a:cubicBezTo>
                  <a:pt x="2719" y="0"/>
                  <a:pt x="2725" y="6"/>
                  <a:pt x="2725" y="13"/>
                </a:cubicBezTo>
                <a:cubicBezTo>
                  <a:pt x="2725" y="20"/>
                  <a:pt x="2719" y="25"/>
                  <a:pt x="2712" y="25"/>
                </a:cubicBezTo>
                <a:lnTo>
                  <a:pt x="2637" y="25"/>
                </a:lnTo>
                <a:cubicBezTo>
                  <a:pt x="2630" y="25"/>
                  <a:pt x="2625" y="20"/>
                  <a:pt x="2625" y="13"/>
                </a:cubicBezTo>
                <a:cubicBezTo>
                  <a:pt x="2625" y="6"/>
                  <a:pt x="2630" y="0"/>
                  <a:pt x="2637" y="0"/>
                </a:cubicBezTo>
                <a:close/>
                <a:moveTo>
                  <a:pt x="2812" y="0"/>
                </a:moveTo>
                <a:lnTo>
                  <a:pt x="2887" y="0"/>
                </a:lnTo>
                <a:cubicBezTo>
                  <a:pt x="2894" y="0"/>
                  <a:pt x="2900" y="6"/>
                  <a:pt x="2900" y="13"/>
                </a:cubicBezTo>
                <a:cubicBezTo>
                  <a:pt x="2900" y="20"/>
                  <a:pt x="2894" y="25"/>
                  <a:pt x="2887" y="25"/>
                </a:cubicBezTo>
                <a:lnTo>
                  <a:pt x="2812" y="25"/>
                </a:lnTo>
                <a:cubicBezTo>
                  <a:pt x="2805" y="25"/>
                  <a:pt x="2800" y="20"/>
                  <a:pt x="2800" y="13"/>
                </a:cubicBezTo>
                <a:cubicBezTo>
                  <a:pt x="2800" y="6"/>
                  <a:pt x="2805" y="0"/>
                  <a:pt x="2812" y="0"/>
                </a:cubicBezTo>
                <a:close/>
                <a:moveTo>
                  <a:pt x="2987" y="0"/>
                </a:moveTo>
                <a:lnTo>
                  <a:pt x="3062" y="0"/>
                </a:lnTo>
                <a:cubicBezTo>
                  <a:pt x="3069" y="0"/>
                  <a:pt x="3075" y="6"/>
                  <a:pt x="3075" y="13"/>
                </a:cubicBezTo>
                <a:cubicBezTo>
                  <a:pt x="3075" y="20"/>
                  <a:pt x="3069" y="25"/>
                  <a:pt x="3062" y="25"/>
                </a:cubicBezTo>
                <a:lnTo>
                  <a:pt x="2987" y="25"/>
                </a:lnTo>
                <a:cubicBezTo>
                  <a:pt x="2980" y="25"/>
                  <a:pt x="2975" y="20"/>
                  <a:pt x="2975" y="13"/>
                </a:cubicBezTo>
                <a:cubicBezTo>
                  <a:pt x="2975" y="6"/>
                  <a:pt x="2980" y="0"/>
                  <a:pt x="2987" y="0"/>
                </a:cubicBezTo>
                <a:close/>
                <a:moveTo>
                  <a:pt x="3162" y="0"/>
                </a:moveTo>
                <a:lnTo>
                  <a:pt x="3237" y="0"/>
                </a:lnTo>
                <a:cubicBezTo>
                  <a:pt x="3244" y="0"/>
                  <a:pt x="3250" y="6"/>
                  <a:pt x="3250" y="13"/>
                </a:cubicBezTo>
                <a:cubicBezTo>
                  <a:pt x="3250" y="20"/>
                  <a:pt x="3244" y="25"/>
                  <a:pt x="3237" y="25"/>
                </a:cubicBezTo>
                <a:lnTo>
                  <a:pt x="3162" y="25"/>
                </a:lnTo>
                <a:cubicBezTo>
                  <a:pt x="3155" y="25"/>
                  <a:pt x="3150" y="20"/>
                  <a:pt x="3150" y="13"/>
                </a:cubicBezTo>
                <a:cubicBezTo>
                  <a:pt x="3150" y="6"/>
                  <a:pt x="3155" y="0"/>
                  <a:pt x="3162" y="0"/>
                </a:cubicBezTo>
                <a:close/>
                <a:moveTo>
                  <a:pt x="3337" y="0"/>
                </a:moveTo>
                <a:lnTo>
                  <a:pt x="3412" y="0"/>
                </a:lnTo>
                <a:cubicBezTo>
                  <a:pt x="3419" y="0"/>
                  <a:pt x="3425" y="6"/>
                  <a:pt x="3425" y="13"/>
                </a:cubicBezTo>
                <a:cubicBezTo>
                  <a:pt x="3425" y="20"/>
                  <a:pt x="3419" y="25"/>
                  <a:pt x="3412" y="25"/>
                </a:cubicBezTo>
                <a:lnTo>
                  <a:pt x="3337" y="25"/>
                </a:lnTo>
                <a:cubicBezTo>
                  <a:pt x="3330" y="25"/>
                  <a:pt x="3325" y="20"/>
                  <a:pt x="3325" y="13"/>
                </a:cubicBezTo>
                <a:cubicBezTo>
                  <a:pt x="3325" y="6"/>
                  <a:pt x="3330" y="0"/>
                  <a:pt x="3337" y="0"/>
                </a:cubicBezTo>
                <a:close/>
                <a:moveTo>
                  <a:pt x="3512" y="0"/>
                </a:moveTo>
                <a:lnTo>
                  <a:pt x="3587" y="0"/>
                </a:lnTo>
                <a:cubicBezTo>
                  <a:pt x="3594" y="0"/>
                  <a:pt x="3600" y="6"/>
                  <a:pt x="3600" y="13"/>
                </a:cubicBezTo>
                <a:cubicBezTo>
                  <a:pt x="3600" y="20"/>
                  <a:pt x="3594" y="25"/>
                  <a:pt x="3587" y="25"/>
                </a:cubicBezTo>
                <a:lnTo>
                  <a:pt x="3512" y="25"/>
                </a:lnTo>
                <a:cubicBezTo>
                  <a:pt x="3505" y="25"/>
                  <a:pt x="3500" y="20"/>
                  <a:pt x="3500" y="13"/>
                </a:cubicBezTo>
                <a:cubicBezTo>
                  <a:pt x="3500" y="6"/>
                  <a:pt x="3505" y="0"/>
                  <a:pt x="3512" y="0"/>
                </a:cubicBezTo>
                <a:close/>
                <a:moveTo>
                  <a:pt x="3687" y="0"/>
                </a:moveTo>
                <a:lnTo>
                  <a:pt x="3762" y="0"/>
                </a:lnTo>
                <a:cubicBezTo>
                  <a:pt x="3769" y="0"/>
                  <a:pt x="3775" y="6"/>
                  <a:pt x="3775" y="13"/>
                </a:cubicBezTo>
                <a:cubicBezTo>
                  <a:pt x="3775" y="20"/>
                  <a:pt x="3769" y="25"/>
                  <a:pt x="3762" y="25"/>
                </a:cubicBezTo>
                <a:lnTo>
                  <a:pt x="3687" y="25"/>
                </a:lnTo>
                <a:cubicBezTo>
                  <a:pt x="3680" y="25"/>
                  <a:pt x="3675" y="20"/>
                  <a:pt x="3675" y="13"/>
                </a:cubicBezTo>
                <a:cubicBezTo>
                  <a:pt x="3675" y="6"/>
                  <a:pt x="3680" y="0"/>
                  <a:pt x="3687" y="0"/>
                </a:cubicBezTo>
                <a:close/>
                <a:moveTo>
                  <a:pt x="3862" y="0"/>
                </a:moveTo>
                <a:lnTo>
                  <a:pt x="3937" y="0"/>
                </a:lnTo>
                <a:cubicBezTo>
                  <a:pt x="3944" y="0"/>
                  <a:pt x="3950" y="6"/>
                  <a:pt x="3950" y="13"/>
                </a:cubicBezTo>
                <a:cubicBezTo>
                  <a:pt x="3950" y="20"/>
                  <a:pt x="3944" y="25"/>
                  <a:pt x="3937" y="25"/>
                </a:cubicBezTo>
                <a:lnTo>
                  <a:pt x="3862" y="25"/>
                </a:lnTo>
                <a:cubicBezTo>
                  <a:pt x="3855" y="25"/>
                  <a:pt x="3850" y="20"/>
                  <a:pt x="3850" y="13"/>
                </a:cubicBezTo>
                <a:cubicBezTo>
                  <a:pt x="3850" y="6"/>
                  <a:pt x="3855" y="0"/>
                  <a:pt x="3862" y="0"/>
                </a:cubicBezTo>
                <a:close/>
                <a:moveTo>
                  <a:pt x="4037" y="0"/>
                </a:moveTo>
                <a:lnTo>
                  <a:pt x="4112" y="0"/>
                </a:lnTo>
                <a:cubicBezTo>
                  <a:pt x="4119" y="0"/>
                  <a:pt x="4125" y="6"/>
                  <a:pt x="4125" y="13"/>
                </a:cubicBezTo>
                <a:cubicBezTo>
                  <a:pt x="4125" y="20"/>
                  <a:pt x="4119" y="25"/>
                  <a:pt x="4112" y="25"/>
                </a:cubicBezTo>
                <a:lnTo>
                  <a:pt x="4037" y="25"/>
                </a:lnTo>
                <a:cubicBezTo>
                  <a:pt x="4030" y="25"/>
                  <a:pt x="4025" y="20"/>
                  <a:pt x="4025" y="13"/>
                </a:cubicBezTo>
                <a:cubicBezTo>
                  <a:pt x="4025" y="6"/>
                  <a:pt x="4030" y="0"/>
                  <a:pt x="4037" y="0"/>
                </a:cubicBezTo>
                <a:close/>
                <a:moveTo>
                  <a:pt x="4212" y="0"/>
                </a:moveTo>
                <a:lnTo>
                  <a:pt x="4287" y="0"/>
                </a:lnTo>
                <a:cubicBezTo>
                  <a:pt x="4294" y="0"/>
                  <a:pt x="4300" y="6"/>
                  <a:pt x="4300" y="13"/>
                </a:cubicBezTo>
                <a:cubicBezTo>
                  <a:pt x="4300" y="20"/>
                  <a:pt x="4294" y="25"/>
                  <a:pt x="4287" y="25"/>
                </a:cubicBezTo>
                <a:lnTo>
                  <a:pt x="4212" y="25"/>
                </a:lnTo>
                <a:cubicBezTo>
                  <a:pt x="4205" y="25"/>
                  <a:pt x="4200" y="20"/>
                  <a:pt x="4200" y="13"/>
                </a:cubicBezTo>
                <a:cubicBezTo>
                  <a:pt x="4200" y="6"/>
                  <a:pt x="4205" y="0"/>
                  <a:pt x="4212" y="0"/>
                </a:cubicBezTo>
                <a:close/>
                <a:moveTo>
                  <a:pt x="4387" y="0"/>
                </a:moveTo>
                <a:lnTo>
                  <a:pt x="4462" y="0"/>
                </a:lnTo>
                <a:cubicBezTo>
                  <a:pt x="4469" y="0"/>
                  <a:pt x="4475" y="6"/>
                  <a:pt x="4475" y="13"/>
                </a:cubicBezTo>
                <a:cubicBezTo>
                  <a:pt x="4475" y="20"/>
                  <a:pt x="4469" y="25"/>
                  <a:pt x="4462" y="25"/>
                </a:cubicBezTo>
                <a:lnTo>
                  <a:pt x="4387" y="25"/>
                </a:lnTo>
                <a:cubicBezTo>
                  <a:pt x="4380" y="25"/>
                  <a:pt x="4375" y="20"/>
                  <a:pt x="4375" y="13"/>
                </a:cubicBezTo>
                <a:cubicBezTo>
                  <a:pt x="4375" y="6"/>
                  <a:pt x="4380" y="0"/>
                  <a:pt x="4387" y="0"/>
                </a:cubicBezTo>
                <a:close/>
                <a:moveTo>
                  <a:pt x="4562" y="0"/>
                </a:moveTo>
                <a:lnTo>
                  <a:pt x="4637" y="0"/>
                </a:lnTo>
                <a:cubicBezTo>
                  <a:pt x="4644" y="0"/>
                  <a:pt x="4650" y="6"/>
                  <a:pt x="4650" y="13"/>
                </a:cubicBezTo>
                <a:cubicBezTo>
                  <a:pt x="4650" y="20"/>
                  <a:pt x="4644" y="25"/>
                  <a:pt x="4637" y="25"/>
                </a:cubicBezTo>
                <a:lnTo>
                  <a:pt x="4562" y="25"/>
                </a:lnTo>
                <a:cubicBezTo>
                  <a:pt x="4555" y="25"/>
                  <a:pt x="4550" y="20"/>
                  <a:pt x="4550" y="13"/>
                </a:cubicBezTo>
                <a:cubicBezTo>
                  <a:pt x="4550" y="6"/>
                  <a:pt x="4555" y="0"/>
                  <a:pt x="4562" y="0"/>
                </a:cubicBezTo>
                <a:close/>
                <a:moveTo>
                  <a:pt x="4737" y="0"/>
                </a:moveTo>
                <a:lnTo>
                  <a:pt x="4812" y="0"/>
                </a:lnTo>
                <a:cubicBezTo>
                  <a:pt x="4819" y="0"/>
                  <a:pt x="4825" y="6"/>
                  <a:pt x="4825" y="13"/>
                </a:cubicBezTo>
                <a:cubicBezTo>
                  <a:pt x="4825" y="20"/>
                  <a:pt x="4819" y="25"/>
                  <a:pt x="4812" y="25"/>
                </a:cubicBezTo>
                <a:lnTo>
                  <a:pt x="4737" y="25"/>
                </a:lnTo>
                <a:cubicBezTo>
                  <a:pt x="4730" y="25"/>
                  <a:pt x="4725" y="20"/>
                  <a:pt x="4725" y="13"/>
                </a:cubicBezTo>
                <a:cubicBezTo>
                  <a:pt x="4725" y="6"/>
                  <a:pt x="4730" y="0"/>
                  <a:pt x="4737" y="0"/>
                </a:cubicBezTo>
                <a:close/>
                <a:moveTo>
                  <a:pt x="4912" y="0"/>
                </a:moveTo>
                <a:lnTo>
                  <a:pt x="4987" y="0"/>
                </a:lnTo>
                <a:cubicBezTo>
                  <a:pt x="4994" y="0"/>
                  <a:pt x="5000" y="6"/>
                  <a:pt x="5000" y="13"/>
                </a:cubicBezTo>
                <a:cubicBezTo>
                  <a:pt x="5000" y="20"/>
                  <a:pt x="4994" y="25"/>
                  <a:pt x="4987" y="25"/>
                </a:cubicBezTo>
                <a:lnTo>
                  <a:pt x="4912" y="25"/>
                </a:lnTo>
                <a:cubicBezTo>
                  <a:pt x="4905" y="25"/>
                  <a:pt x="4900" y="20"/>
                  <a:pt x="4900" y="13"/>
                </a:cubicBezTo>
                <a:cubicBezTo>
                  <a:pt x="4900" y="6"/>
                  <a:pt x="4905" y="0"/>
                  <a:pt x="4912" y="0"/>
                </a:cubicBezTo>
                <a:close/>
                <a:moveTo>
                  <a:pt x="5087" y="0"/>
                </a:moveTo>
                <a:lnTo>
                  <a:pt x="5162" y="0"/>
                </a:lnTo>
                <a:cubicBezTo>
                  <a:pt x="5169" y="0"/>
                  <a:pt x="5175" y="6"/>
                  <a:pt x="5175" y="13"/>
                </a:cubicBezTo>
                <a:cubicBezTo>
                  <a:pt x="5175" y="20"/>
                  <a:pt x="5169" y="25"/>
                  <a:pt x="5162" y="25"/>
                </a:cubicBezTo>
                <a:lnTo>
                  <a:pt x="5087" y="25"/>
                </a:lnTo>
                <a:cubicBezTo>
                  <a:pt x="5080" y="25"/>
                  <a:pt x="5075" y="20"/>
                  <a:pt x="5075" y="13"/>
                </a:cubicBezTo>
                <a:cubicBezTo>
                  <a:pt x="5075" y="6"/>
                  <a:pt x="5080" y="0"/>
                  <a:pt x="5087" y="0"/>
                </a:cubicBezTo>
                <a:close/>
                <a:moveTo>
                  <a:pt x="5262" y="0"/>
                </a:moveTo>
                <a:lnTo>
                  <a:pt x="5337" y="0"/>
                </a:lnTo>
                <a:cubicBezTo>
                  <a:pt x="5344" y="0"/>
                  <a:pt x="5350" y="6"/>
                  <a:pt x="5350" y="13"/>
                </a:cubicBezTo>
                <a:cubicBezTo>
                  <a:pt x="5350" y="20"/>
                  <a:pt x="5344" y="25"/>
                  <a:pt x="5337" y="25"/>
                </a:cubicBezTo>
                <a:lnTo>
                  <a:pt x="5262" y="25"/>
                </a:lnTo>
                <a:cubicBezTo>
                  <a:pt x="5255" y="25"/>
                  <a:pt x="5250" y="20"/>
                  <a:pt x="5250" y="13"/>
                </a:cubicBezTo>
                <a:cubicBezTo>
                  <a:pt x="5250" y="6"/>
                  <a:pt x="5255" y="0"/>
                  <a:pt x="5262" y="0"/>
                </a:cubicBezTo>
                <a:close/>
                <a:moveTo>
                  <a:pt x="5437" y="0"/>
                </a:moveTo>
                <a:lnTo>
                  <a:pt x="5512" y="0"/>
                </a:lnTo>
                <a:cubicBezTo>
                  <a:pt x="5519" y="0"/>
                  <a:pt x="5525" y="6"/>
                  <a:pt x="5525" y="13"/>
                </a:cubicBezTo>
                <a:cubicBezTo>
                  <a:pt x="5525" y="20"/>
                  <a:pt x="5519" y="25"/>
                  <a:pt x="5512" y="25"/>
                </a:cubicBezTo>
                <a:lnTo>
                  <a:pt x="5437" y="25"/>
                </a:lnTo>
                <a:cubicBezTo>
                  <a:pt x="5430" y="25"/>
                  <a:pt x="5425" y="20"/>
                  <a:pt x="5425" y="13"/>
                </a:cubicBezTo>
                <a:cubicBezTo>
                  <a:pt x="5425" y="6"/>
                  <a:pt x="5430" y="0"/>
                  <a:pt x="5437" y="0"/>
                </a:cubicBezTo>
                <a:close/>
                <a:moveTo>
                  <a:pt x="5612" y="0"/>
                </a:moveTo>
                <a:lnTo>
                  <a:pt x="5687" y="0"/>
                </a:lnTo>
                <a:cubicBezTo>
                  <a:pt x="5694" y="0"/>
                  <a:pt x="5700" y="6"/>
                  <a:pt x="5700" y="13"/>
                </a:cubicBezTo>
                <a:cubicBezTo>
                  <a:pt x="5700" y="20"/>
                  <a:pt x="5694" y="25"/>
                  <a:pt x="5687" y="25"/>
                </a:cubicBezTo>
                <a:lnTo>
                  <a:pt x="5612" y="25"/>
                </a:lnTo>
                <a:cubicBezTo>
                  <a:pt x="5605" y="25"/>
                  <a:pt x="5600" y="20"/>
                  <a:pt x="5600" y="13"/>
                </a:cubicBezTo>
                <a:cubicBezTo>
                  <a:pt x="5600" y="6"/>
                  <a:pt x="5605" y="0"/>
                  <a:pt x="5612" y="0"/>
                </a:cubicBezTo>
                <a:close/>
                <a:moveTo>
                  <a:pt x="5787" y="0"/>
                </a:moveTo>
                <a:lnTo>
                  <a:pt x="5862" y="0"/>
                </a:lnTo>
                <a:cubicBezTo>
                  <a:pt x="5869" y="0"/>
                  <a:pt x="5875" y="6"/>
                  <a:pt x="5875" y="13"/>
                </a:cubicBezTo>
                <a:cubicBezTo>
                  <a:pt x="5875" y="20"/>
                  <a:pt x="5869" y="25"/>
                  <a:pt x="5862" y="25"/>
                </a:cubicBezTo>
                <a:lnTo>
                  <a:pt x="5787" y="25"/>
                </a:lnTo>
                <a:cubicBezTo>
                  <a:pt x="5780" y="25"/>
                  <a:pt x="5775" y="20"/>
                  <a:pt x="5775" y="13"/>
                </a:cubicBezTo>
                <a:cubicBezTo>
                  <a:pt x="5775" y="6"/>
                  <a:pt x="5780" y="0"/>
                  <a:pt x="5787" y="0"/>
                </a:cubicBezTo>
                <a:close/>
                <a:moveTo>
                  <a:pt x="5962" y="0"/>
                </a:moveTo>
                <a:lnTo>
                  <a:pt x="6037" y="0"/>
                </a:lnTo>
                <a:cubicBezTo>
                  <a:pt x="6044" y="0"/>
                  <a:pt x="6050" y="6"/>
                  <a:pt x="6050" y="13"/>
                </a:cubicBezTo>
                <a:cubicBezTo>
                  <a:pt x="6050" y="20"/>
                  <a:pt x="6044" y="25"/>
                  <a:pt x="6037" y="25"/>
                </a:cubicBezTo>
                <a:lnTo>
                  <a:pt x="5962" y="25"/>
                </a:lnTo>
                <a:cubicBezTo>
                  <a:pt x="5955" y="25"/>
                  <a:pt x="5950" y="20"/>
                  <a:pt x="5950" y="13"/>
                </a:cubicBezTo>
                <a:cubicBezTo>
                  <a:pt x="5950" y="6"/>
                  <a:pt x="5955" y="0"/>
                  <a:pt x="5962" y="0"/>
                </a:cubicBezTo>
                <a:close/>
                <a:moveTo>
                  <a:pt x="6137" y="0"/>
                </a:moveTo>
                <a:lnTo>
                  <a:pt x="6212" y="0"/>
                </a:lnTo>
                <a:cubicBezTo>
                  <a:pt x="6219" y="0"/>
                  <a:pt x="6225" y="6"/>
                  <a:pt x="6225" y="13"/>
                </a:cubicBezTo>
                <a:cubicBezTo>
                  <a:pt x="6225" y="20"/>
                  <a:pt x="6219" y="25"/>
                  <a:pt x="6212" y="25"/>
                </a:cubicBezTo>
                <a:lnTo>
                  <a:pt x="6137" y="25"/>
                </a:lnTo>
                <a:cubicBezTo>
                  <a:pt x="6130" y="25"/>
                  <a:pt x="6125" y="20"/>
                  <a:pt x="6125" y="13"/>
                </a:cubicBezTo>
                <a:cubicBezTo>
                  <a:pt x="6125" y="6"/>
                  <a:pt x="6130" y="0"/>
                  <a:pt x="6137" y="0"/>
                </a:cubicBezTo>
                <a:close/>
                <a:moveTo>
                  <a:pt x="6312" y="0"/>
                </a:moveTo>
                <a:lnTo>
                  <a:pt x="6387" y="0"/>
                </a:lnTo>
                <a:cubicBezTo>
                  <a:pt x="6394" y="0"/>
                  <a:pt x="6400" y="6"/>
                  <a:pt x="6400" y="13"/>
                </a:cubicBezTo>
                <a:cubicBezTo>
                  <a:pt x="6400" y="20"/>
                  <a:pt x="6394" y="25"/>
                  <a:pt x="6387" y="25"/>
                </a:cubicBezTo>
                <a:lnTo>
                  <a:pt x="6312" y="25"/>
                </a:lnTo>
                <a:cubicBezTo>
                  <a:pt x="6305" y="25"/>
                  <a:pt x="6300" y="20"/>
                  <a:pt x="6300" y="13"/>
                </a:cubicBezTo>
                <a:cubicBezTo>
                  <a:pt x="6300" y="6"/>
                  <a:pt x="6305" y="0"/>
                  <a:pt x="6312" y="0"/>
                </a:cubicBezTo>
                <a:close/>
                <a:moveTo>
                  <a:pt x="6487" y="0"/>
                </a:moveTo>
                <a:lnTo>
                  <a:pt x="6562" y="0"/>
                </a:lnTo>
                <a:cubicBezTo>
                  <a:pt x="6569" y="0"/>
                  <a:pt x="6575" y="6"/>
                  <a:pt x="6575" y="13"/>
                </a:cubicBezTo>
                <a:cubicBezTo>
                  <a:pt x="6575" y="20"/>
                  <a:pt x="6569" y="25"/>
                  <a:pt x="6562" y="25"/>
                </a:cubicBezTo>
                <a:lnTo>
                  <a:pt x="6487" y="25"/>
                </a:lnTo>
                <a:cubicBezTo>
                  <a:pt x="6480" y="25"/>
                  <a:pt x="6475" y="20"/>
                  <a:pt x="6475" y="13"/>
                </a:cubicBezTo>
                <a:cubicBezTo>
                  <a:pt x="6475" y="6"/>
                  <a:pt x="6480" y="0"/>
                  <a:pt x="6487" y="0"/>
                </a:cubicBez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69" name="Freeform 40"/>
          <p:cNvSpPr>
            <a:spLocks noEditPoints="1"/>
          </p:cNvSpPr>
          <p:nvPr/>
        </p:nvSpPr>
        <p:spPr bwMode="auto">
          <a:xfrm>
            <a:off x="5724525" y="4337050"/>
            <a:ext cx="1939925" cy="7938"/>
          </a:xfrm>
          <a:custGeom>
            <a:avLst/>
            <a:gdLst>
              <a:gd name="T0" fmla="*/ 12 w 6575"/>
              <a:gd name="T1" fmla="*/ 25 h 25"/>
              <a:gd name="T2" fmla="*/ 275 w 6575"/>
              <a:gd name="T3" fmla="*/ 13 h 25"/>
              <a:gd name="T4" fmla="*/ 362 w 6575"/>
              <a:gd name="T5" fmla="*/ 0 h 25"/>
              <a:gd name="T6" fmla="*/ 350 w 6575"/>
              <a:gd name="T7" fmla="*/ 13 h 25"/>
              <a:gd name="T8" fmla="*/ 612 w 6575"/>
              <a:gd name="T9" fmla="*/ 25 h 25"/>
              <a:gd name="T10" fmla="*/ 787 w 6575"/>
              <a:gd name="T11" fmla="*/ 0 h 25"/>
              <a:gd name="T12" fmla="*/ 712 w 6575"/>
              <a:gd name="T13" fmla="*/ 0 h 25"/>
              <a:gd name="T14" fmla="*/ 887 w 6575"/>
              <a:gd name="T15" fmla="*/ 25 h 25"/>
              <a:gd name="T16" fmla="*/ 1150 w 6575"/>
              <a:gd name="T17" fmla="*/ 13 h 25"/>
              <a:gd name="T18" fmla="*/ 1237 w 6575"/>
              <a:gd name="T19" fmla="*/ 0 h 25"/>
              <a:gd name="T20" fmla="*/ 1225 w 6575"/>
              <a:gd name="T21" fmla="*/ 13 h 25"/>
              <a:gd name="T22" fmla="*/ 1487 w 6575"/>
              <a:gd name="T23" fmla="*/ 25 h 25"/>
              <a:gd name="T24" fmla="*/ 1662 w 6575"/>
              <a:gd name="T25" fmla="*/ 0 h 25"/>
              <a:gd name="T26" fmla="*/ 1587 w 6575"/>
              <a:gd name="T27" fmla="*/ 0 h 25"/>
              <a:gd name="T28" fmla="*/ 1762 w 6575"/>
              <a:gd name="T29" fmla="*/ 25 h 25"/>
              <a:gd name="T30" fmla="*/ 2025 w 6575"/>
              <a:gd name="T31" fmla="*/ 13 h 25"/>
              <a:gd name="T32" fmla="*/ 2112 w 6575"/>
              <a:gd name="T33" fmla="*/ 0 h 25"/>
              <a:gd name="T34" fmla="*/ 2100 w 6575"/>
              <a:gd name="T35" fmla="*/ 13 h 25"/>
              <a:gd name="T36" fmla="*/ 2362 w 6575"/>
              <a:gd name="T37" fmla="*/ 25 h 25"/>
              <a:gd name="T38" fmla="*/ 2537 w 6575"/>
              <a:gd name="T39" fmla="*/ 0 h 25"/>
              <a:gd name="T40" fmla="*/ 2462 w 6575"/>
              <a:gd name="T41" fmla="*/ 0 h 25"/>
              <a:gd name="T42" fmla="*/ 2637 w 6575"/>
              <a:gd name="T43" fmla="*/ 25 h 25"/>
              <a:gd name="T44" fmla="*/ 2900 w 6575"/>
              <a:gd name="T45" fmla="*/ 13 h 25"/>
              <a:gd name="T46" fmla="*/ 2987 w 6575"/>
              <a:gd name="T47" fmla="*/ 0 h 25"/>
              <a:gd name="T48" fmla="*/ 2975 w 6575"/>
              <a:gd name="T49" fmla="*/ 13 h 25"/>
              <a:gd name="T50" fmla="*/ 3237 w 6575"/>
              <a:gd name="T51" fmla="*/ 25 h 25"/>
              <a:gd name="T52" fmla="*/ 3412 w 6575"/>
              <a:gd name="T53" fmla="*/ 0 h 25"/>
              <a:gd name="T54" fmla="*/ 3337 w 6575"/>
              <a:gd name="T55" fmla="*/ 0 h 25"/>
              <a:gd name="T56" fmla="*/ 3512 w 6575"/>
              <a:gd name="T57" fmla="*/ 25 h 25"/>
              <a:gd name="T58" fmla="*/ 3775 w 6575"/>
              <a:gd name="T59" fmla="*/ 13 h 25"/>
              <a:gd name="T60" fmla="*/ 3862 w 6575"/>
              <a:gd name="T61" fmla="*/ 0 h 25"/>
              <a:gd name="T62" fmla="*/ 3850 w 6575"/>
              <a:gd name="T63" fmla="*/ 13 h 25"/>
              <a:gd name="T64" fmla="*/ 4112 w 6575"/>
              <a:gd name="T65" fmla="*/ 25 h 25"/>
              <a:gd name="T66" fmla="*/ 4287 w 6575"/>
              <a:gd name="T67" fmla="*/ 0 h 25"/>
              <a:gd name="T68" fmla="*/ 4212 w 6575"/>
              <a:gd name="T69" fmla="*/ 0 h 25"/>
              <a:gd name="T70" fmla="*/ 4387 w 6575"/>
              <a:gd name="T71" fmla="*/ 25 h 25"/>
              <a:gd name="T72" fmla="*/ 4650 w 6575"/>
              <a:gd name="T73" fmla="*/ 13 h 25"/>
              <a:gd name="T74" fmla="*/ 4737 w 6575"/>
              <a:gd name="T75" fmla="*/ 0 h 25"/>
              <a:gd name="T76" fmla="*/ 4725 w 6575"/>
              <a:gd name="T77" fmla="*/ 13 h 25"/>
              <a:gd name="T78" fmla="*/ 4987 w 6575"/>
              <a:gd name="T79" fmla="*/ 25 h 25"/>
              <a:gd name="T80" fmla="*/ 5162 w 6575"/>
              <a:gd name="T81" fmla="*/ 0 h 25"/>
              <a:gd name="T82" fmla="*/ 5087 w 6575"/>
              <a:gd name="T83" fmla="*/ 0 h 25"/>
              <a:gd name="T84" fmla="*/ 5262 w 6575"/>
              <a:gd name="T85" fmla="*/ 25 h 25"/>
              <a:gd name="T86" fmla="*/ 5525 w 6575"/>
              <a:gd name="T87" fmla="*/ 13 h 25"/>
              <a:gd name="T88" fmla="*/ 5612 w 6575"/>
              <a:gd name="T89" fmla="*/ 0 h 25"/>
              <a:gd name="T90" fmla="*/ 5600 w 6575"/>
              <a:gd name="T91" fmla="*/ 13 h 25"/>
              <a:gd name="T92" fmla="*/ 5862 w 6575"/>
              <a:gd name="T93" fmla="*/ 25 h 25"/>
              <a:gd name="T94" fmla="*/ 6037 w 6575"/>
              <a:gd name="T95" fmla="*/ 0 h 25"/>
              <a:gd name="T96" fmla="*/ 5962 w 6575"/>
              <a:gd name="T97" fmla="*/ 0 h 25"/>
              <a:gd name="T98" fmla="*/ 6137 w 6575"/>
              <a:gd name="T99" fmla="*/ 25 h 25"/>
              <a:gd name="T100" fmla="*/ 6400 w 6575"/>
              <a:gd name="T101" fmla="*/ 13 h 25"/>
              <a:gd name="T102" fmla="*/ 6487 w 6575"/>
              <a:gd name="T103" fmla="*/ 0 h 25"/>
              <a:gd name="T104" fmla="*/ 6475 w 6575"/>
              <a:gd name="T105" fmla="*/ 13 h 2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6575"/>
              <a:gd name="T160" fmla="*/ 0 h 25"/>
              <a:gd name="T161" fmla="*/ 6575 w 6575"/>
              <a:gd name="T162" fmla="*/ 25 h 25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6575" h="25">
                <a:moveTo>
                  <a:pt x="12" y="0"/>
                </a:moveTo>
                <a:lnTo>
                  <a:pt x="87" y="0"/>
                </a:lnTo>
                <a:cubicBezTo>
                  <a:pt x="94" y="0"/>
                  <a:pt x="100" y="6"/>
                  <a:pt x="100" y="13"/>
                </a:cubicBezTo>
                <a:cubicBezTo>
                  <a:pt x="100" y="20"/>
                  <a:pt x="94" y="25"/>
                  <a:pt x="87" y="25"/>
                </a:cubicBezTo>
                <a:lnTo>
                  <a:pt x="12" y="25"/>
                </a:lnTo>
                <a:cubicBezTo>
                  <a:pt x="5" y="25"/>
                  <a:pt x="0" y="20"/>
                  <a:pt x="0" y="13"/>
                </a:cubicBezTo>
                <a:cubicBezTo>
                  <a:pt x="0" y="6"/>
                  <a:pt x="5" y="0"/>
                  <a:pt x="12" y="0"/>
                </a:cubicBezTo>
                <a:close/>
                <a:moveTo>
                  <a:pt x="187" y="0"/>
                </a:moveTo>
                <a:lnTo>
                  <a:pt x="262" y="0"/>
                </a:lnTo>
                <a:cubicBezTo>
                  <a:pt x="269" y="0"/>
                  <a:pt x="275" y="6"/>
                  <a:pt x="275" y="13"/>
                </a:cubicBezTo>
                <a:cubicBezTo>
                  <a:pt x="275" y="20"/>
                  <a:pt x="269" y="25"/>
                  <a:pt x="262" y="25"/>
                </a:cubicBezTo>
                <a:lnTo>
                  <a:pt x="187" y="25"/>
                </a:lnTo>
                <a:cubicBezTo>
                  <a:pt x="180" y="25"/>
                  <a:pt x="175" y="20"/>
                  <a:pt x="175" y="13"/>
                </a:cubicBezTo>
                <a:cubicBezTo>
                  <a:pt x="175" y="6"/>
                  <a:pt x="180" y="0"/>
                  <a:pt x="187" y="0"/>
                </a:cubicBezTo>
                <a:close/>
                <a:moveTo>
                  <a:pt x="362" y="0"/>
                </a:moveTo>
                <a:lnTo>
                  <a:pt x="437" y="0"/>
                </a:lnTo>
                <a:cubicBezTo>
                  <a:pt x="444" y="0"/>
                  <a:pt x="450" y="6"/>
                  <a:pt x="450" y="13"/>
                </a:cubicBezTo>
                <a:cubicBezTo>
                  <a:pt x="450" y="20"/>
                  <a:pt x="444" y="25"/>
                  <a:pt x="437" y="25"/>
                </a:cubicBezTo>
                <a:lnTo>
                  <a:pt x="362" y="25"/>
                </a:lnTo>
                <a:cubicBezTo>
                  <a:pt x="355" y="25"/>
                  <a:pt x="350" y="20"/>
                  <a:pt x="350" y="13"/>
                </a:cubicBezTo>
                <a:cubicBezTo>
                  <a:pt x="350" y="6"/>
                  <a:pt x="355" y="0"/>
                  <a:pt x="362" y="0"/>
                </a:cubicBezTo>
                <a:close/>
                <a:moveTo>
                  <a:pt x="537" y="0"/>
                </a:moveTo>
                <a:lnTo>
                  <a:pt x="612" y="0"/>
                </a:lnTo>
                <a:cubicBezTo>
                  <a:pt x="619" y="0"/>
                  <a:pt x="625" y="6"/>
                  <a:pt x="625" y="13"/>
                </a:cubicBezTo>
                <a:cubicBezTo>
                  <a:pt x="625" y="20"/>
                  <a:pt x="619" y="25"/>
                  <a:pt x="612" y="25"/>
                </a:cubicBezTo>
                <a:lnTo>
                  <a:pt x="537" y="25"/>
                </a:lnTo>
                <a:cubicBezTo>
                  <a:pt x="530" y="25"/>
                  <a:pt x="525" y="20"/>
                  <a:pt x="525" y="13"/>
                </a:cubicBezTo>
                <a:cubicBezTo>
                  <a:pt x="525" y="6"/>
                  <a:pt x="530" y="0"/>
                  <a:pt x="537" y="0"/>
                </a:cubicBezTo>
                <a:close/>
                <a:moveTo>
                  <a:pt x="712" y="0"/>
                </a:moveTo>
                <a:lnTo>
                  <a:pt x="787" y="0"/>
                </a:lnTo>
                <a:cubicBezTo>
                  <a:pt x="794" y="0"/>
                  <a:pt x="800" y="6"/>
                  <a:pt x="800" y="13"/>
                </a:cubicBezTo>
                <a:cubicBezTo>
                  <a:pt x="800" y="20"/>
                  <a:pt x="794" y="25"/>
                  <a:pt x="787" y="25"/>
                </a:cubicBezTo>
                <a:lnTo>
                  <a:pt x="712" y="25"/>
                </a:lnTo>
                <a:cubicBezTo>
                  <a:pt x="705" y="25"/>
                  <a:pt x="700" y="20"/>
                  <a:pt x="700" y="13"/>
                </a:cubicBezTo>
                <a:cubicBezTo>
                  <a:pt x="700" y="6"/>
                  <a:pt x="705" y="0"/>
                  <a:pt x="712" y="0"/>
                </a:cubicBezTo>
                <a:close/>
                <a:moveTo>
                  <a:pt x="887" y="0"/>
                </a:moveTo>
                <a:lnTo>
                  <a:pt x="962" y="0"/>
                </a:lnTo>
                <a:cubicBezTo>
                  <a:pt x="969" y="0"/>
                  <a:pt x="975" y="6"/>
                  <a:pt x="975" y="13"/>
                </a:cubicBezTo>
                <a:cubicBezTo>
                  <a:pt x="975" y="20"/>
                  <a:pt x="969" y="25"/>
                  <a:pt x="962" y="25"/>
                </a:cubicBezTo>
                <a:lnTo>
                  <a:pt x="887" y="25"/>
                </a:lnTo>
                <a:cubicBezTo>
                  <a:pt x="880" y="25"/>
                  <a:pt x="875" y="20"/>
                  <a:pt x="875" y="13"/>
                </a:cubicBezTo>
                <a:cubicBezTo>
                  <a:pt x="875" y="6"/>
                  <a:pt x="880" y="0"/>
                  <a:pt x="887" y="0"/>
                </a:cubicBezTo>
                <a:close/>
                <a:moveTo>
                  <a:pt x="1062" y="0"/>
                </a:moveTo>
                <a:lnTo>
                  <a:pt x="1137" y="0"/>
                </a:lnTo>
                <a:cubicBezTo>
                  <a:pt x="1144" y="0"/>
                  <a:pt x="1150" y="6"/>
                  <a:pt x="1150" y="13"/>
                </a:cubicBezTo>
                <a:cubicBezTo>
                  <a:pt x="1150" y="20"/>
                  <a:pt x="1144" y="25"/>
                  <a:pt x="1137" y="25"/>
                </a:cubicBezTo>
                <a:lnTo>
                  <a:pt x="1062" y="25"/>
                </a:lnTo>
                <a:cubicBezTo>
                  <a:pt x="1055" y="25"/>
                  <a:pt x="1050" y="20"/>
                  <a:pt x="1050" y="13"/>
                </a:cubicBezTo>
                <a:cubicBezTo>
                  <a:pt x="1050" y="6"/>
                  <a:pt x="1055" y="0"/>
                  <a:pt x="1062" y="0"/>
                </a:cubicBezTo>
                <a:close/>
                <a:moveTo>
                  <a:pt x="1237" y="0"/>
                </a:moveTo>
                <a:lnTo>
                  <a:pt x="1312" y="0"/>
                </a:lnTo>
                <a:cubicBezTo>
                  <a:pt x="1319" y="0"/>
                  <a:pt x="1325" y="6"/>
                  <a:pt x="1325" y="13"/>
                </a:cubicBezTo>
                <a:cubicBezTo>
                  <a:pt x="1325" y="20"/>
                  <a:pt x="1319" y="25"/>
                  <a:pt x="1312" y="25"/>
                </a:cubicBezTo>
                <a:lnTo>
                  <a:pt x="1237" y="25"/>
                </a:lnTo>
                <a:cubicBezTo>
                  <a:pt x="1230" y="25"/>
                  <a:pt x="1225" y="20"/>
                  <a:pt x="1225" y="13"/>
                </a:cubicBezTo>
                <a:cubicBezTo>
                  <a:pt x="1225" y="6"/>
                  <a:pt x="1230" y="0"/>
                  <a:pt x="1237" y="0"/>
                </a:cubicBezTo>
                <a:close/>
                <a:moveTo>
                  <a:pt x="1412" y="0"/>
                </a:moveTo>
                <a:lnTo>
                  <a:pt x="1487" y="0"/>
                </a:lnTo>
                <a:cubicBezTo>
                  <a:pt x="1494" y="0"/>
                  <a:pt x="1500" y="6"/>
                  <a:pt x="1500" y="13"/>
                </a:cubicBezTo>
                <a:cubicBezTo>
                  <a:pt x="1500" y="20"/>
                  <a:pt x="1494" y="25"/>
                  <a:pt x="1487" y="25"/>
                </a:cubicBezTo>
                <a:lnTo>
                  <a:pt x="1412" y="25"/>
                </a:lnTo>
                <a:cubicBezTo>
                  <a:pt x="1405" y="25"/>
                  <a:pt x="1400" y="20"/>
                  <a:pt x="1400" y="13"/>
                </a:cubicBezTo>
                <a:cubicBezTo>
                  <a:pt x="1400" y="6"/>
                  <a:pt x="1405" y="0"/>
                  <a:pt x="1412" y="0"/>
                </a:cubicBezTo>
                <a:close/>
                <a:moveTo>
                  <a:pt x="1587" y="0"/>
                </a:moveTo>
                <a:lnTo>
                  <a:pt x="1662" y="0"/>
                </a:lnTo>
                <a:cubicBezTo>
                  <a:pt x="1669" y="0"/>
                  <a:pt x="1675" y="6"/>
                  <a:pt x="1675" y="13"/>
                </a:cubicBezTo>
                <a:cubicBezTo>
                  <a:pt x="1675" y="20"/>
                  <a:pt x="1669" y="25"/>
                  <a:pt x="1662" y="25"/>
                </a:cubicBezTo>
                <a:lnTo>
                  <a:pt x="1587" y="25"/>
                </a:lnTo>
                <a:cubicBezTo>
                  <a:pt x="1580" y="25"/>
                  <a:pt x="1575" y="20"/>
                  <a:pt x="1575" y="13"/>
                </a:cubicBezTo>
                <a:cubicBezTo>
                  <a:pt x="1575" y="6"/>
                  <a:pt x="1580" y="0"/>
                  <a:pt x="1587" y="0"/>
                </a:cubicBezTo>
                <a:close/>
                <a:moveTo>
                  <a:pt x="1762" y="0"/>
                </a:moveTo>
                <a:lnTo>
                  <a:pt x="1837" y="0"/>
                </a:lnTo>
                <a:cubicBezTo>
                  <a:pt x="1844" y="0"/>
                  <a:pt x="1850" y="6"/>
                  <a:pt x="1850" y="13"/>
                </a:cubicBezTo>
                <a:cubicBezTo>
                  <a:pt x="1850" y="20"/>
                  <a:pt x="1844" y="25"/>
                  <a:pt x="1837" y="25"/>
                </a:cubicBezTo>
                <a:lnTo>
                  <a:pt x="1762" y="25"/>
                </a:lnTo>
                <a:cubicBezTo>
                  <a:pt x="1755" y="25"/>
                  <a:pt x="1750" y="20"/>
                  <a:pt x="1750" y="13"/>
                </a:cubicBezTo>
                <a:cubicBezTo>
                  <a:pt x="1750" y="6"/>
                  <a:pt x="1755" y="0"/>
                  <a:pt x="1762" y="0"/>
                </a:cubicBezTo>
                <a:close/>
                <a:moveTo>
                  <a:pt x="1937" y="0"/>
                </a:moveTo>
                <a:lnTo>
                  <a:pt x="2012" y="0"/>
                </a:lnTo>
                <a:cubicBezTo>
                  <a:pt x="2019" y="0"/>
                  <a:pt x="2025" y="6"/>
                  <a:pt x="2025" y="13"/>
                </a:cubicBezTo>
                <a:cubicBezTo>
                  <a:pt x="2025" y="20"/>
                  <a:pt x="2019" y="25"/>
                  <a:pt x="2012" y="25"/>
                </a:cubicBezTo>
                <a:lnTo>
                  <a:pt x="1937" y="25"/>
                </a:lnTo>
                <a:cubicBezTo>
                  <a:pt x="1930" y="25"/>
                  <a:pt x="1925" y="20"/>
                  <a:pt x="1925" y="13"/>
                </a:cubicBezTo>
                <a:cubicBezTo>
                  <a:pt x="1925" y="6"/>
                  <a:pt x="1930" y="0"/>
                  <a:pt x="1937" y="0"/>
                </a:cubicBezTo>
                <a:close/>
                <a:moveTo>
                  <a:pt x="2112" y="0"/>
                </a:moveTo>
                <a:lnTo>
                  <a:pt x="2187" y="0"/>
                </a:lnTo>
                <a:cubicBezTo>
                  <a:pt x="2194" y="0"/>
                  <a:pt x="2200" y="6"/>
                  <a:pt x="2200" y="13"/>
                </a:cubicBezTo>
                <a:cubicBezTo>
                  <a:pt x="2200" y="20"/>
                  <a:pt x="2194" y="25"/>
                  <a:pt x="2187" y="25"/>
                </a:cubicBezTo>
                <a:lnTo>
                  <a:pt x="2112" y="25"/>
                </a:lnTo>
                <a:cubicBezTo>
                  <a:pt x="2105" y="25"/>
                  <a:pt x="2100" y="20"/>
                  <a:pt x="2100" y="13"/>
                </a:cubicBezTo>
                <a:cubicBezTo>
                  <a:pt x="2100" y="6"/>
                  <a:pt x="2105" y="0"/>
                  <a:pt x="2112" y="0"/>
                </a:cubicBezTo>
                <a:close/>
                <a:moveTo>
                  <a:pt x="2287" y="0"/>
                </a:moveTo>
                <a:lnTo>
                  <a:pt x="2362" y="0"/>
                </a:lnTo>
                <a:cubicBezTo>
                  <a:pt x="2369" y="0"/>
                  <a:pt x="2375" y="6"/>
                  <a:pt x="2375" y="13"/>
                </a:cubicBezTo>
                <a:cubicBezTo>
                  <a:pt x="2375" y="20"/>
                  <a:pt x="2369" y="25"/>
                  <a:pt x="2362" y="25"/>
                </a:cubicBezTo>
                <a:lnTo>
                  <a:pt x="2287" y="25"/>
                </a:lnTo>
                <a:cubicBezTo>
                  <a:pt x="2280" y="25"/>
                  <a:pt x="2275" y="20"/>
                  <a:pt x="2275" y="13"/>
                </a:cubicBezTo>
                <a:cubicBezTo>
                  <a:pt x="2275" y="6"/>
                  <a:pt x="2280" y="0"/>
                  <a:pt x="2287" y="0"/>
                </a:cubicBezTo>
                <a:close/>
                <a:moveTo>
                  <a:pt x="2462" y="0"/>
                </a:moveTo>
                <a:lnTo>
                  <a:pt x="2537" y="0"/>
                </a:lnTo>
                <a:cubicBezTo>
                  <a:pt x="2544" y="0"/>
                  <a:pt x="2550" y="6"/>
                  <a:pt x="2550" y="13"/>
                </a:cubicBezTo>
                <a:cubicBezTo>
                  <a:pt x="2550" y="20"/>
                  <a:pt x="2544" y="25"/>
                  <a:pt x="2537" y="25"/>
                </a:cubicBezTo>
                <a:lnTo>
                  <a:pt x="2462" y="25"/>
                </a:lnTo>
                <a:cubicBezTo>
                  <a:pt x="2455" y="25"/>
                  <a:pt x="2450" y="20"/>
                  <a:pt x="2450" y="13"/>
                </a:cubicBezTo>
                <a:cubicBezTo>
                  <a:pt x="2450" y="6"/>
                  <a:pt x="2455" y="0"/>
                  <a:pt x="2462" y="0"/>
                </a:cubicBezTo>
                <a:close/>
                <a:moveTo>
                  <a:pt x="2637" y="0"/>
                </a:moveTo>
                <a:lnTo>
                  <a:pt x="2712" y="0"/>
                </a:lnTo>
                <a:cubicBezTo>
                  <a:pt x="2719" y="0"/>
                  <a:pt x="2725" y="6"/>
                  <a:pt x="2725" y="13"/>
                </a:cubicBezTo>
                <a:cubicBezTo>
                  <a:pt x="2725" y="20"/>
                  <a:pt x="2719" y="25"/>
                  <a:pt x="2712" y="25"/>
                </a:cubicBezTo>
                <a:lnTo>
                  <a:pt x="2637" y="25"/>
                </a:lnTo>
                <a:cubicBezTo>
                  <a:pt x="2630" y="25"/>
                  <a:pt x="2625" y="20"/>
                  <a:pt x="2625" y="13"/>
                </a:cubicBezTo>
                <a:cubicBezTo>
                  <a:pt x="2625" y="6"/>
                  <a:pt x="2630" y="0"/>
                  <a:pt x="2637" y="0"/>
                </a:cubicBezTo>
                <a:close/>
                <a:moveTo>
                  <a:pt x="2812" y="0"/>
                </a:moveTo>
                <a:lnTo>
                  <a:pt x="2887" y="0"/>
                </a:lnTo>
                <a:cubicBezTo>
                  <a:pt x="2894" y="0"/>
                  <a:pt x="2900" y="6"/>
                  <a:pt x="2900" y="13"/>
                </a:cubicBezTo>
                <a:cubicBezTo>
                  <a:pt x="2900" y="20"/>
                  <a:pt x="2894" y="25"/>
                  <a:pt x="2887" y="25"/>
                </a:cubicBezTo>
                <a:lnTo>
                  <a:pt x="2812" y="25"/>
                </a:lnTo>
                <a:cubicBezTo>
                  <a:pt x="2805" y="25"/>
                  <a:pt x="2800" y="20"/>
                  <a:pt x="2800" y="13"/>
                </a:cubicBezTo>
                <a:cubicBezTo>
                  <a:pt x="2800" y="6"/>
                  <a:pt x="2805" y="0"/>
                  <a:pt x="2812" y="0"/>
                </a:cubicBezTo>
                <a:close/>
                <a:moveTo>
                  <a:pt x="2987" y="0"/>
                </a:moveTo>
                <a:lnTo>
                  <a:pt x="3062" y="0"/>
                </a:lnTo>
                <a:cubicBezTo>
                  <a:pt x="3069" y="0"/>
                  <a:pt x="3075" y="6"/>
                  <a:pt x="3075" y="13"/>
                </a:cubicBezTo>
                <a:cubicBezTo>
                  <a:pt x="3075" y="20"/>
                  <a:pt x="3069" y="25"/>
                  <a:pt x="3062" y="25"/>
                </a:cubicBezTo>
                <a:lnTo>
                  <a:pt x="2987" y="25"/>
                </a:lnTo>
                <a:cubicBezTo>
                  <a:pt x="2980" y="25"/>
                  <a:pt x="2975" y="20"/>
                  <a:pt x="2975" y="13"/>
                </a:cubicBezTo>
                <a:cubicBezTo>
                  <a:pt x="2975" y="6"/>
                  <a:pt x="2980" y="0"/>
                  <a:pt x="2987" y="0"/>
                </a:cubicBezTo>
                <a:close/>
                <a:moveTo>
                  <a:pt x="3162" y="0"/>
                </a:moveTo>
                <a:lnTo>
                  <a:pt x="3237" y="0"/>
                </a:lnTo>
                <a:cubicBezTo>
                  <a:pt x="3244" y="0"/>
                  <a:pt x="3250" y="6"/>
                  <a:pt x="3250" y="13"/>
                </a:cubicBezTo>
                <a:cubicBezTo>
                  <a:pt x="3250" y="20"/>
                  <a:pt x="3244" y="25"/>
                  <a:pt x="3237" y="25"/>
                </a:cubicBezTo>
                <a:lnTo>
                  <a:pt x="3162" y="25"/>
                </a:lnTo>
                <a:cubicBezTo>
                  <a:pt x="3155" y="25"/>
                  <a:pt x="3150" y="20"/>
                  <a:pt x="3150" y="13"/>
                </a:cubicBezTo>
                <a:cubicBezTo>
                  <a:pt x="3150" y="6"/>
                  <a:pt x="3155" y="0"/>
                  <a:pt x="3162" y="0"/>
                </a:cubicBezTo>
                <a:close/>
                <a:moveTo>
                  <a:pt x="3337" y="0"/>
                </a:moveTo>
                <a:lnTo>
                  <a:pt x="3412" y="0"/>
                </a:lnTo>
                <a:cubicBezTo>
                  <a:pt x="3419" y="0"/>
                  <a:pt x="3425" y="6"/>
                  <a:pt x="3425" y="13"/>
                </a:cubicBezTo>
                <a:cubicBezTo>
                  <a:pt x="3425" y="20"/>
                  <a:pt x="3419" y="25"/>
                  <a:pt x="3412" y="25"/>
                </a:cubicBezTo>
                <a:lnTo>
                  <a:pt x="3337" y="25"/>
                </a:lnTo>
                <a:cubicBezTo>
                  <a:pt x="3330" y="25"/>
                  <a:pt x="3325" y="20"/>
                  <a:pt x="3325" y="13"/>
                </a:cubicBezTo>
                <a:cubicBezTo>
                  <a:pt x="3325" y="6"/>
                  <a:pt x="3330" y="0"/>
                  <a:pt x="3337" y="0"/>
                </a:cubicBezTo>
                <a:close/>
                <a:moveTo>
                  <a:pt x="3512" y="0"/>
                </a:moveTo>
                <a:lnTo>
                  <a:pt x="3587" y="0"/>
                </a:lnTo>
                <a:cubicBezTo>
                  <a:pt x="3594" y="0"/>
                  <a:pt x="3600" y="6"/>
                  <a:pt x="3600" y="13"/>
                </a:cubicBezTo>
                <a:cubicBezTo>
                  <a:pt x="3600" y="20"/>
                  <a:pt x="3594" y="25"/>
                  <a:pt x="3587" y="25"/>
                </a:cubicBezTo>
                <a:lnTo>
                  <a:pt x="3512" y="25"/>
                </a:lnTo>
                <a:cubicBezTo>
                  <a:pt x="3505" y="25"/>
                  <a:pt x="3500" y="20"/>
                  <a:pt x="3500" y="13"/>
                </a:cubicBezTo>
                <a:cubicBezTo>
                  <a:pt x="3500" y="6"/>
                  <a:pt x="3505" y="0"/>
                  <a:pt x="3512" y="0"/>
                </a:cubicBezTo>
                <a:close/>
                <a:moveTo>
                  <a:pt x="3687" y="0"/>
                </a:moveTo>
                <a:lnTo>
                  <a:pt x="3762" y="0"/>
                </a:lnTo>
                <a:cubicBezTo>
                  <a:pt x="3769" y="0"/>
                  <a:pt x="3775" y="6"/>
                  <a:pt x="3775" y="13"/>
                </a:cubicBezTo>
                <a:cubicBezTo>
                  <a:pt x="3775" y="20"/>
                  <a:pt x="3769" y="25"/>
                  <a:pt x="3762" y="25"/>
                </a:cubicBezTo>
                <a:lnTo>
                  <a:pt x="3687" y="25"/>
                </a:lnTo>
                <a:cubicBezTo>
                  <a:pt x="3680" y="25"/>
                  <a:pt x="3675" y="20"/>
                  <a:pt x="3675" y="13"/>
                </a:cubicBezTo>
                <a:cubicBezTo>
                  <a:pt x="3675" y="6"/>
                  <a:pt x="3680" y="0"/>
                  <a:pt x="3687" y="0"/>
                </a:cubicBezTo>
                <a:close/>
                <a:moveTo>
                  <a:pt x="3862" y="0"/>
                </a:moveTo>
                <a:lnTo>
                  <a:pt x="3937" y="0"/>
                </a:lnTo>
                <a:cubicBezTo>
                  <a:pt x="3944" y="0"/>
                  <a:pt x="3950" y="6"/>
                  <a:pt x="3950" y="13"/>
                </a:cubicBezTo>
                <a:cubicBezTo>
                  <a:pt x="3950" y="20"/>
                  <a:pt x="3944" y="25"/>
                  <a:pt x="3937" y="25"/>
                </a:cubicBezTo>
                <a:lnTo>
                  <a:pt x="3862" y="25"/>
                </a:lnTo>
                <a:cubicBezTo>
                  <a:pt x="3855" y="25"/>
                  <a:pt x="3850" y="20"/>
                  <a:pt x="3850" y="13"/>
                </a:cubicBezTo>
                <a:cubicBezTo>
                  <a:pt x="3850" y="6"/>
                  <a:pt x="3855" y="0"/>
                  <a:pt x="3862" y="0"/>
                </a:cubicBezTo>
                <a:close/>
                <a:moveTo>
                  <a:pt x="4037" y="0"/>
                </a:moveTo>
                <a:lnTo>
                  <a:pt x="4112" y="0"/>
                </a:lnTo>
                <a:cubicBezTo>
                  <a:pt x="4119" y="0"/>
                  <a:pt x="4125" y="6"/>
                  <a:pt x="4125" y="13"/>
                </a:cubicBezTo>
                <a:cubicBezTo>
                  <a:pt x="4125" y="20"/>
                  <a:pt x="4119" y="25"/>
                  <a:pt x="4112" y="25"/>
                </a:cubicBezTo>
                <a:lnTo>
                  <a:pt x="4037" y="25"/>
                </a:lnTo>
                <a:cubicBezTo>
                  <a:pt x="4030" y="25"/>
                  <a:pt x="4025" y="20"/>
                  <a:pt x="4025" y="13"/>
                </a:cubicBezTo>
                <a:cubicBezTo>
                  <a:pt x="4025" y="6"/>
                  <a:pt x="4030" y="0"/>
                  <a:pt x="4037" y="0"/>
                </a:cubicBezTo>
                <a:close/>
                <a:moveTo>
                  <a:pt x="4212" y="0"/>
                </a:moveTo>
                <a:lnTo>
                  <a:pt x="4287" y="0"/>
                </a:lnTo>
                <a:cubicBezTo>
                  <a:pt x="4294" y="0"/>
                  <a:pt x="4300" y="6"/>
                  <a:pt x="4300" y="13"/>
                </a:cubicBezTo>
                <a:cubicBezTo>
                  <a:pt x="4300" y="20"/>
                  <a:pt x="4294" y="25"/>
                  <a:pt x="4287" y="25"/>
                </a:cubicBezTo>
                <a:lnTo>
                  <a:pt x="4212" y="25"/>
                </a:lnTo>
                <a:cubicBezTo>
                  <a:pt x="4205" y="25"/>
                  <a:pt x="4200" y="20"/>
                  <a:pt x="4200" y="13"/>
                </a:cubicBezTo>
                <a:cubicBezTo>
                  <a:pt x="4200" y="6"/>
                  <a:pt x="4205" y="0"/>
                  <a:pt x="4212" y="0"/>
                </a:cubicBezTo>
                <a:close/>
                <a:moveTo>
                  <a:pt x="4387" y="0"/>
                </a:moveTo>
                <a:lnTo>
                  <a:pt x="4462" y="0"/>
                </a:lnTo>
                <a:cubicBezTo>
                  <a:pt x="4469" y="0"/>
                  <a:pt x="4475" y="6"/>
                  <a:pt x="4475" y="13"/>
                </a:cubicBezTo>
                <a:cubicBezTo>
                  <a:pt x="4475" y="20"/>
                  <a:pt x="4469" y="25"/>
                  <a:pt x="4462" y="25"/>
                </a:cubicBezTo>
                <a:lnTo>
                  <a:pt x="4387" y="25"/>
                </a:lnTo>
                <a:cubicBezTo>
                  <a:pt x="4380" y="25"/>
                  <a:pt x="4375" y="20"/>
                  <a:pt x="4375" y="13"/>
                </a:cubicBezTo>
                <a:cubicBezTo>
                  <a:pt x="4375" y="6"/>
                  <a:pt x="4380" y="0"/>
                  <a:pt x="4387" y="0"/>
                </a:cubicBezTo>
                <a:close/>
                <a:moveTo>
                  <a:pt x="4562" y="0"/>
                </a:moveTo>
                <a:lnTo>
                  <a:pt x="4637" y="0"/>
                </a:lnTo>
                <a:cubicBezTo>
                  <a:pt x="4644" y="0"/>
                  <a:pt x="4650" y="6"/>
                  <a:pt x="4650" y="13"/>
                </a:cubicBezTo>
                <a:cubicBezTo>
                  <a:pt x="4650" y="20"/>
                  <a:pt x="4644" y="25"/>
                  <a:pt x="4637" y="25"/>
                </a:cubicBezTo>
                <a:lnTo>
                  <a:pt x="4562" y="25"/>
                </a:lnTo>
                <a:cubicBezTo>
                  <a:pt x="4555" y="25"/>
                  <a:pt x="4550" y="20"/>
                  <a:pt x="4550" y="13"/>
                </a:cubicBezTo>
                <a:cubicBezTo>
                  <a:pt x="4550" y="6"/>
                  <a:pt x="4555" y="0"/>
                  <a:pt x="4562" y="0"/>
                </a:cubicBezTo>
                <a:close/>
                <a:moveTo>
                  <a:pt x="4737" y="0"/>
                </a:moveTo>
                <a:lnTo>
                  <a:pt x="4812" y="0"/>
                </a:lnTo>
                <a:cubicBezTo>
                  <a:pt x="4819" y="0"/>
                  <a:pt x="4825" y="6"/>
                  <a:pt x="4825" y="13"/>
                </a:cubicBezTo>
                <a:cubicBezTo>
                  <a:pt x="4825" y="20"/>
                  <a:pt x="4819" y="25"/>
                  <a:pt x="4812" y="25"/>
                </a:cubicBezTo>
                <a:lnTo>
                  <a:pt x="4737" y="25"/>
                </a:lnTo>
                <a:cubicBezTo>
                  <a:pt x="4730" y="25"/>
                  <a:pt x="4725" y="20"/>
                  <a:pt x="4725" y="13"/>
                </a:cubicBezTo>
                <a:cubicBezTo>
                  <a:pt x="4725" y="6"/>
                  <a:pt x="4730" y="0"/>
                  <a:pt x="4737" y="0"/>
                </a:cubicBezTo>
                <a:close/>
                <a:moveTo>
                  <a:pt x="4912" y="0"/>
                </a:moveTo>
                <a:lnTo>
                  <a:pt x="4987" y="0"/>
                </a:lnTo>
                <a:cubicBezTo>
                  <a:pt x="4994" y="0"/>
                  <a:pt x="5000" y="6"/>
                  <a:pt x="5000" y="13"/>
                </a:cubicBezTo>
                <a:cubicBezTo>
                  <a:pt x="5000" y="20"/>
                  <a:pt x="4994" y="25"/>
                  <a:pt x="4987" y="25"/>
                </a:cubicBezTo>
                <a:lnTo>
                  <a:pt x="4912" y="25"/>
                </a:lnTo>
                <a:cubicBezTo>
                  <a:pt x="4905" y="25"/>
                  <a:pt x="4900" y="20"/>
                  <a:pt x="4900" y="13"/>
                </a:cubicBezTo>
                <a:cubicBezTo>
                  <a:pt x="4900" y="6"/>
                  <a:pt x="4905" y="0"/>
                  <a:pt x="4912" y="0"/>
                </a:cubicBezTo>
                <a:close/>
                <a:moveTo>
                  <a:pt x="5087" y="0"/>
                </a:moveTo>
                <a:lnTo>
                  <a:pt x="5162" y="0"/>
                </a:lnTo>
                <a:cubicBezTo>
                  <a:pt x="5169" y="0"/>
                  <a:pt x="5175" y="6"/>
                  <a:pt x="5175" y="13"/>
                </a:cubicBezTo>
                <a:cubicBezTo>
                  <a:pt x="5175" y="20"/>
                  <a:pt x="5169" y="25"/>
                  <a:pt x="5162" y="25"/>
                </a:cubicBezTo>
                <a:lnTo>
                  <a:pt x="5087" y="25"/>
                </a:lnTo>
                <a:cubicBezTo>
                  <a:pt x="5080" y="25"/>
                  <a:pt x="5075" y="20"/>
                  <a:pt x="5075" y="13"/>
                </a:cubicBezTo>
                <a:cubicBezTo>
                  <a:pt x="5075" y="6"/>
                  <a:pt x="5080" y="0"/>
                  <a:pt x="5087" y="0"/>
                </a:cubicBezTo>
                <a:close/>
                <a:moveTo>
                  <a:pt x="5262" y="0"/>
                </a:moveTo>
                <a:lnTo>
                  <a:pt x="5337" y="0"/>
                </a:lnTo>
                <a:cubicBezTo>
                  <a:pt x="5344" y="0"/>
                  <a:pt x="5350" y="6"/>
                  <a:pt x="5350" y="13"/>
                </a:cubicBezTo>
                <a:cubicBezTo>
                  <a:pt x="5350" y="20"/>
                  <a:pt x="5344" y="25"/>
                  <a:pt x="5337" y="25"/>
                </a:cubicBezTo>
                <a:lnTo>
                  <a:pt x="5262" y="25"/>
                </a:lnTo>
                <a:cubicBezTo>
                  <a:pt x="5255" y="25"/>
                  <a:pt x="5250" y="20"/>
                  <a:pt x="5250" y="13"/>
                </a:cubicBezTo>
                <a:cubicBezTo>
                  <a:pt x="5250" y="6"/>
                  <a:pt x="5255" y="0"/>
                  <a:pt x="5262" y="0"/>
                </a:cubicBezTo>
                <a:close/>
                <a:moveTo>
                  <a:pt x="5437" y="0"/>
                </a:moveTo>
                <a:lnTo>
                  <a:pt x="5512" y="0"/>
                </a:lnTo>
                <a:cubicBezTo>
                  <a:pt x="5519" y="0"/>
                  <a:pt x="5525" y="6"/>
                  <a:pt x="5525" y="13"/>
                </a:cubicBezTo>
                <a:cubicBezTo>
                  <a:pt x="5525" y="20"/>
                  <a:pt x="5519" y="25"/>
                  <a:pt x="5512" y="25"/>
                </a:cubicBezTo>
                <a:lnTo>
                  <a:pt x="5437" y="25"/>
                </a:lnTo>
                <a:cubicBezTo>
                  <a:pt x="5430" y="25"/>
                  <a:pt x="5425" y="20"/>
                  <a:pt x="5425" y="13"/>
                </a:cubicBezTo>
                <a:cubicBezTo>
                  <a:pt x="5425" y="6"/>
                  <a:pt x="5430" y="0"/>
                  <a:pt x="5437" y="0"/>
                </a:cubicBezTo>
                <a:close/>
                <a:moveTo>
                  <a:pt x="5612" y="0"/>
                </a:moveTo>
                <a:lnTo>
                  <a:pt x="5687" y="0"/>
                </a:lnTo>
                <a:cubicBezTo>
                  <a:pt x="5694" y="0"/>
                  <a:pt x="5700" y="6"/>
                  <a:pt x="5700" y="13"/>
                </a:cubicBezTo>
                <a:cubicBezTo>
                  <a:pt x="5700" y="20"/>
                  <a:pt x="5694" y="25"/>
                  <a:pt x="5687" y="25"/>
                </a:cubicBezTo>
                <a:lnTo>
                  <a:pt x="5612" y="25"/>
                </a:lnTo>
                <a:cubicBezTo>
                  <a:pt x="5605" y="25"/>
                  <a:pt x="5600" y="20"/>
                  <a:pt x="5600" y="13"/>
                </a:cubicBezTo>
                <a:cubicBezTo>
                  <a:pt x="5600" y="6"/>
                  <a:pt x="5605" y="0"/>
                  <a:pt x="5612" y="0"/>
                </a:cubicBezTo>
                <a:close/>
                <a:moveTo>
                  <a:pt x="5787" y="0"/>
                </a:moveTo>
                <a:lnTo>
                  <a:pt x="5862" y="0"/>
                </a:lnTo>
                <a:cubicBezTo>
                  <a:pt x="5869" y="0"/>
                  <a:pt x="5875" y="6"/>
                  <a:pt x="5875" y="13"/>
                </a:cubicBezTo>
                <a:cubicBezTo>
                  <a:pt x="5875" y="20"/>
                  <a:pt x="5869" y="25"/>
                  <a:pt x="5862" y="25"/>
                </a:cubicBezTo>
                <a:lnTo>
                  <a:pt x="5787" y="25"/>
                </a:lnTo>
                <a:cubicBezTo>
                  <a:pt x="5780" y="25"/>
                  <a:pt x="5775" y="20"/>
                  <a:pt x="5775" y="13"/>
                </a:cubicBezTo>
                <a:cubicBezTo>
                  <a:pt x="5775" y="6"/>
                  <a:pt x="5780" y="0"/>
                  <a:pt x="5787" y="0"/>
                </a:cubicBezTo>
                <a:close/>
                <a:moveTo>
                  <a:pt x="5962" y="0"/>
                </a:moveTo>
                <a:lnTo>
                  <a:pt x="6037" y="0"/>
                </a:lnTo>
                <a:cubicBezTo>
                  <a:pt x="6044" y="0"/>
                  <a:pt x="6050" y="6"/>
                  <a:pt x="6050" y="13"/>
                </a:cubicBezTo>
                <a:cubicBezTo>
                  <a:pt x="6050" y="20"/>
                  <a:pt x="6044" y="25"/>
                  <a:pt x="6037" y="25"/>
                </a:cubicBezTo>
                <a:lnTo>
                  <a:pt x="5962" y="25"/>
                </a:lnTo>
                <a:cubicBezTo>
                  <a:pt x="5955" y="25"/>
                  <a:pt x="5950" y="20"/>
                  <a:pt x="5950" y="13"/>
                </a:cubicBezTo>
                <a:cubicBezTo>
                  <a:pt x="5950" y="6"/>
                  <a:pt x="5955" y="0"/>
                  <a:pt x="5962" y="0"/>
                </a:cubicBezTo>
                <a:close/>
                <a:moveTo>
                  <a:pt x="6137" y="0"/>
                </a:moveTo>
                <a:lnTo>
                  <a:pt x="6212" y="0"/>
                </a:lnTo>
                <a:cubicBezTo>
                  <a:pt x="6219" y="0"/>
                  <a:pt x="6225" y="6"/>
                  <a:pt x="6225" y="13"/>
                </a:cubicBezTo>
                <a:cubicBezTo>
                  <a:pt x="6225" y="20"/>
                  <a:pt x="6219" y="25"/>
                  <a:pt x="6212" y="25"/>
                </a:cubicBezTo>
                <a:lnTo>
                  <a:pt x="6137" y="25"/>
                </a:lnTo>
                <a:cubicBezTo>
                  <a:pt x="6130" y="25"/>
                  <a:pt x="6125" y="20"/>
                  <a:pt x="6125" y="13"/>
                </a:cubicBezTo>
                <a:cubicBezTo>
                  <a:pt x="6125" y="6"/>
                  <a:pt x="6130" y="0"/>
                  <a:pt x="6137" y="0"/>
                </a:cubicBezTo>
                <a:close/>
                <a:moveTo>
                  <a:pt x="6312" y="0"/>
                </a:moveTo>
                <a:lnTo>
                  <a:pt x="6387" y="0"/>
                </a:lnTo>
                <a:cubicBezTo>
                  <a:pt x="6394" y="0"/>
                  <a:pt x="6400" y="6"/>
                  <a:pt x="6400" y="13"/>
                </a:cubicBezTo>
                <a:cubicBezTo>
                  <a:pt x="6400" y="20"/>
                  <a:pt x="6394" y="25"/>
                  <a:pt x="6387" y="25"/>
                </a:cubicBezTo>
                <a:lnTo>
                  <a:pt x="6312" y="25"/>
                </a:lnTo>
                <a:cubicBezTo>
                  <a:pt x="6305" y="25"/>
                  <a:pt x="6300" y="20"/>
                  <a:pt x="6300" y="13"/>
                </a:cubicBezTo>
                <a:cubicBezTo>
                  <a:pt x="6300" y="6"/>
                  <a:pt x="6305" y="0"/>
                  <a:pt x="6312" y="0"/>
                </a:cubicBezTo>
                <a:close/>
                <a:moveTo>
                  <a:pt x="6487" y="0"/>
                </a:moveTo>
                <a:lnTo>
                  <a:pt x="6562" y="0"/>
                </a:lnTo>
                <a:cubicBezTo>
                  <a:pt x="6569" y="0"/>
                  <a:pt x="6575" y="6"/>
                  <a:pt x="6575" y="13"/>
                </a:cubicBezTo>
                <a:cubicBezTo>
                  <a:pt x="6575" y="20"/>
                  <a:pt x="6569" y="25"/>
                  <a:pt x="6562" y="25"/>
                </a:cubicBezTo>
                <a:lnTo>
                  <a:pt x="6487" y="25"/>
                </a:lnTo>
                <a:cubicBezTo>
                  <a:pt x="6480" y="25"/>
                  <a:pt x="6475" y="20"/>
                  <a:pt x="6475" y="13"/>
                </a:cubicBezTo>
                <a:cubicBezTo>
                  <a:pt x="6475" y="6"/>
                  <a:pt x="6480" y="0"/>
                  <a:pt x="6487" y="0"/>
                </a:cubicBez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70" name="Rectangle 41"/>
          <p:cNvSpPr>
            <a:spLocks noChangeArrowheads="1"/>
          </p:cNvSpPr>
          <p:nvPr/>
        </p:nvSpPr>
        <p:spPr bwMode="auto">
          <a:xfrm>
            <a:off x="3581400" y="3781425"/>
            <a:ext cx="14811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nl-NL" sz="1400">
                <a:solidFill>
                  <a:srgbClr val="000000"/>
                </a:solidFill>
              </a:rPr>
              <a:t>Finding each other</a:t>
            </a:r>
            <a:endParaRPr lang="nl-NL" sz="1400"/>
          </a:p>
        </p:txBody>
      </p:sp>
      <p:sp>
        <p:nvSpPr>
          <p:cNvPr id="27671" name="Rectangle 42"/>
          <p:cNvSpPr>
            <a:spLocks noChangeArrowheads="1"/>
          </p:cNvSpPr>
          <p:nvPr/>
        </p:nvSpPr>
        <p:spPr bwMode="auto">
          <a:xfrm>
            <a:off x="6061075" y="5429250"/>
            <a:ext cx="148272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nl-NL" sz="1400" b="1">
                <a:solidFill>
                  <a:srgbClr val="0000CC"/>
                </a:solidFill>
              </a:rPr>
              <a:t>Operation phase</a:t>
            </a:r>
            <a:endParaRPr lang="nl-NL"/>
          </a:p>
        </p:txBody>
      </p:sp>
      <p:sp>
        <p:nvSpPr>
          <p:cNvPr id="27672" name="Freeform 43"/>
          <p:cNvSpPr>
            <a:spLocks noEditPoints="1"/>
          </p:cNvSpPr>
          <p:nvPr/>
        </p:nvSpPr>
        <p:spPr bwMode="auto">
          <a:xfrm>
            <a:off x="5667375" y="2963863"/>
            <a:ext cx="66675" cy="3157537"/>
          </a:xfrm>
          <a:custGeom>
            <a:avLst/>
            <a:gdLst>
              <a:gd name="T0" fmla="*/ 33 w 42"/>
              <a:gd name="T1" fmla="*/ 0 h 1989"/>
              <a:gd name="T2" fmla="*/ 28 w 42"/>
              <a:gd name="T3" fmla="*/ 1954 h 1989"/>
              <a:gd name="T4" fmla="*/ 14 w 42"/>
              <a:gd name="T5" fmla="*/ 1954 h 1989"/>
              <a:gd name="T6" fmla="*/ 19 w 42"/>
              <a:gd name="T7" fmla="*/ 0 h 1989"/>
              <a:gd name="T8" fmla="*/ 33 w 42"/>
              <a:gd name="T9" fmla="*/ 0 h 1989"/>
              <a:gd name="T10" fmla="*/ 42 w 42"/>
              <a:gd name="T11" fmla="*/ 1947 h 1989"/>
              <a:gd name="T12" fmla="*/ 21 w 42"/>
              <a:gd name="T13" fmla="*/ 1989 h 1989"/>
              <a:gd name="T14" fmla="*/ 0 w 42"/>
              <a:gd name="T15" fmla="*/ 1947 h 1989"/>
              <a:gd name="T16" fmla="*/ 42 w 42"/>
              <a:gd name="T17" fmla="*/ 1947 h 198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2"/>
              <a:gd name="T28" fmla="*/ 0 h 1989"/>
              <a:gd name="T29" fmla="*/ 42 w 42"/>
              <a:gd name="T30" fmla="*/ 1989 h 198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2" h="1989">
                <a:moveTo>
                  <a:pt x="33" y="0"/>
                </a:moveTo>
                <a:lnTo>
                  <a:pt x="28" y="1954"/>
                </a:lnTo>
                <a:lnTo>
                  <a:pt x="14" y="1954"/>
                </a:lnTo>
                <a:lnTo>
                  <a:pt x="19" y="0"/>
                </a:lnTo>
                <a:lnTo>
                  <a:pt x="33" y="0"/>
                </a:lnTo>
                <a:close/>
                <a:moveTo>
                  <a:pt x="42" y="1947"/>
                </a:moveTo>
                <a:lnTo>
                  <a:pt x="21" y="1989"/>
                </a:lnTo>
                <a:lnTo>
                  <a:pt x="0" y="1947"/>
                </a:lnTo>
                <a:lnTo>
                  <a:pt x="42" y="1947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73" name="Freeform 46"/>
          <p:cNvSpPr>
            <a:spLocks/>
          </p:cNvSpPr>
          <p:nvPr/>
        </p:nvSpPr>
        <p:spPr bwMode="auto">
          <a:xfrm>
            <a:off x="2701925" y="4333875"/>
            <a:ext cx="203200" cy="879475"/>
          </a:xfrm>
          <a:custGeom>
            <a:avLst/>
            <a:gdLst>
              <a:gd name="T0" fmla="*/ 1383 w 1383"/>
              <a:gd name="T1" fmla="*/ 0 h 5958"/>
              <a:gd name="T2" fmla="*/ 692 w 1383"/>
              <a:gd name="T3" fmla="*/ 497 h 5958"/>
              <a:gd name="T4" fmla="*/ 692 w 1383"/>
              <a:gd name="T5" fmla="*/ 2483 h 5958"/>
              <a:gd name="T6" fmla="*/ 0 w 1383"/>
              <a:gd name="T7" fmla="*/ 2979 h 5958"/>
              <a:gd name="T8" fmla="*/ 692 w 1383"/>
              <a:gd name="T9" fmla="*/ 3476 h 5958"/>
              <a:gd name="T10" fmla="*/ 692 w 1383"/>
              <a:gd name="T11" fmla="*/ 5462 h 5958"/>
              <a:gd name="T12" fmla="*/ 1383 w 1383"/>
              <a:gd name="T13" fmla="*/ 5958 h 595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383"/>
              <a:gd name="T22" fmla="*/ 0 h 5958"/>
              <a:gd name="T23" fmla="*/ 1383 w 1383"/>
              <a:gd name="T24" fmla="*/ 5958 h 595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383" h="5958">
                <a:moveTo>
                  <a:pt x="1383" y="0"/>
                </a:moveTo>
                <a:cubicBezTo>
                  <a:pt x="1001" y="0"/>
                  <a:pt x="692" y="222"/>
                  <a:pt x="692" y="497"/>
                </a:cubicBezTo>
                <a:lnTo>
                  <a:pt x="692" y="2483"/>
                </a:lnTo>
                <a:cubicBezTo>
                  <a:pt x="692" y="2757"/>
                  <a:pt x="382" y="2979"/>
                  <a:pt x="0" y="2979"/>
                </a:cubicBezTo>
                <a:cubicBezTo>
                  <a:pt x="382" y="2979"/>
                  <a:pt x="692" y="3202"/>
                  <a:pt x="692" y="3476"/>
                </a:cubicBezTo>
                <a:lnTo>
                  <a:pt x="692" y="5462"/>
                </a:lnTo>
                <a:cubicBezTo>
                  <a:pt x="692" y="5736"/>
                  <a:pt x="1001" y="5958"/>
                  <a:pt x="1383" y="5958"/>
                </a:cubicBezTo>
              </a:path>
            </a:pathLst>
          </a:custGeom>
          <a:noFill/>
          <a:ln w="7938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74" name="Rectangle 59"/>
          <p:cNvSpPr>
            <a:spLocks noChangeArrowheads="1"/>
          </p:cNvSpPr>
          <p:nvPr/>
        </p:nvSpPr>
        <p:spPr bwMode="auto">
          <a:xfrm>
            <a:off x="3124200" y="5486400"/>
            <a:ext cx="24780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nl-NL" sz="1400">
                <a:solidFill>
                  <a:srgbClr val="000000"/>
                </a:solidFill>
              </a:rPr>
              <a:t>PN-F services available for use</a:t>
            </a:r>
            <a:endParaRPr lang="nl-NL" sz="1400"/>
          </a:p>
        </p:txBody>
      </p:sp>
      <p:sp>
        <p:nvSpPr>
          <p:cNvPr id="27675" name="Rectangle 228"/>
          <p:cNvSpPr>
            <a:spLocks noChangeArrowheads="1"/>
          </p:cNvSpPr>
          <p:nvPr/>
        </p:nvSpPr>
        <p:spPr bwMode="auto">
          <a:xfrm>
            <a:off x="6061075" y="3367088"/>
            <a:ext cx="1108075" cy="24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nl-NL" sz="1400" b="1">
                <a:solidFill>
                  <a:srgbClr val="0000CC"/>
                </a:solidFill>
              </a:rPr>
              <a:t>Initial phase</a:t>
            </a:r>
            <a:endParaRPr lang="nl-NL"/>
          </a:p>
        </p:txBody>
      </p:sp>
      <p:sp>
        <p:nvSpPr>
          <p:cNvPr id="27676" name="Rectangle 230"/>
          <p:cNvSpPr>
            <a:spLocks noChangeArrowheads="1"/>
          </p:cNvSpPr>
          <p:nvPr/>
        </p:nvSpPr>
        <p:spPr bwMode="auto">
          <a:xfrm>
            <a:off x="6061075" y="3940175"/>
            <a:ext cx="1487488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nl-NL" sz="1400" b="1">
                <a:solidFill>
                  <a:srgbClr val="0000CC"/>
                </a:solidFill>
              </a:rPr>
              <a:t>Discovery phase</a:t>
            </a:r>
            <a:endParaRPr lang="nl-NL"/>
          </a:p>
        </p:txBody>
      </p:sp>
      <p:sp>
        <p:nvSpPr>
          <p:cNvPr id="27677" name="Rectangle 232"/>
          <p:cNvSpPr>
            <a:spLocks noChangeArrowheads="1"/>
          </p:cNvSpPr>
          <p:nvPr/>
        </p:nvSpPr>
        <p:spPr bwMode="auto">
          <a:xfrm>
            <a:off x="6061075" y="4635500"/>
            <a:ext cx="1512888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nl-NL" sz="1400" b="1">
                <a:solidFill>
                  <a:srgbClr val="0000CC"/>
                </a:solidFill>
              </a:rPr>
              <a:t>Formation phase</a:t>
            </a:r>
            <a:endParaRPr lang="nl-NL"/>
          </a:p>
        </p:txBody>
      </p:sp>
      <p:grpSp>
        <p:nvGrpSpPr>
          <p:cNvPr id="27678" name="Group 235"/>
          <p:cNvGrpSpPr>
            <a:grpSpLocks/>
          </p:cNvGrpSpPr>
          <p:nvPr/>
        </p:nvGrpSpPr>
        <p:grpSpPr bwMode="auto">
          <a:xfrm>
            <a:off x="2963863" y="4060825"/>
            <a:ext cx="2747962" cy="546100"/>
            <a:chOff x="1867" y="2558"/>
            <a:chExt cx="1731" cy="344"/>
          </a:xfrm>
        </p:grpSpPr>
        <p:sp>
          <p:nvSpPr>
            <p:cNvPr id="27695" name="Freeform 233"/>
            <p:cNvSpPr>
              <a:spLocks/>
            </p:cNvSpPr>
            <p:nvPr/>
          </p:nvSpPr>
          <p:spPr bwMode="auto">
            <a:xfrm>
              <a:off x="1867" y="2558"/>
              <a:ext cx="1731" cy="344"/>
            </a:xfrm>
            <a:custGeom>
              <a:avLst/>
              <a:gdLst>
                <a:gd name="T0" fmla="*/ 0 w 1731"/>
                <a:gd name="T1" fmla="*/ 172 h 344"/>
                <a:gd name="T2" fmla="*/ 346 w 1731"/>
                <a:gd name="T3" fmla="*/ 344 h 344"/>
                <a:gd name="T4" fmla="*/ 346 w 1731"/>
                <a:gd name="T5" fmla="*/ 258 h 344"/>
                <a:gd name="T6" fmla="*/ 1385 w 1731"/>
                <a:gd name="T7" fmla="*/ 258 h 344"/>
                <a:gd name="T8" fmla="*/ 1385 w 1731"/>
                <a:gd name="T9" fmla="*/ 344 h 344"/>
                <a:gd name="T10" fmla="*/ 1731 w 1731"/>
                <a:gd name="T11" fmla="*/ 172 h 344"/>
                <a:gd name="T12" fmla="*/ 1385 w 1731"/>
                <a:gd name="T13" fmla="*/ 0 h 344"/>
                <a:gd name="T14" fmla="*/ 1385 w 1731"/>
                <a:gd name="T15" fmla="*/ 86 h 344"/>
                <a:gd name="T16" fmla="*/ 346 w 1731"/>
                <a:gd name="T17" fmla="*/ 86 h 344"/>
                <a:gd name="T18" fmla="*/ 346 w 1731"/>
                <a:gd name="T19" fmla="*/ 0 h 344"/>
                <a:gd name="T20" fmla="*/ 0 w 1731"/>
                <a:gd name="T21" fmla="*/ 172 h 3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31"/>
                <a:gd name="T34" fmla="*/ 0 h 344"/>
                <a:gd name="T35" fmla="*/ 1731 w 1731"/>
                <a:gd name="T36" fmla="*/ 344 h 34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31" h="344">
                  <a:moveTo>
                    <a:pt x="0" y="172"/>
                  </a:moveTo>
                  <a:lnTo>
                    <a:pt x="346" y="344"/>
                  </a:lnTo>
                  <a:lnTo>
                    <a:pt x="346" y="258"/>
                  </a:lnTo>
                  <a:lnTo>
                    <a:pt x="1385" y="258"/>
                  </a:lnTo>
                  <a:lnTo>
                    <a:pt x="1385" y="344"/>
                  </a:lnTo>
                  <a:lnTo>
                    <a:pt x="1731" y="172"/>
                  </a:lnTo>
                  <a:lnTo>
                    <a:pt x="1385" y="0"/>
                  </a:lnTo>
                  <a:lnTo>
                    <a:pt x="1385" y="86"/>
                  </a:lnTo>
                  <a:lnTo>
                    <a:pt x="346" y="86"/>
                  </a:lnTo>
                  <a:lnTo>
                    <a:pt x="346" y="0"/>
                  </a:lnTo>
                  <a:lnTo>
                    <a:pt x="0" y="172"/>
                  </a:lnTo>
                  <a:close/>
                </a:path>
              </a:pathLst>
            </a:custGeom>
            <a:solidFill>
              <a:srgbClr val="BBE0E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96" name="Freeform 234"/>
            <p:cNvSpPr>
              <a:spLocks/>
            </p:cNvSpPr>
            <p:nvPr/>
          </p:nvSpPr>
          <p:spPr bwMode="auto">
            <a:xfrm>
              <a:off x="1867" y="2558"/>
              <a:ext cx="1731" cy="344"/>
            </a:xfrm>
            <a:custGeom>
              <a:avLst/>
              <a:gdLst>
                <a:gd name="T0" fmla="*/ 0 w 1731"/>
                <a:gd name="T1" fmla="*/ 172 h 344"/>
                <a:gd name="T2" fmla="*/ 346 w 1731"/>
                <a:gd name="T3" fmla="*/ 344 h 344"/>
                <a:gd name="T4" fmla="*/ 346 w 1731"/>
                <a:gd name="T5" fmla="*/ 258 h 344"/>
                <a:gd name="T6" fmla="*/ 1385 w 1731"/>
                <a:gd name="T7" fmla="*/ 258 h 344"/>
                <a:gd name="T8" fmla="*/ 1385 w 1731"/>
                <a:gd name="T9" fmla="*/ 344 h 344"/>
                <a:gd name="T10" fmla="*/ 1731 w 1731"/>
                <a:gd name="T11" fmla="*/ 172 h 344"/>
                <a:gd name="T12" fmla="*/ 1385 w 1731"/>
                <a:gd name="T13" fmla="*/ 0 h 344"/>
                <a:gd name="T14" fmla="*/ 1385 w 1731"/>
                <a:gd name="T15" fmla="*/ 86 h 344"/>
                <a:gd name="T16" fmla="*/ 346 w 1731"/>
                <a:gd name="T17" fmla="*/ 86 h 344"/>
                <a:gd name="T18" fmla="*/ 346 w 1731"/>
                <a:gd name="T19" fmla="*/ 0 h 344"/>
                <a:gd name="T20" fmla="*/ 0 w 1731"/>
                <a:gd name="T21" fmla="*/ 172 h 3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31"/>
                <a:gd name="T34" fmla="*/ 0 h 344"/>
                <a:gd name="T35" fmla="*/ 1731 w 1731"/>
                <a:gd name="T36" fmla="*/ 344 h 34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31" h="344">
                  <a:moveTo>
                    <a:pt x="0" y="172"/>
                  </a:moveTo>
                  <a:lnTo>
                    <a:pt x="346" y="344"/>
                  </a:lnTo>
                  <a:lnTo>
                    <a:pt x="346" y="258"/>
                  </a:lnTo>
                  <a:lnTo>
                    <a:pt x="1385" y="258"/>
                  </a:lnTo>
                  <a:lnTo>
                    <a:pt x="1385" y="344"/>
                  </a:lnTo>
                  <a:lnTo>
                    <a:pt x="1731" y="172"/>
                  </a:lnTo>
                  <a:lnTo>
                    <a:pt x="1385" y="0"/>
                  </a:lnTo>
                  <a:lnTo>
                    <a:pt x="1385" y="86"/>
                  </a:lnTo>
                  <a:lnTo>
                    <a:pt x="346" y="86"/>
                  </a:lnTo>
                  <a:lnTo>
                    <a:pt x="346" y="0"/>
                  </a:lnTo>
                  <a:lnTo>
                    <a:pt x="0" y="172"/>
                  </a:ln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679" name="Rectangle 236"/>
          <p:cNvSpPr>
            <a:spLocks noChangeArrowheads="1"/>
          </p:cNvSpPr>
          <p:nvPr/>
        </p:nvSpPr>
        <p:spPr bwMode="auto">
          <a:xfrm>
            <a:off x="3475038" y="4232275"/>
            <a:ext cx="1643062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nl-NL" sz="1400">
                <a:solidFill>
                  <a:srgbClr val="000000"/>
                </a:solidFill>
              </a:rPr>
              <a:t>AUTHENTICATION</a:t>
            </a:r>
            <a:endParaRPr lang="nl-NL"/>
          </a:p>
        </p:txBody>
      </p:sp>
      <p:sp>
        <p:nvSpPr>
          <p:cNvPr id="27680" name="Freeform 241"/>
          <p:cNvSpPr>
            <a:spLocks noEditPoints="1"/>
          </p:cNvSpPr>
          <p:nvPr/>
        </p:nvSpPr>
        <p:spPr bwMode="auto">
          <a:xfrm>
            <a:off x="5684838" y="3236913"/>
            <a:ext cx="1939925" cy="7937"/>
          </a:xfrm>
          <a:custGeom>
            <a:avLst/>
            <a:gdLst>
              <a:gd name="T0" fmla="*/ 13 w 6575"/>
              <a:gd name="T1" fmla="*/ 25 h 25"/>
              <a:gd name="T2" fmla="*/ 275 w 6575"/>
              <a:gd name="T3" fmla="*/ 13 h 25"/>
              <a:gd name="T4" fmla="*/ 363 w 6575"/>
              <a:gd name="T5" fmla="*/ 0 h 25"/>
              <a:gd name="T6" fmla="*/ 350 w 6575"/>
              <a:gd name="T7" fmla="*/ 13 h 25"/>
              <a:gd name="T8" fmla="*/ 613 w 6575"/>
              <a:gd name="T9" fmla="*/ 25 h 25"/>
              <a:gd name="T10" fmla="*/ 788 w 6575"/>
              <a:gd name="T11" fmla="*/ 0 h 25"/>
              <a:gd name="T12" fmla="*/ 713 w 6575"/>
              <a:gd name="T13" fmla="*/ 0 h 25"/>
              <a:gd name="T14" fmla="*/ 888 w 6575"/>
              <a:gd name="T15" fmla="*/ 25 h 25"/>
              <a:gd name="T16" fmla="*/ 1150 w 6575"/>
              <a:gd name="T17" fmla="*/ 13 h 25"/>
              <a:gd name="T18" fmla="*/ 1238 w 6575"/>
              <a:gd name="T19" fmla="*/ 0 h 25"/>
              <a:gd name="T20" fmla="*/ 1225 w 6575"/>
              <a:gd name="T21" fmla="*/ 13 h 25"/>
              <a:gd name="T22" fmla="*/ 1488 w 6575"/>
              <a:gd name="T23" fmla="*/ 25 h 25"/>
              <a:gd name="T24" fmla="*/ 1663 w 6575"/>
              <a:gd name="T25" fmla="*/ 0 h 25"/>
              <a:gd name="T26" fmla="*/ 1588 w 6575"/>
              <a:gd name="T27" fmla="*/ 0 h 25"/>
              <a:gd name="T28" fmla="*/ 1763 w 6575"/>
              <a:gd name="T29" fmla="*/ 25 h 25"/>
              <a:gd name="T30" fmla="*/ 2025 w 6575"/>
              <a:gd name="T31" fmla="*/ 13 h 25"/>
              <a:gd name="T32" fmla="*/ 2113 w 6575"/>
              <a:gd name="T33" fmla="*/ 0 h 25"/>
              <a:gd name="T34" fmla="*/ 2100 w 6575"/>
              <a:gd name="T35" fmla="*/ 13 h 25"/>
              <a:gd name="T36" fmla="*/ 2363 w 6575"/>
              <a:gd name="T37" fmla="*/ 25 h 25"/>
              <a:gd name="T38" fmla="*/ 2538 w 6575"/>
              <a:gd name="T39" fmla="*/ 0 h 25"/>
              <a:gd name="T40" fmla="*/ 2463 w 6575"/>
              <a:gd name="T41" fmla="*/ 0 h 25"/>
              <a:gd name="T42" fmla="*/ 2638 w 6575"/>
              <a:gd name="T43" fmla="*/ 25 h 25"/>
              <a:gd name="T44" fmla="*/ 2900 w 6575"/>
              <a:gd name="T45" fmla="*/ 13 h 25"/>
              <a:gd name="T46" fmla="*/ 2988 w 6575"/>
              <a:gd name="T47" fmla="*/ 0 h 25"/>
              <a:gd name="T48" fmla="*/ 2975 w 6575"/>
              <a:gd name="T49" fmla="*/ 13 h 25"/>
              <a:gd name="T50" fmla="*/ 3238 w 6575"/>
              <a:gd name="T51" fmla="*/ 25 h 25"/>
              <a:gd name="T52" fmla="*/ 3413 w 6575"/>
              <a:gd name="T53" fmla="*/ 0 h 25"/>
              <a:gd name="T54" fmla="*/ 3338 w 6575"/>
              <a:gd name="T55" fmla="*/ 0 h 25"/>
              <a:gd name="T56" fmla="*/ 3513 w 6575"/>
              <a:gd name="T57" fmla="*/ 25 h 25"/>
              <a:gd name="T58" fmla="*/ 3775 w 6575"/>
              <a:gd name="T59" fmla="*/ 13 h 25"/>
              <a:gd name="T60" fmla="*/ 3863 w 6575"/>
              <a:gd name="T61" fmla="*/ 0 h 25"/>
              <a:gd name="T62" fmla="*/ 3850 w 6575"/>
              <a:gd name="T63" fmla="*/ 13 h 25"/>
              <a:gd name="T64" fmla="*/ 4113 w 6575"/>
              <a:gd name="T65" fmla="*/ 25 h 25"/>
              <a:gd name="T66" fmla="*/ 4288 w 6575"/>
              <a:gd name="T67" fmla="*/ 0 h 25"/>
              <a:gd name="T68" fmla="*/ 4213 w 6575"/>
              <a:gd name="T69" fmla="*/ 0 h 25"/>
              <a:gd name="T70" fmla="*/ 4388 w 6575"/>
              <a:gd name="T71" fmla="*/ 25 h 25"/>
              <a:gd name="T72" fmla="*/ 4650 w 6575"/>
              <a:gd name="T73" fmla="*/ 13 h 25"/>
              <a:gd name="T74" fmla="*/ 4738 w 6575"/>
              <a:gd name="T75" fmla="*/ 0 h 25"/>
              <a:gd name="T76" fmla="*/ 4725 w 6575"/>
              <a:gd name="T77" fmla="*/ 13 h 25"/>
              <a:gd name="T78" fmla="*/ 4988 w 6575"/>
              <a:gd name="T79" fmla="*/ 25 h 25"/>
              <a:gd name="T80" fmla="*/ 5163 w 6575"/>
              <a:gd name="T81" fmla="*/ 0 h 25"/>
              <a:gd name="T82" fmla="*/ 5088 w 6575"/>
              <a:gd name="T83" fmla="*/ 0 h 25"/>
              <a:gd name="T84" fmla="*/ 5263 w 6575"/>
              <a:gd name="T85" fmla="*/ 25 h 25"/>
              <a:gd name="T86" fmla="*/ 5525 w 6575"/>
              <a:gd name="T87" fmla="*/ 13 h 25"/>
              <a:gd name="T88" fmla="*/ 5613 w 6575"/>
              <a:gd name="T89" fmla="*/ 0 h 25"/>
              <a:gd name="T90" fmla="*/ 5600 w 6575"/>
              <a:gd name="T91" fmla="*/ 13 h 25"/>
              <a:gd name="T92" fmla="*/ 5863 w 6575"/>
              <a:gd name="T93" fmla="*/ 25 h 25"/>
              <a:gd name="T94" fmla="*/ 6038 w 6575"/>
              <a:gd name="T95" fmla="*/ 0 h 25"/>
              <a:gd name="T96" fmla="*/ 5963 w 6575"/>
              <a:gd name="T97" fmla="*/ 0 h 25"/>
              <a:gd name="T98" fmla="*/ 6138 w 6575"/>
              <a:gd name="T99" fmla="*/ 25 h 25"/>
              <a:gd name="T100" fmla="*/ 6400 w 6575"/>
              <a:gd name="T101" fmla="*/ 13 h 25"/>
              <a:gd name="T102" fmla="*/ 6488 w 6575"/>
              <a:gd name="T103" fmla="*/ 0 h 25"/>
              <a:gd name="T104" fmla="*/ 6475 w 6575"/>
              <a:gd name="T105" fmla="*/ 13 h 2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6575"/>
              <a:gd name="T160" fmla="*/ 0 h 25"/>
              <a:gd name="T161" fmla="*/ 6575 w 6575"/>
              <a:gd name="T162" fmla="*/ 25 h 25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6575" h="25">
                <a:moveTo>
                  <a:pt x="13" y="0"/>
                </a:moveTo>
                <a:lnTo>
                  <a:pt x="88" y="0"/>
                </a:lnTo>
                <a:cubicBezTo>
                  <a:pt x="95" y="0"/>
                  <a:pt x="100" y="6"/>
                  <a:pt x="100" y="13"/>
                </a:cubicBezTo>
                <a:cubicBezTo>
                  <a:pt x="100" y="20"/>
                  <a:pt x="95" y="25"/>
                  <a:pt x="88" y="25"/>
                </a:cubicBezTo>
                <a:lnTo>
                  <a:pt x="13" y="25"/>
                </a:lnTo>
                <a:cubicBezTo>
                  <a:pt x="6" y="25"/>
                  <a:pt x="0" y="20"/>
                  <a:pt x="0" y="13"/>
                </a:cubicBezTo>
                <a:cubicBezTo>
                  <a:pt x="0" y="6"/>
                  <a:pt x="6" y="0"/>
                  <a:pt x="13" y="0"/>
                </a:cubicBezTo>
                <a:close/>
                <a:moveTo>
                  <a:pt x="188" y="0"/>
                </a:moveTo>
                <a:lnTo>
                  <a:pt x="263" y="0"/>
                </a:lnTo>
                <a:cubicBezTo>
                  <a:pt x="270" y="0"/>
                  <a:pt x="275" y="6"/>
                  <a:pt x="275" y="13"/>
                </a:cubicBezTo>
                <a:cubicBezTo>
                  <a:pt x="275" y="20"/>
                  <a:pt x="270" y="25"/>
                  <a:pt x="263" y="25"/>
                </a:cubicBezTo>
                <a:lnTo>
                  <a:pt x="188" y="25"/>
                </a:lnTo>
                <a:cubicBezTo>
                  <a:pt x="181" y="25"/>
                  <a:pt x="175" y="20"/>
                  <a:pt x="175" y="13"/>
                </a:cubicBezTo>
                <a:cubicBezTo>
                  <a:pt x="175" y="6"/>
                  <a:pt x="181" y="0"/>
                  <a:pt x="188" y="0"/>
                </a:cubicBezTo>
                <a:close/>
                <a:moveTo>
                  <a:pt x="363" y="0"/>
                </a:moveTo>
                <a:lnTo>
                  <a:pt x="438" y="0"/>
                </a:lnTo>
                <a:cubicBezTo>
                  <a:pt x="445" y="0"/>
                  <a:pt x="450" y="6"/>
                  <a:pt x="450" y="13"/>
                </a:cubicBezTo>
                <a:cubicBezTo>
                  <a:pt x="450" y="20"/>
                  <a:pt x="445" y="25"/>
                  <a:pt x="438" y="25"/>
                </a:cubicBezTo>
                <a:lnTo>
                  <a:pt x="363" y="25"/>
                </a:lnTo>
                <a:cubicBezTo>
                  <a:pt x="356" y="25"/>
                  <a:pt x="350" y="20"/>
                  <a:pt x="350" y="13"/>
                </a:cubicBezTo>
                <a:cubicBezTo>
                  <a:pt x="350" y="6"/>
                  <a:pt x="356" y="0"/>
                  <a:pt x="363" y="0"/>
                </a:cubicBezTo>
                <a:close/>
                <a:moveTo>
                  <a:pt x="538" y="0"/>
                </a:moveTo>
                <a:lnTo>
                  <a:pt x="613" y="0"/>
                </a:lnTo>
                <a:cubicBezTo>
                  <a:pt x="620" y="0"/>
                  <a:pt x="625" y="6"/>
                  <a:pt x="625" y="13"/>
                </a:cubicBezTo>
                <a:cubicBezTo>
                  <a:pt x="625" y="20"/>
                  <a:pt x="620" y="25"/>
                  <a:pt x="613" y="25"/>
                </a:cubicBezTo>
                <a:lnTo>
                  <a:pt x="538" y="25"/>
                </a:lnTo>
                <a:cubicBezTo>
                  <a:pt x="531" y="25"/>
                  <a:pt x="525" y="20"/>
                  <a:pt x="525" y="13"/>
                </a:cubicBezTo>
                <a:cubicBezTo>
                  <a:pt x="525" y="6"/>
                  <a:pt x="531" y="0"/>
                  <a:pt x="538" y="0"/>
                </a:cubicBezTo>
                <a:close/>
                <a:moveTo>
                  <a:pt x="713" y="0"/>
                </a:moveTo>
                <a:lnTo>
                  <a:pt x="788" y="0"/>
                </a:lnTo>
                <a:cubicBezTo>
                  <a:pt x="795" y="0"/>
                  <a:pt x="800" y="6"/>
                  <a:pt x="800" y="13"/>
                </a:cubicBezTo>
                <a:cubicBezTo>
                  <a:pt x="800" y="20"/>
                  <a:pt x="795" y="25"/>
                  <a:pt x="788" y="25"/>
                </a:cubicBezTo>
                <a:lnTo>
                  <a:pt x="713" y="25"/>
                </a:lnTo>
                <a:cubicBezTo>
                  <a:pt x="706" y="25"/>
                  <a:pt x="700" y="20"/>
                  <a:pt x="700" y="13"/>
                </a:cubicBezTo>
                <a:cubicBezTo>
                  <a:pt x="700" y="6"/>
                  <a:pt x="706" y="0"/>
                  <a:pt x="713" y="0"/>
                </a:cubicBezTo>
                <a:close/>
                <a:moveTo>
                  <a:pt x="888" y="0"/>
                </a:moveTo>
                <a:lnTo>
                  <a:pt x="963" y="0"/>
                </a:lnTo>
                <a:cubicBezTo>
                  <a:pt x="970" y="0"/>
                  <a:pt x="975" y="6"/>
                  <a:pt x="975" y="13"/>
                </a:cubicBezTo>
                <a:cubicBezTo>
                  <a:pt x="975" y="20"/>
                  <a:pt x="970" y="25"/>
                  <a:pt x="963" y="25"/>
                </a:cubicBezTo>
                <a:lnTo>
                  <a:pt x="888" y="25"/>
                </a:lnTo>
                <a:cubicBezTo>
                  <a:pt x="881" y="25"/>
                  <a:pt x="875" y="20"/>
                  <a:pt x="875" y="13"/>
                </a:cubicBezTo>
                <a:cubicBezTo>
                  <a:pt x="875" y="6"/>
                  <a:pt x="881" y="0"/>
                  <a:pt x="888" y="0"/>
                </a:cubicBezTo>
                <a:close/>
                <a:moveTo>
                  <a:pt x="1063" y="0"/>
                </a:moveTo>
                <a:lnTo>
                  <a:pt x="1138" y="0"/>
                </a:lnTo>
                <a:cubicBezTo>
                  <a:pt x="1145" y="0"/>
                  <a:pt x="1150" y="6"/>
                  <a:pt x="1150" y="13"/>
                </a:cubicBezTo>
                <a:cubicBezTo>
                  <a:pt x="1150" y="20"/>
                  <a:pt x="1145" y="25"/>
                  <a:pt x="1138" y="25"/>
                </a:cubicBezTo>
                <a:lnTo>
                  <a:pt x="1063" y="25"/>
                </a:lnTo>
                <a:cubicBezTo>
                  <a:pt x="1056" y="25"/>
                  <a:pt x="1050" y="20"/>
                  <a:pt x="1050" y="13"/>
                </a:cubicBezTo>
                <a:cubicBezTo>
                  <a:pt x="1050" y="6"/>
                  <a:pt x="1056" y="0"/>
                  <a:pt x="1063" y="0"/>
                </a:cubicBezTo>
                <a:close/>
                <a:moveTo>
                  <a:pt x="1238" y="0"/>
                </a:moveTo>
                <a:lnTo>
                  <a:pt x="1313" y="0"/>
                </a:lnTo>
                <a:cubicBezTo>
                  <a:pt x="1320" y="0"/>
                  <a:pt x="1325" y="6"/>
                  <a:pt x="1325" y="13"/>
                </a:cubicBezTo>
                <a:cubicBezTo>
                  <a:pt x="1325" y="20"/>
                  <a:pt x="1320" y="25"/>
                  <a:pt x="1313" y="25"/>
                </a:cubicBezTo>
                <a:lnTo>
                  <a:pt x="1238" y="25"/>
                </a:lnTo>
                <a:cubicBezTo>
                  <a:pt x="1231" y="25"/>
                  <a:pt x="1225" y="20"/>
                  <a:pt x="1225" y="13"/>
                </a:cubicBezTo>
                <a:cubicBezTo>
                  <a:pt x="1225" y="6"/>
                  <a:pt x="1231" y="0"/>
                  <a:pt x="1238" y="0"/>
                </a:cubicBezTo>
                <a:close/>
                <a:moveTo>
                  <a:pt x="1413" y="0"/>
                </a:moveTo>
                <a:lnTo>
                  <a:pt x="1488" y="0"/>
                </a:lnTo>
                <a:cubicBezTo>
                  <a:pt x="1495" y="0"/>
                  <a:pt x="1500" y="6"/>
                  <a:pt x="1500" y="13"/>
                </a:cubicBezTo>
                <a:cubicBezTo>
                  <a:pt x="1500" y="20"/>
                  <a:pt x="1495" y="25"/>
                  <a:pt x="1488" y="25"/>
                </a:cubicBezTo>
                <a:lnTo>
                  <a:pt x="1413" y="25"/>
                </a:lnTo>
                <a:cubicBezTo>
                  <a:pt x="1406" y="25"/>
                  <a:pt x="1400" y="20"/>
                  <a:pt x="1400" y="13"/>
                </a:cubicBezTo>
                <a:cubicBezTo>
                  <a:pt x="1400" y="6"/>
                  <a:pt x="1406" y="0"/>
                  <a:pt x="1413" y="0"/>
                </a:cubicBezTo>
                <a:close/>
                <a:moveTo>
                  <a:pt x="1588" y="0"/>
                </a:moveTo>
                <a:lnTo>
                  <a:pt x="1663" y="0"/>
                </a:lnTo>
                <a:cubicBezTo>
                  <a:pt x="1670" y="0"/>
                  <a:pt x="1675" y="6"/>
                  <a:pt x="1675" y="13"/>
                </a:cubicBezTo>
                <a:cubicBezTo>
                  <a:pt x="1675" y="20"/>
                  <a:pt x="1670" y="25"/>
                  <a:pt x="1663" y="25"/>
                </a:cubicBezTo>
                <a:lnTo>
                  <a:pt x="1588" y="25"/>
                </a:lnTo>
                <a:cubicBezTo>
                  <a:pt x="1581" y="25"/>
                  <a:pt x="1575" y="20"/>
                  <a:pt x="1575" y="13"/>
                </a:cubicBezTo>
                <a:cubicBezTo>
                  <a:pt x="1575" y="6"/>
                  <a:pt x="1581" y="0"/>
                  <a:pt x="1588" y="0"/>
                </a:cubicBezTo>
                <a:close/>
                <a:moveTo>
                  <a:pt x="1763" y="0"/>
                </a:moveTo>
                <a:lnTo>
                  <a:pt x="1838" y="0"/>
                </a:lnTo>
                <a:cubicBezTo>
                  <a:pt x="1845" y="0"/>
                  <a:pt x="1850" y="6"/>
                  <a:pt x="1850" y="13"/>
                </a:cubicBezTo>
                <a:cubicBezTo>
                  <a:pt x="1850" y="20"/>
                  <a:pt x="1845" y="25"/>
                  <a:pt x="1838" y="25"/>
                </a:cubicBezTo>
                <a:lnTo>
                  <a:pt x="1763" y="25"/>
                </a:lnTo>
                <a:cubicBezTo>
                  <a:pt x="1756" y="25"/>
                  <a:pt x="1750" y="20"/>
                  <a:pt x="1750" y="13"/>
                </a:cubicBezTo>
                <a:cubicBezTo>
                  <a:pt x="1750" y="6"/>
                  <a:pt x="1756" y="0"/>
                  <a:pt x="1763" y="0"/>
                </a:cubicBezTo>
                <a:close/>
                <a:moveTo>
                  <a:pt x="1938" y="0"/>
                </a:moveTo>
                <a:lnTo>
                  <a:pt x="2013" y="0"/>
                </a:lnTo>
                <a:cubicBezTo>
                  <a:pt x="2020" y="0"/>
                  <a:pt x="2025" y="6"/>
                  <a:pt x="2025" y="13"/>
                </a:cubicBezTo>
                <a:cubicBezTo>
                  <a:pt x="2025" y="20"/>
                  <a:pt x="2020" y="25"/>
                  <a:pt x="2013" y="25"/>
                </a:cubicBezTo>
                <a:lnTo>
                  <a:pt x="1938" y="25"/>
                </a:lnTo>
                <a:cubicBezTo>
                  <a:pt x="1931" y="25"/>
                  <a:pt x="1925" y="20"/>
                  <a:pt x="1925" y="13"/>
                </a:cubicBezTo>
                <a:cubicBezTo>
                  <a:pt x="1925" y="6"/>
                  <a:pt x="1931" y="0"/>
                  <a:pt x="1938" y="0"/>
                </a:cubicBezTo>
                <a:close/>
                <a:moveTo>
                  <a:pt x="2113" y="0"/>
                </a:moveTo>
                <a:lnTo>
                  <a:pt x="2188" y="0"/>
                </a:lnTo>
                <a:cubicBezTo>
                  <a:pt x="2195" y="0"/>
                  <a:pt x="2200" y="6"/>
                  <a:pt x="2200" y="13"/>
                </a:cubicBezTo>
                <a:cubicBezTo>
                  <a:pt x="2200" y="20"/>
                  <a:pt x="2195" y="25"/>
                  <a:pt x="2188" y="25"/>
                </a:cubicBezTo>
                <a:lnTo>
                  <a:pt x="2113" y="25"/>
                </a:lnTo>
                <a:cubicBezTo>
                  <a:pt x="2106" y="25"/>
                  <a:pt x="2100" y="20"/>
                  <a:pt x="2100" y="13"/>
                </a:cubicBezTo>
                <a:cubicBezTo>
                  <a:pt x="2100" y="6"/>
                  <a:pt x="2106" y="0"/>
                  <a:pt x="2113" y="0"/>
                </a:cubicBezTo>
                <a:close/>
                <a:moveTo>
                  <a:pt x="2288" y="0"/>
                </a:moveTo>
                <a:lnTo>
                  <a:pt x="2363" y="0"/>
                </a:lnTo>
                <a:cubicBezTo>
                  <a:pt x="2370" y="0"/>
                  <a:pt x="2375" y="6"/>
                  <a:pt x="2375" y="13"/>
                </a:cubicBezTo>
                <a:cubicBezTo>
                  <a:pt x="2375" y="20"/>
                  <a:pt x="2370" y="25"/>
                  <a:pt x="2363" y="25"/>
                </a:cubicBezTo>
                <a:lnTo>
                  <a:pt x="2288" y="25"/>
                </a:lnTo>
                <a:cubicBezTo>
                  <a:pt x="2281" y="25"/>
                  <a:pt x="2275" y="20"/>
                  <a:pt x="2275" y="13"/>
                </a:cubicBezTo>
                <a:cubicBezTo>
                  <a:pt x="2275" y="6"/>
                  <a:pt x="2281" y="0"/>
                  <a:pt x="2288" y="0"/>
                </a:cubicBezTo>
                <a:close/>
                <a:moveTo>
                  <a:pt x="2463" y="0"/>
                </a:moveTo>
                <a:lnTo>
                  <a:pt x="2538" y="0"/>
                </a:lnTo>
                <a:cubicBezTo>
                  <a:pt x="2545" y="0"/>
                  <a:pt x="2550" y="6"/>
                  <a:pt x="2550" y="13"/>
                </a:cubicBezTo>
                <a:cubicBezTo>
                  <a:pt x="2550" y="20"/>
                  <a:pt x="2545" y="25"/>
                  <a:pt x="2538" y="25"/>
                </a:cubicBezTo>
                <a:lnTo>
                  <a:pt x="2463" y="25"/>
                </a:lnTo>
                <a:cubicBezTo>
                  <a:pt x="2456" y="25"/>
                  <a:pt x="2450" y="20"/>
                  <a:pt x="2450" y="13"/>
                </a:cubicBezTo>
                <a:cubicBezTo>
                  <a:pt x="2450" y="6"/>
                  <a:pt x="2456" y="0"/>
                  <a:pt x="2463" y="0"/>
                </a:cubicBezTo>
                <a:close/>
                <a:moveTo>
                  <a:pt x="2638" y="0"/>
                </a:moveTo>
                <a:lnTo>
                  <a:pt x="2713" y="0"/>
                </a:lnTo>
                <a:cubicBezTo>
                  <a:pt x="2720" y="0"/>
                  <a:pt x="2725" y="6"/>
                  <a:pt x="2725" y="13"/>
                </a:cubicBezTo>
                <a:cubicBezTo>
                  <a:pt x="2725" y="20"/>
                  <a:pt x="2720" y="25"/>
                  <a:pt x="2713" y="25"/>
                </a:cubicBezTo>
                <a:lnTo>
                  <a:pt x="2638" y="25"/>
                </a:lnTo>
                <a:cubicBezTo>
                  <a:pt x="2631" y="25"/>
                  <a:pt x="2625" y="20"/>
                  <a:pt x="2625" y="13"/>
                </a:cubicBezTo>
                <a:cubicBezTo>
                  <a:pt x="2625" y="6"/>
                  <a:pt x="2631" y="0"/>
                  <a:pt x="2638" y="0"/>
                </a:cubicBezTo>
                <a:close/>
                <a:moveTo>
                  <a:pt x="2813" y="0"/>
                </a:moveTo>
                <a:lnTo>
                  <a:pt x="2888" y="0"/>
                </a:lnTo>
                <a:cubicBezTo>
                  <a:pt x="2895" y="0"/>
                  <a:pt x="2900" y="6"/>
                  <a:pt x="2900" y="13"/>
                </a:cubicBezTo>
                <a:cubicBezTo>
                  <a:pt x="2900" y="20"/>
                  <a:pt x="2895" y="25"/>
                  <a:pt x="2888" y="25"/>
                </a:cubicBezTo>
                <a:lnTo>
                  <a:pt x="2813" y="25"/>
                </a:lnTo>
                <a:cubicBezTo>
                  <a:pt x="2806" y="25"/>
                  <a:pt x="2800" y="20"/>
                  <a:pt x="2800" y="13"/>
                </a:cubicBezTo>
                <a:cubicBezTo>
                  <a:pt x="2800" y="6"/>
                  <a:pt x="2806" y="0"/>
                  <a:pt x="2813" y="0"/>
                </a:cubicBezTo>
                <a:close/>
                <a:moveTo>
                  <a:pt x="2988" y="0"/>
                </a:moveTo>
                <a:lnTo>
                  <a:pt x="3063" y="0"/>
                </a:lnTo>
                <a:cubicBezTo>
                  <a:pt x="3070" y="0"/>
                  <a:pt x="3075" y="6"/>
                  <a:pt x="3075" y="13"/>
                </a:cubicBezTo>
                <a:cubicBezTo>
                  <a:pt x="3075" y="20"/>
                  <a:pt x="3070" y="25"/>
                  <a:pt x="3063" y="25"/>
                </a:cubicBezTo>
                <a:lnTo>
                  <a:pt x="2988" y="25"/>
                </a:lnTo>
                <a:cubicBezTo>
                  <a:pt x="2981" y="25"/>
                  <a:pt x="2975" y="20"/>
                  <a:pt x="2975" y="13"/>
                </a:cubicBezTo>
                <a:cubicBezTo>
                  <a:pt x="2975" y="6"/>
                  <a:pt x="2981" y="0"/>
                  <a:pt x="2988" y="0"/>
                </a:cubicBezTo>
                <a:close/>
                <a:moveTo>
                  <a:pt x="3163" y="0"/>
                </a:moveTo>
                <a:lnTo>
                  <a:pt x="3238" y="0"/>
                </a:lnTo>
                <a:cubicBezTo>
                  <a:pt x="3245" y="0"/>
                  <a:pt x="3250" y="6"/>
                  <a:pt x="3250" y="13"/>
                </a:cubicBezTo>
                <a:cubicBezTo>
                  <a:pt x="3250" y="20"/>
                  <a:pt x="3245" y="25"/>
                  <a:pt x="3238" y="25"/>
                </a:cubicBezTo>
                <a:lnTo>
                  <a:pt x="3163" y="25"/>
                </a:lnTo>
                <a:cubicBezTo>
                  <a:pt x="3156" y="25"/>
                  <a:pt x="3150" y="20"/>
                  <a:pt x="3150" y="13"/>
                </a:cubicBezTo>
                <a:cubicBezTo>
                  <a:pt x="3150" y="6"/>
                  <a:pt x="3156" y="0"/>
                  <a:pt x="3163" y="0"/>
                </a:cubicBezTo>
                <a:close/>
                <a:moveTo>
                  <a:pt x="3338" y="0"/>
                </a:moveTo>
                <a:lnTo>
                  <a:pt x="3413" y="0"/>
                </a:lnTo>
                <a:cubicBezTo>
                  <a:pt x="3420" y="0"/>
                  <a:pt x="3425" y="6"/>
                  <a:pt x="3425" y="13"/>
                </a:cubicBezTo>
                <a:cubicBezTo>
                  <a:pt x="3425" y="20"/>
                  <a:pt x="3420" y="25"/>
                  <a:pt x="3413" y="25"/>
                </a:cubicBezTo>
                <a:lnTo>
                  <a:pt x="3338" y="25"/>
                </a:lnTo>
                <a:cubicBezTo>
                  <a:pt x="3331" y="25"/>
                  <a:pt x="3325" y="20"/>
                  <a:pt x="3325" y="13"/>
                </a:cubicBezTo>
                <a:cubicBezTo>
                  <a:pt x="3325" y="6"/>
                  <a:pt x="3331" y="0"/>
                  <a:pt x="3338" y="0"/>
                </a:cubicBezTo>
                <a:close/>
                <a:moveTo>
                  <a:pt x="3513" y="0"/>
                </a:moveTo>
                <a:lnTo>
                  <a:pt x="3588" y="0"/>
                </a:lnTo>
                <a:cubicBezTo>
                  <a:pt x="3595" y="0"/>
                  <a:pt x="3600" y="6"/>
                  <a:pt x="3600" y="13"/>
                </a:cubicBezTo>
                <a:cubicBezTo>
                  <a:pt x="3600" y="20"/>
                  <a:pt x="3595" y="25"/>
                  <a:pt x="3588" y="25"/>
                </a:cubicBezTo>
                <a:lnTo>
                  <a:pt x="3513" y="25"/>
                </a:lnTo>
                <a:cubicBezTo>
                  <a:pt x="3506" y="25"/>
                  <a:pt x="3500" y="20"/>
                  <a:pt x="3500" y="13"/>
                </a:cubicBezTo>
                <a:cubicBezTo>
                  <a:pt x="3500" y="6"/>
                  <a:pt x="3506" y="0"/>
                  <a:pt x="3513" y="0"/>
                </a:cubicBezTo>
                <a:close/>
                <a:moveTo>
                  <a:pt x="3688" y="0"/>
                </a:moveTo>
                <a:lnTo>
                  <a:pt x="3763" y="0"/>
                </a:lnTo>
                <a:cubicBezTo>
                  <a:pt x="3770" y="0"/>
                  <a:pt x="3775" y="6"/>
                  <a:pt x="3775" y="13"/>
                </a:cubicBezTo>
                <a:cubicBezTo>
                  <a:pt x="3775" y="20"/>
                  <a:pt x="3770" y="25"/>
                  <a:pt x="3763" y="25"/>
                </a:cubicBezTo>
                <a:lnTo>
                  <a:pt x="3688" y="25"/>
                </a:lnTo>
                <a:cubicBezTo>
                  <a:pt x="3681" y="25"/>
                  <a:pt x="3675" y="20"/>
                  <a:pt x="3675" y="13"/>
                </a:cubicBezTo>
                <a:cubicBezTo>
                  <a:pt x="3675" y="6"/>
                  <a:pt x="3681" y="0"/>
                  <a:pt x="3688" y="0"/>
                </a:cubicBezTo>
                <a:close/>
                <a:moveTo>
                  <a:pt x="3863" y="0"/>
                </a:moveTo>
                <a:lnTo>
                  <a:pt x="3938" y="0"/>
                </a:lnTo>
                <a:cubicBezTo>
                  <a:pt x="3945" y="0"/>
                  <a:pt x="3950" y="6"/>
                  <a:pt x="3950" y="13"/>
                </a:cubicBezTo>
                <a:cubicBezTo>
                  <a:pt x="3950" y="20"/>
                  <a:pt x="3945" y="25"/>
                  <a:pt x="3938" y="25"/>
                </a:cubicBezTo>
                <a:lnTo>
                  <a:pt x="3863" y="25"/>
                </a:lnTo>
                <a:cubicBezTo>
                  <a:pt x="3856" y="25"/>
                  <a:pt x="3850" y="20"/>
                  <a:pt x="3850" y="13"/>
                </a:cubicBezTo>
                <a:cubicBezTo>
                  <a:pt x="3850" y="6"/>
                  <a:pt x="3856" y="0"/>
                  <a:pt x="3863" y="0"/>
                </a:cubicBezTo>
                <a:close/>
                <a:moveTo>
                  <a:pt x="4038" y="0"/>
                </a:moveTo>
                <a:lnTo>
                  <a:pt x="4113" y="0"/>
                </a:lnTo>
                <a:cubicBezTo>
                  <a:pt x="4120" y="0"/>
                  <a:pt x="4125" y="6"/>
                  <a:pt x="4125" y="13"/>
                </a:cubicBezTo>
                <a:cubicBezTo>
                  <a:pt x="4125" y="20"/>
                  <a:pt x="4120" y="25"/>
                  <a:pt x="4113" y="25"/>
                </a:cubicBezTo>
                <a:lnTo>
                  <a:pt x="4038" y="25"/>
                </a:lnTo>
                <a:cubicBezTo>
                  <a:pt x="4031" y="25"/>
                  <a:pt x="4025" y="20"/>
                  <a:pt x="4025" y="13"/>
                </a:cubicBezTo>
                <a:cubicBezTo>
                  <a:pt x="4025" y="6"/>
                  <a:pt x="4031" y="0"/>
                  <a:pt x="4038" y="0"/>
                </a:cubicBezTo>
                <a:close/>
                <a:moveTo>
                  <a:pt x="4213" y="0"/>
                </a:moveTo>
                <a:lnTo>
                  <a:pt x="4288" y="0"/>
                </a:lnTo>
                <a:cubicBezTo>
                  <a:pt x="4295" y="0"/>
                  <a:pt x="4300" y="6"/>
                  <a:pt x="4300" y="13"/>
                </a:cubicBezTo>
                <a:cubicBezTo>
                  <a:pt x="4300" y="20"/>
                  <a:pt x="4295" y="25"/>
                  <a:pt x="4288" y="25"/>
                </a:cubicBezTo>
                <a:lnTo>
                  <a:pt x="4213" y="25"/>
                </a:lnTo>
                <a:cubicBezTo>
                  <a:pt x="4206" y="25"/>
                  <a:pt x="4200" y="20"/>
                  <a:pt x="4200" y="13"/>
                </a:cubicBezTo>
                <a:cubicBezTo>
                  <a:pt x="4200" y="6"/>
                  <a:pt x="4206" y="0"/>
                  <a:pt x="4213" y="0"/>
                </a:cubicBezTo>
                <a:close/>
                <a:moveTo>
                  <a:pt x="4388" y="0"/>
                </a:moveTo>
                <a:lnTo>
                  <a:pt x="4463" y="0"/>
                </a:lnTo>
                <a:cubicBezTo>
                  <a:pt x="4470" y="0"/>
                  <a:pt x="4475" y="6"/>
                  <a:pt x="4475" y="13"/>
                </a:cubicBezTo>
                <a:cubicBezTo>
                  <a:pt x="4475" y="20"/>
                  <a:pt x="4470" y="25"/>
                  <a:pt x="4463" y="25"/>
                </a:cubicBezTo>
                <a:lnTo>
                  <a:pt x="4388" y="25"/>
                </a:lnTo>
                <a:cubicBezTo>
                  <a:pt x="4381" y="25"/>
                  <a:pt x="4375" y="20"/>
                  <a:pt x="4375" y="13"/>
                </a:cubicBezTo>
                <a:cubicBezTo>
                  <a:pt x="4375" y="6"/>
                  <a:pt x="4381" y="0"/>
                  <a:pt x="4388" y="0"/>
                </a:cubicBezTo>
                <a:close/>
                <a:moveTo>
                  <a:pt x="4563" y="0"/>
                </a:moveTo>
                <a:lnTo>
                  <a:pt x="4638" y="0"/>
                </a:lnTo>
                <a:cubicBezTo>
                  <a:pt x="4645" y="0"/>
                  <a:pt x="4650" y="6"/>
                  <a:pt x="4650" y="13"/>
                </a:cubicBezTo>
                <a:cubicBezTo>
                  <a:pt x="4650" y="20"/>
                  <a:pt x="4645" y="25"/>
                  <a:pt x="4638" y="25"/>
                </a:cubicBezTo>
                <a:lnTo>
                  <a:pt x="4563" y="25"/>
                </a:lnTo>
                <a:cubicBezTo>
                  <a:pt x="4556" y="25"/>
                  <a:pt x="4550" y="20"/>
                  <a:pt x="4550" y="13"/>
                </a:cubicBezTo>
                <a:cubicBezTo>
                  <a:pt x="4550" y="6"/>
                  <a:pt x="4556" y="0"/>
                  <a:pt x="4563" y="0"/>
                </a:cubicBezTo>
                <a:close/>
                <a:moveTo>
                  <a:pt x="4738" y="0"/>
                </a:moveTo>
                <a:lnTo>
                  <a:pt x="4813" y="0"/>
                </a:lnTo>
                <a:cubicBezTo>
                  <a:pt x="4820" y="0"/>
                  <a:pt x="4825" y="6"/>
                  <a:pt x="4825" y="13"/>
                </a:cubicBezTo>
                <a:cubicBezTo>
                  <a:pt x="4825" y="20"/>
                  <a:pt x="4820" y="25"/>
                  <a:pt x="4813" y="25"/>
                </a:cubicBezTo>
                <a:lnTo>
                  <a:pt x="4738" y="25"/>
                </a:lnTo>
                <a:cubicBezTo>
                  <a:pt x="4731" y="25"/>
                  <a:pt x="4725" y="20"/>
                  <a:pt x="4725" y="13"/>
                </a:cubicBezTo>
                <a:cubicBezTo>
                  <a:pt x="4725" y="6"/>
                  <a:pt x="4731" y="0"/>
                  <a:pt x="4738" y="0"/>
                </a:cubicBezTo>
                <a:close/>
                <a:moveTo>
                  <a:pt x="4913" y="0"/>
                </a:moveTo>
                <a:lnTo>
                  <a:pt x="4988" y="0"/>
                </a:lnTo>
                <a:cubicBezTo>
                  <a:pt x="4995" y="0"/>
                  <a:pt x="5000" y="6"/>
                  <a:pt x="5000" y="13"/>
                </a:cubicBezTo>
                <a:cubicBezTo>
                  <a:pt x="5000" y="20"/>
                  <a:pt x="4995" y="25"/>
                  <a:pt x="4988" y="25"/>
                </a:cubicBezTo>
                <a:lnTo>
                  <a:pt x="4913" y="25"/>
                </a:lnTo>
                <a:cubicBezTo>
                  <a:pt x="4906" y="25"/>
                  <a:pt x="4900" y="20"/>
                  <a:pt x="4900" y="13"/>
                </a:cubicBezTo>
                <a:cubicBezTo>
                  <a:pt x="4900" y="6"/>
                  <a:pt x="4906" y="0"/>
                  <a:pt x="4913" y="0"/>
                </a:cubicBezTo>
                <a:close/>
                <a:moveTo>
                  <a:pt x="5088" y="0"/>
                </a:moveTo>
                <a:lnTo>
                  <a:pt x="5163" y="0"/>
                </a:lnTo>
                <a:cubicBezTo>
                  <a:pt x="5170" y="0"/>
                  <a:pt x="5175" y="6"/>
                  <a:pt x="5175" y="13"/>
                </a:cubicBezTo>
                <a:cubicBezTo>
                  <a:pt x="5175" y="20"/>
                  <a:pt x="5170" y="25"/>
                  <a:pt x="5163" y="25"/>
                </a:cubicBezTo>
                <a:lnTo>
                  <a:pt x="5088" y="25"/>
                </a:lnTo>
                <a:cubicBezTo>
                  <a:pt x="5081" y="25"/>
                  <a:pt x="5075" y="20"/>
                  <a:pt x="5075" y="13"/>
                </a:cubicBezTo>
                <a:cubicBezTo>
                  <a:pt x="5075" y="6"/>
                  <a:pt x="5081" y="0"/>
                  <a:pt x="5088" y="0"/>
                </a:cubicBezTo>
                <a:close/>
                <a:moveTo>
                  <a:pt x="5263" y="0"/>
                </a:moveTo>
                <a:lnTo>
                  <a:pt x="5338" y="0"/>
                </a:lnTo>
                <a:cubicBezTo>
                  <a:pt x="5345" y="0"/>
                  <a:pt x="5350" y="6"/>
                  <a:pt x="5350" y="13"/>
                </a:cubicBezTo>
                <a:cubicBezTo>
                  <a:pt x="5350" y="20"/>
                  <a:pt x="5345" y="25"/>
                  <a:pt x="5338" y="25"/>
                </a:cubicBezTo>
                <a:lnTo>
                  <a:pt x="5263" y="25"/>
                </a:lnTo>
                <a:cubicBezTo>
                  <a:pt x="5256" y="25"/>
                  <a:pt x="5250" y="20"/>
                  <a:pt x="5250" y="13"/>
                </a:cubicBezTo>
                <a:cubicBezTo>
                  <a:pt x="5250" y="6"/>
                  <a:pt x="5256" y="0"/>
                  <a:pt x="5263" y="0"/>
                </a:cubicBezTo>
                <a:close/>
                <a:moveTo>
                  <a:pt x="5438" y="0"/>
                </a:moveTo>
                <a:lnTo>
                  <a:pt x="5513" y="0"/>
                </a:lnTo>
                <a:cubicBezTo>
                  <a:pt x="5520" y="0"/>
                  <a:pt x="5525" y="6"/>
                  <a:pt x="5525" y="13"/>
                </a:cubicBezTo>
                <a:cubicBezTo>
                  <a:pt x="5525" y="20"/>
                  <a:pt x="5520" y="25"/>
                  <a:pt x="5513" y="25"/>
                </a:cubicBezTo>
                <a:lnTo>
                  <a:pt x="5438" y="25"/>
                </a:lnTo>
                <a:cubicBezTo>
                  <a:pt x="5431" y="25"/>
                  <a:pt x="5425" y="20"/>
                  <a:pt x="5425" y="13"/>
                </a:cubicBezTo>
                <a:cubicBezTo>
                  <a:pt x="5425" y="6"/>
                  <a:pt x="5431" y="0"/>
                  <a:pt x="5438" y="0"/>
                </a:cubicBezTo>
                <a:close/>
                <a:moveTo>
                  <a:pt x="5613" y="0"/>
                </a:moveTo>
                <a:lnTo>
                  <a:pt x="5688" y="0"/>
                </a:lnTo>
                <a:cubicBezTo>
                  <a:pt x="5695" y="0"/>
                  <a:pt x="5700" y="6"/>
                  <a:pt x="5700" y="13"/>
                </a:cubicBezTo>
                <a:cubicBezTo>
                  <a:pt x="5700" y="20"/>
                  <a:pt x="5695" y="25"/>
                  <a:pt x="5688" y="25"/>
                </a:cubicBezTo>
                <a:lnTo>
                  <a:pt x="5613" y="25"/>
                </a:lnTo>
                <a:cubicBezTo>
                  <a:pt x="5606" y="25"/>
                  <a:pt x="5600" y="20"/>
                  <a:pt x="5600" y="13"/>
                </a:cubicBezTo>
                <a:cubicBezTo>
                  <a:pt x="5600" y="6"/>
                  <a:pt x="5606" y="0"/>
                  <a:pt x="5613" y="0"/>
                </a:cubicBezTo>
                <a:close/>
                <a:moveTo>
                  <a:pt x="5788" y="0"/>
                </a:moveTo>
                <a:lnTo>
                  <a:pt x="5863" y="0"/>
                </a:lnTo>
                <a:cubicBezTo>
                  <a:pt x="5870" y="0"/>
                  <a:pt x="5875" y="6"/>
                  <a:pt x="5875" y="13"/>
                </a:cubicBezTo>
                <a:cubicBezTo>
                  <a:pt x="5875" y="20"/>
                  <a:pt x="5870" y="25"/>
                  <a:pt x="5863" y="25"/>
                </a:cubicBezTo>
                <a:lnTo>
                  <a:pt x="5788" y="25"/>
                </a:lnTo>
                <a:cubicBezTo>
                  <a:pt x="5781" y="25"/>
                  <a:pt x="5775" y="20"/>
                  <a:pt x="5775" y="13"/>
                </a:cubicBezTo>
                <a:cubicBezTo>
                  <a:pt x="5775" y="6"/>
                  <a:pt x="5781" y="0"/>
                  <a:pt x="5788" y="0"/>
                </a:cubicBezTo>
                <a:close/>
                <a:moveTo>
                  <a:pt x="5963" y="0"/>
                </a:moveTo>
                <a:lnTo>
                  <a:pt x="6038" y="0"/>
                </a:lnTo>
                <a:cubicBezTo>
                  <a:pt x="6045" y="0"/>
                  <a:pt x="6050" y="6"/>
                  <a:pt x="6050" y="13"/>
                </a:cubicBezTo>
                <a:cubicBezTo>
                  <a:pt x="6050" y="20"/>
                  <a:pt x="6045" y="25"/>
                  <a:pt x="6038" y="25"/>
                </a:cubicBezTo>
                <a:lnTo>
                  <a:pt x="5963" y="25"/>
                </a:lnTo>
                <a:cubicBezTo>
                  <a:pt x="5956" y="25"/>
                  <a:pt x="5950" y="20"/>
                  <a:pt x="5950" y="13"/>
                </a:cubicBezTo>
                <a:cubicBezTo>
                  <a:pt x="5950" y="6"/>
                  <a:pt x="5956" y="0"/>
                  <a:pt x="5963" y="0"/>
                </a:cubicBezTo>
                <a:close/>
                <a:moveTo>
                  <a:pt x="6138" y="0"/>
                </a:moveTo>
                <a:lnTo>
                  <a:pt x="6213" y="0"/>
                </a:lnTo>
                <a:cubicBezTo>
                  <a:pt x="6220" y="0"/>
                  <a:pt x="6225" y="6"/>
                  <a:pt x="6225" y="13"/>
                </a:cubicBezTo>
                <a:cubicBezTo>
                  <a:pt x="6225" y="20"/>
                  <a:pt x="6220" y="25"/>
                  <a:pt x="6213" y="25"/>
                </a:cubicBezTo>
                <a:lnTo>
                  <a:pt x="6138" y="25"/>
                </a:lnTo>
                <a:cubicBezTo>
                  <a:pt x="6131" y="25"/>
                  <a:pt x="6125" y="20"/>
                  <a:pt x="6125" y="13"/>
                </a:cubicBezTo>
                <a:cubicBezTo>
                  <a:pt x="6125" y="6"/>
                  <a:pt x="6131" y="0"/>
                  <a:pt x="6138" y="0"/>
                </a:cubicBezTo>
                <a:close/>
                <a:moveTo>
                  <a:pt x="6313" y="0"/>
                </a:moveTo>
                <a:lnTo>
                  <a:pt x="6388" y="0"/>
                </a:lnTo>
                <a:cubicBezTo>
                  <a:pt x="6395" y="0"/>
                  <a:pt x="6400" y="6"/>
                  <a:pt x="6400" y="13"/>
                </a:cubicBezTo>
                <a:cubicBezTo>
                  <a:pt x="6400" y="20"/>
                  <a:pt x="6395" y="25"/>
                  <a:pt x="6388" y="25"/>
                </a:cubicBezTo>
                <a:lnTo>
                  <a:pt x="6313" y="25"/>
                </a:lnTo>
                <a:cubicBezTo>
                  <a:pt x="6306" y="25"/>
                  <a:pt x="6300" y="20"/>
                  <a:pt x="6300" y="13"/>
                </a:cubicBezTo>
                <a:cubicBezTo>
                  <a:pt x="6300" y="6"/>
                  <a:pt x="6306" y="0"/>
                  <a:pt x="6313" y="0"/>
                </a:cubicBezTo>
                <a:close/>
                <a:moveTo>
                  <a:pt x="6488" y="0"/>
                </a:moveTo>
                <a:lnTo>
                  <a:pt x="6563" y="0"/>
                </a:lnTo>
                <a:cubicBezTo>
                  <a:pt x="6570" y="0"/>
                  <a:pt x="6575" y="6"/>
                  <a:pt x="6575" y="13"/>
                </a:cubicBezTo>
                <a:cubicBezTo>
                  <a:pt x="6575" y="20"/>
                  <a:pt x="6570" y="25"/>
                  <a:pt x="6563" y="25"/>
                </a:cubicBezTo>
                <a:lnTo>
                  <a:pt x="6488" y="25"/>
                </a:lnTo>
                <a:cubicBezTo>
                  <a:pt x="6481" y="25"/>
                  <a:pt x="6475" y="20"/>
                  <a:pt x="6475" y="13"/>
                </a:cubicBezTo>
                <a:cubicBezTo>
                  <a:pt x="6475" y="6"/>
                  <a:pt x="6481" y="0"/>
                  <a:pt x="6488" y="0"/>
                </a:cubicBez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81" name="Freeform 242"/>
          <p:cNvSpPr>
            <a:spLocks noEditPoints="1"/>
          </p:cNvSpPr>
          <p:nvPr/>
        </p:nvSpPr>
        <p:spPr bwMode="auto">
          <a:xfrm>
            <a:off x="5724525" y="3689350"/>
            <a:ext cx="1941513" cy="6350"/>
          </a:xfrm>
          <a:custGeom>
            <a:avLst/>
            <a:gdLst>
              <a:gd name="T0" fmla="*/ 12 w 6575"/>
              <a:gd name="T1" fmla="*/ 25 h 25"/>
              <a:gd name="T2" fmla="*/ 275 w 6575"/>
              <a:gd name="T3" fmla="*/ 13 h 25"/>
              <a:gd name="T4" fmla="*/ 362 w 6575"/>
              <a:gd name="T5" fmla="*/ 0 h 25"/>
              <a:gd name="T6" fmla="*/ 350 w 6575"/>
              <a:gd name="T7" fmla="*/ 13 h 25"/>
              <a:gd name="T8" fmla="*/ 612 w 6575"/>
              <a:gd name="T9" fmla="*/ 25 h 25"/>
              <a:gd name="T10" fmla="*/ 787 w 6575"/>
              <a:gd name="T11" fmla="*/ 0 h 25"/>
              <a:gd name="T12" fmla="*/ 712 w 6575"/>
              <a:gd name="T13" fmla="*/ 0 h 25"/>
              <a:gd name="T14" fmla="*/ 887 w 6575"/>
              <a:gd name="T15" fmla="*/ 25 h 25"/>
              <a:gd name="T16" fmla="*/ 1150 w 6575"/>
              <a:gd name="T17" fmla="*/ 13 h 25"/>
              <a:gd name="T18" fmla="*/ 1237 w 6575"/>
              <a:gd name="T19" fmla="*/ 0 h 25"/>
              <a:gd name="T20" fmla="*/ 1225 w 6575"/>
              <a:gd name="T21" fmla="*/ 13 h 25"/>
              <a:gd name="T22" fmla="*/ 1487 w 6575"/>
              <a:gd name="T23" fmla="*/ 25 h 25"/>
              <a:gd name="T24" fmla="*/ 1662 w 6575"/>
              <a:gd name="T25" fmla="*/ 0 h 25"/>
              <a:gd name="T26" fmla="*/ 1587 w 6575"/>
              <a:gd name="T27" fmla="*/ 0 h 25"/>
              <a:gd name="T28" fmla="*/ 1762 w 6575"/>
              <a:gd name="T29" fmla="*/ 25 h 25"/>
              <a:gd name="T30" fmla="*/ 2025 w 6575"/>
              <a:gd name="T31" fmla="*/ 13 h 25"/>
              <a:gd name="T32" fmla="*/ 2112 w 6575"/>
              <a:gd name="T33" fmla="*/ 0 h 25"/>
              <a:gd name="T34" fmla="*/ 2100 w 6575"/>
              <a:gd name="T35" fmla="*/ 13 h 25"/>
              <a:gd name="T36" fmla="*/ 2362 w 6575"/>
              <a:gd name="T37" fmla="*/ 25 h 25"/>
              <a:gd name="T38" fmla="*/ 2537 w 6575"/>
              <a:gd name="T39" fmla="*/ 0 h 25"/>
              <a:gd name="T40" fmla="*/ 2462 w 6575"/>
              <a:gd name="T41" fmla="*/ 0 h 25"/>
              <a:gd name="T42" fmla="*/ 2637 w 6575"/>
              <a:gd name="T43" fmla="*/ 25 h 25"/>
              <a:gd name="T44" fmla="*/ 2900 w 6575"/>
              <a:gd name="T45" fmla="*/ 13 h 25"/>
              <a:gd name="T46" fmla="*/ 2987 w 6575"/>
              <a:gd name="T47" fmla="*/ 0 h 25"/>
              <a:gd name="T48" fmla="*/ 2975 w 6575"/>
              <a:gd name="T49" fmla="*/ 13 h 25"/>
              <a:gd name="T50" fmla="*/ 3237 w 6575"/>
              <a:gd name="T51" fmla="*/ 25 h 25"/>
              <a:gd name="T52" fmla="*/ 3412 w 6575"/>
              <a:gd name="T53" fmla="*/ 0 h 25"/>
              <a:gd name="T54" fmla="*/ 3337 w 6575"/>
              <a:gd name="T55" fmla="*/ 0 h 25"/>
              <a:gd name="T56" fmla="*/ 3512 w 6575"/>
              <a:gd name="T57" fmla="*/ 25 h 25"/>
              <a:gd name="T58" fmla="*/ 3775 w 6575"/>
              <a:gd name="T59" fmla="*/ 13 h 25"/>
              <a:gd name="T60" fmla="*/ 3862 w 6575"/>
              <a:gd name="T61" fmla="*/ 0 h 25"/>
              <a:gd name="T62" fmla="*/ 3850 w 6575"/>
              <a:gd name="T63" fmla="*/ 13 h 25"/>
              <a:gd name="T64" fmla="*/ 4112 w 6575"/>
              <a:gd name="T65" fmla="*/ 25 h 25"/>
              <a:gd name="T66" fmla="*/ 4287 w 6575"/>
              <a:gd name="T67" fmla="*/ 0 h 25"/>
              <a:gd name="T68" fmla="*/ 4212 w 6575"/>
              <a:gd name="T69" fmla="*/ 0 h 25"/>
              <a:gd name="T70" fmla="*/ 4387 w 6575"/>
              <a:gd name="T71" fmla="*/ 25 h 25"/>
              <a:gd name="T72" fmla="*/ 4650 w 6575"/>
              <a:gd name="T73" fmla="*/ 13 h 25"/>
              <a:gd name="T74" fmla="*/ 4737 w 6575"/>
              <a:gd name="T75" fmla="*/ 0 h 25"/>
              <a:gd name="T76" fmla="*/ 4725 w 6575"/>
              <a:gd name="T77" fmla="*/ 13 h 25"/>
              <a:gd name="T78" fmla="*/ 4987 w 6575"/>
              <a:gd name="T79" fmla="*/ 25 h 25"/>
              <a:gd name="T80" fmla="*/ 5162 w 6575"/>
              <a:gd name="T81" fmla="*/ 0 h 25"/>
              <a:gd name="T82" fmla="*/ 5087 w 6575"/>
              <a:gd name="T83" fmla="*/ 0 h 25"/>
              <a:gd name="T84" fmla="*/ 5262 w 6575"/>
              <a:gd name="T85" fmla="*/ 25 h 25"/>
              <a:gd name="T86" fmla="*/ 5525 w 6575"/>
              <a:gd name="T87" fmla="*/ 13 h 25"/>
              <a:gd name="T88" fmla="*/ 5612 w 6575"/>
              <a:gd name="T89" fmla="*/ 0 h 25"/>
              <a:gd name="T90" fmla="*/ 5600 w 6575"/>
              <a:gd name="T91" fmla="*/ 13 h 25"/>
              <a:gd name="T92" fmla="*/ 5862 w 6575"/>
              <a:gd name="T93" fmla="*/ 25 h 25"/>
              <a:gd name="T94" fmla="*/ 6037 w 6575"/>
              <a:gd name="T95" fmla="*/ 0 h 25"/>
              <a:gd name="T96" fmla="*/ 5962 w 6575"/>
              <a:gd name="T97" fmla="*/ 0 h 25"/>
              <a:gd name="T98" fmla="*/ 6137 w 6575"/>
              <a:gd name="T99" fmla="*/ 25 h 25"/>
              <a:gd name="T100" fmla="*/ 6400 w 6575"/>
              <a:gd name="T101" fmla="*/ 13 h 25"/>
              <a:gd name="T102" fmla="*/ 6487 w 6575"/>
              <a:gd name="T103" fmla="*/ 0 h 25"/>
              <a:gd name="T104" fmla="*/ 6475 w 6575"/>
              <a:gd name="T105" fmla="*/ 13 h 2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6575"/>
              <a:gd name="T160" fmla="*/ 0 h 25"/>
              <a:gd name="T161" fmla="*/ 6575 w 6575"/>
              <a:gd name="T162" fmla="*/ 25 h 25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6575" h="25">
                <a:moveTo>
                  <a:pt x="12" y="0"/>
                </a:moveTo>
                <a:lnTo>
                  <a:pt x="87" y="0"/>
                </a:lnTo>
                <a:cubicBezTo>
                  <a:pt x="94" y="0"/>
                  <a:pt x="100" y="6"/>
                  <a:pt x="100" y="13"/>
                </a:cubicBezTo>
                <a:cubicBezTo>
                  <a:pt x="100" y="20"/>
                  <a:pt x="94" y="25"/>
                  <a:pt x="87" y="25"/>
                </a:cubicBezTo>
                <a:lnTo>
                  <a:pt x="12" y="25"/>
                </a:lnTo>
                <a:cubicBezTo>
                  <a:pt x="6" y="25"/>
                  <a:pt x="0" y="20"/>
                  <a:pt x="0" y="13"/>
                </a:cubicBezTo>
                <a:cubicBezTo>
                  <a:pt x="0" y="6"/>
                  <a:pt x="6" y="0"/>
                  <a:pt x="12" y="0"/>
                </a:cubicBezTo>
                <a:close/>
                <a:moveTo>
                  <a:pt x="187" y="0"/>
                </a:moveTo>
                <a:lnTo>
                  <a:pt x="262" y="0"/>
                </a:lnTo>
                <a:cubicBezTo>
                  <a:pt x="269" y="0"/>
                  <a:pt x="275" y="6"/>
                  <a:pt x="275" y="13"/>
                </a:cubicBezTo>
                <a:cubicBezTo>
                  <a:pt x="275" y="20"/>
                  <a:pt x="269" y="25"/>
                  <a:pt x="262" y="25"/>
                </a:cubicBezTo>
                <a:lnTo>
                  <a:pt x="187" y="25"/>
                </a:lnTo>
                <a:cubicBezTo>
                  <a:pt x="181" y="25"/>
                  <a:pt x="175" y="20"/>
                  <a:pt x="175" y="13"/>
                </a:cubicBezTo>
                <a:cubicBezTo>
                  <a:pt x="175" y="6"/>
                  <a:pt x="181" y="0"/>
                  <a:pt x="187" y="0"/>
                </a:cubicBezTo>
                <a:close/>
                <a:moveTo>
                  <a:pt x="362" y="0"/>
                </a:moveTo>
                <a:lnTo>
                  <a:pt x="437" y="0"/>
                </a:lnTo>
                <a:cubicBezTo>
                  <a:pt x="444" y="0"/>
                  <a:pt x="450" y="6"/>
                  <a:pt x="450" y="13"/>
                </a:cubicBezTo>
                <a:cubicBezTo>
                  <a:pt x="450" y="20"/>
                  <a:pt x="444" y="25"/>
                  <a:pt x="437" y="25"/>
                </a:cubicBezTo>
                <a:lnTo>
                  <a:pt x="362" y="25"/>
                </a:lnTo>
                <a:cubicBezTo>
                  <a:pt x="356" y="25"/>
                  <a:pt x="350" y="20"/>
                  <a:pt x="350" y="13"/>
                </a:cubicBezTo>
                <a:cubicBezTo>
                  <a:pt x="350" y="6"/>
                  <a:pt x="356" y="0"/>
                  <a:pt x="362" y="0"/>
                </a:cubicBezTo>
                <a:close/>
                <a:moveTo>
                  <a:pt x="537" y="0"/>
                </a:moveTo>
                <a:lnTo>
                  <a:pt x="612" y="0"/>
                </a:lnTo>
                <a:cubicBezTo>
                  <a:pt x="619" y="0"/>
                  <a:pt x="625" y="6"/>
                  <a:pt x="625" y="13"/>
                </a:cubicBezTo>
                <a:cubicBezTo>
                  <a:pt x="625" y="20"/>
                  <a:pt x="619" y="25"/>
                  <a:pt x="612" y="25"/>
                </a:cubicBezTo>
                <a:lnTo>
                  <a:pt x="537" y="25"/>
                </a:lnTo>
                <a:cubicBezTo>
                  <a:pt x="531" y="25"/>
                  <a:pt x="525" y="20"/>
                  <a:pt x="525" y="13"/>
                </a:cubicBezTo>
                <a:cubicBezTo>
                  <a:pt x="525" y="6"/>
                  <a:pt x="531" y="0"/>
                  <a:pt x="537" y="0"/>
                </a:cubicBezTo>
                <a:close/>
                <a:moveTo>
                  <a:pt x="712" y="0"/>
                </a:moveTo>
                <a:lnTo>
                  <a:pt x="787" y="0"/>
                </a:lnTo>
                <a:cubicBezTo>
                  <a:pt x="794" y="0"/>
                  <a:pt x="800" y="6"/>
                  <a:pt x="800" y="13"/>
                </a:cubicBezTo>
                <a:cubicBezTo>
                  <a:pt x="800" y="20"/>
                  <a:pt x="794" y="25"/>
                  <a:pt x="787" y="25"/>
                </a:cubicBezTo>
                <a:lnTo>
                  <a:pt x="712" y="25"/>
                </a:lnTo>
                <a:cubicBezTo>
                  <a:pt x="706" y="25"/>
                  <a:pt x="700" y="20"/>
                  <a:pt x="700" y="13"/>
                </a:cubicBezTo>
                <a:cubicBezTo>
                  <a:pt x="700" y="6"/>
                  <a:pt x="706" y="0"/>
                  <a:pt x="712" y="0"/>
                </a:cubicBezTo>
                <a:close/>
                <a:moveTo>
                  <a:pt x="887" y="0"/>
                </a:moveTo>
                <a:lnTo>
                  <a:pt x="962" y="0"/>
                </a:lnTo>
                <a:cubicBezTo>
                  <a:pt x="969" y="0"/>
                  <a:pt x="975" y="6"/>
                  <a:pt x="975" y="13"/>
                </a:cubicBezTo>
                <a:cubicBezTo>
                  <a:pt x="975" y="20"/>
                  <a:pt x="969" y="25"/>
                  <a:pt x="962" y="25"/>
                </a:cubicBezTo>
                <a:lnTo>
                  <a:pt x="887" y="25"/>
                </a:lnTo>
                <a:cubicBezTo>
                  <a:pt x="881" y="25"/>
                  <a:pt x="875" y="20"/>
                  <a:pt x="875" y="13"/>
                </a:cubicBezTo>
                <a:cubicBezTo>
                  <a:pt x="875" y="6"/>
                  <a:pt x="881" y="0"/>
                  <a:pt x="887" y="0"/>
                </a:cubicBezTo>
                <a:close/>
                <a:moveTo>
                  <a:pt x="1062" y="0"/>
                </a:moveTo>
                <a:lnTo>
                  <a:pt x="1137" y="0"/>
                </a:lnTo>
                <a:cubicBezTo>
                  <a:pt x="1144" y="0"/>
                  <a:pt x="1150" y="6"/>
                  <a:pt x="1150" y="13"/>
                </a:cubicBezTo>
                <a:cubicBezTo>
                  <a:pt x="1150" y="20"/>
                  <a:pt x="1144" y="25"/>
                  <a:pt x="1137" y="25"/>
                </a:cubicBezTo>
                <a:lnTo>
                  <a:pt x="1062" y="25"/>
                </a:lnTo>
                <a:cubicBezTo>
                  <a:pt x="1056" y="25"/>
                  <a:pt x="1050" y="20"/>
                  <a:pt x="1050" y="13"/>
                </a:cubicBezTo>
                <a:cubicBezTo>
                  <a:pt x="1050" y="6"/>
                  <a:pt x="1056" y="0"/>
                  <a:pt x="1062" y="0"/>
                </a:cubicBezTo>
                <a:close/>
                <a:moveTo>
                  <a:pt x="1237" y="0"/>
                </a:moveTo>
                <a:lnTo>
                  <a:pt x="1312" y="0"/>
                </a:lnTo>
                <a:cubicBezTo>
                  <a:pt x="1319" y="0"/>
                  <a:pt x="1325" y="6"/>
                  <a:pt x="1325" y="13"/>
                </a:cubicBezTo>
                <a:cubicBezTo>
                  <a:pt x="1325" y="20"/>
                  <a:pt x="1319" y="25"/>
                  <a:pt x="1312" y="25"/>
                </a:cubicBezTo>
                <a:lnTo>
                  <a:pt x="1237" y="25"/>
                </a:lnTo>
                <a:cubicBezTo>
                  <a:pt x="1231" y="25"/>
                  <a:pt x="1225" y="20"/>
                  <a:pt x="1225" y="13"/>
                </a:cubicBezTo>
                <a:cubicBezTo>
                  <a:pt x="1225" y="6"/>
                  <a:pt x="1231" y="0"/>
                  <a:pt x="1237" y="0"/>
                </a:cubicBezTo>
                <a:close/>
                <a:moveTo>
                  <a:pt x="1412" y="0"/>
                </a:moveTo>
                <a:lnTo>
                  <a:pt x="1487" y="0"/>
                </a:lnTo>
                <a:cubicBezTo>
                  <a:pt x="1494" y="0"/>
                  <a:pt x="1500" y="6"/>
                  <a:pt x="1500" y="13"/>
                </a:cubicBezTo>
                <a:cubicBezTo>
                  <a:pt x="1500" y="20"/>
                  <a:pt x="1494" y="25"/>
                  <a:pt x="1487" y="25"/>
                </a:cubicBezTo>
                <a:lnTo>
                  <a:pt x="1412" y="25"/>
                </a:lnTo>
                <a:cubicBezTo>
                  <a:pt x="1406" y="25"/>
                  <a:pt x="1400" y="20"/>
                  <a:pt x="1400" y="13"/>
                </a:cubicBezTo>
                <a:cubicBezTo>
                  <a:pt x="1400" y="6"/>
                  <a:pt x="1406" y="0"/>
                  <a:pt x="1412" y="0"/>
                </a:cubicBezTo>
                <a:close/>
                <a:moveTo>
                  <a:pt x="1587" y="0"/>
                </a:moveTo>
                <a:lnTo>
                  <a:pt x="1662" y="0"/>
                </a:lnTo>
                <a:cubicBezTo>
                  <a:pt x="1669" y="0"/>
                  <a:pt x="1675" y="6"/>
                  <a:pt x="1675" y="13"/>
                </a:cubicBezTo>
                <a:cubicBezTo>
                  <a:pt x="1675" y="20"/>
                  <a:pt x="1669" y="25"/>
                  <a:pt x="1662" y="25"/>
                </a:cubicBezTo>
                <a:lnTo>
                  <a:pt x="1587" y="25"/>
                </a:lnTo>
                <a:cubicBezTo>
                  <a:pt x="1581" y="25"/>
                  <a:pt x="1575" y="20"/>
                  <a:pt x="1575" y="13"/>
                </a:cubicBezTo>
                <a:cubicBezTo>
                  <a:pt x="1575" y="6"/>
                  <a:pt x="1581" y="0"/>
                  <a:pt x="1587" y="0"/>
                </a:cubicBezTo>
                <a:close/>
                <a:moveTo>
                  <a:pt x="1762" y="0"/>
                </a:moveTo>
                <a:lnTo>
                  <a:pt x="1837" y="0"/>
                </a:lnTo>
                <a:cubicBezTo>
                  <a:pt x="1844" y="0"/>
                  <a:pt x="1850" y="6"/>
                  <a:pt x="1850" y="13"/>
                </a:cubicBezTo>
                <a:cubicBezTo>
                  <a:pt x="1850" y="20"/>
                  <a:pt x="1844" y="25"/>
                  <a:pt x="1837" y="25"/>
                </a:cubicBezTo>
                <a:lnTo>
                  <a:pt x="1762" y="25"/>
                </a:lnTo>
                <a:cubicBezTo>
                  <a:pt x="1756" y="25"/>
                  <a:pt x="1750" y="20"/>
                  <a:pt x="1750" y="13"/>
                </a:cubicBezTo>
                <a:cubicBezTo>
                  <a:pt x="1750" y="6"/>
                  <a:pt x="1756" y="0"/>
                  <a:pt x="1762" y="0"/>
                </a:cubicBezTo>
                <a:close/>
                <a:moveTo>
                  <a:pt x="1937" y="0"/>
                </a:moveTo>
                <a:lnTo>
                  <a:pt x="2012" y="0"/>
                </a:lnTo>
                <a:cubicBezTo>
                  <a:pt x="2019" y="0"/>
                  <a:pt x="2025" y="6"/>
                  <a:pt x="2025" y="13"/>
                </a:cubicBezTo>
                <a:cubicBezTo>
                  <a:pt x="2025" y="20"/>
                  <a:pt x="2019" y="25"/>
                  <a:pt x="2012" y="25"/>
                </a:cubicBezTo>
                <a:lnTo>
                  <a:pt x="1937" y="25"/>
                </a:lnTo>
                <a:cubicBezTo>
                  <a:pt x="1931" y="25"/>
                  <a:pt x="1925" y="20"/>
                  <a:pt x="1925" y="13"/>
                </a:cubicBezTo>
                <a:cubicBezTo>
                  <a:pt x="1925" y="6"/>
                  <a:pt x="1931" y="0"/>
                  <a:pt x="1937" y="0"/>
                </a:cubicBezTo>
                <a:close/>
                <a:moveTo>
                  <a:pt x="2112" y="0"/>
                </a:moveTo>
                <a:lnTo>
                  <a:pt x="2187" y="0"/>
                </a:lnTo>
                <a:cubicBezTo>
                  <a:pt x="2194" y="0"/>
                  <a:pt x="2200" y="6"/>
                  <a:pt x="2200" y="13"/>
                </a:cubicBezTo>
                <a:cubicBezTo>
                  <a:pt x="2200" y="20"/>
                  <a:pt x="2194" y="25"/>
                  <a:pt x="2187" y="25"/>
                </a:cubicBezTo>
                <a:lnTo>
                  <a:pt x="2112" y="25"/>
                </a:lnTo>
                <a:cubicBezTo>
                  <a:pt x="2106" y="25"/>
                  <a:pt x="2100" y="20"/>
                  <a:pt x="2100" y="13"/>
                </a:cubicBezTo>
                <a:cubicBezTo>
                  <a:pt x="2100" y="6"/>
                  <a:pt x="2106" y="0"/>
                  <a:pt x="2112" y="0"/>
                </a:cubicBezTo>
                <a:close/>
                <a:moveTo>
                  <a:pt x="2287" y="0"/>
                </a:moveTo>
                <a:lnTo>
                  <a:pt x="2362" y="0"/>
                </a:lnTo>
                <a:cubicBezTo>
                  <a:pt x="2369" y="0"/>
                  <a:pt x="2375" y="6"/>
                  <a:pt x="2375" y="13"/>
                </a:cubicBezTo>
                <a:cubicBezTo>
                  <a:pt x="2375" y="20"/>
                  <a:pt x="2369" y="25"/>
                  <a:pt x="2362" y="25"/>
                </a:cubicBezTo>
                <a:lnTo>
                  <a:pt x="2287" y="25"/>
                </a:lnTo>
                <a:cubicBezTo>
                  <a:pt x="2281" y="25"/>
                  <a:pt x="2275" y="20"/>
                  <a:pt x="2275" y="13"/>
                </a:cubicBezTo>
                <a:cubicBezTo>
                  <a:pt x="2275" y="6"/>
                  <a:pt x="2281" y="0"/>
                  <a:pt x="2287" y="0"/>
                </a:cubicBezTo>
                <a:close/>
                <a:moveTo>
                  <a:pt x="2462" y="0"/>
                </a:moveTo>
                <a:lnTo>
                  <a:pt x="2537" y="0"/>
                </a:lnTo>
                <a:cubicBezTo>
                  <a:pt x="2544" y="0"/>
                  <a:pt x="2550" y="6"/>
                  <a:pt x="2550" y="13"/>
                </a:cubicBezTo>
                <a:cubicBezTo>
                  <a:pt x="2550" y="20"/>
                  <a:pt x="2544" y="25"/>
                  <a:pt x="2537" y="25"/>
                </a:cubicBezTo>
                <a:lnTo>
                  <a:pt x="2462" y="25"/>
                </a:lnTo>
                <a:cubicBezTo>
                  <a:pt x="2456" y="25"/>
                  <a:pt x="2450" y="20"/>
                  <a:pt x="2450" y="13"/>
                </a:cubicBezTo>
                <a:cubicBezTo>
                  <a:pt x="2450" y="6"/>
                  <a:pt x="2456" y="0"/>
                  <a:pt x="2462" y="0"/>
                </a:cubicBezTo>
                <a:close/>
                <a:moveTo>
                  <a:pt x="2637" y="0"/>
                </a:moveTo>
                <a:lnTo>
                  <a:pt x="2712" y="0"/>
                </a:lnTo>
                <a:cubicBezTo>
                  <a:pt x="2719" y="0"/>
                  <a:pt x="2725" y="6"/>
                  <a:pt x="2725" y="13"/>
                </a:cubicBezTo>
                <a:cubicBezTo>
                  <a:pt x="2725" y="20"/>
                  <a:pt x="2719" y="25"/>
                  <a:pt x="2712" y="25"/>
                </a:cubicBezTo>
                <a:lnTo>
                  <a:pt x="2637" y="25"/>
                </a:lnTo>
                <a:cubicBezTo>
                  <a:pt x="2631" y="25"/>
                  <a:pt x="2625" y="20"/>
                  <a:pt x="2625" y="13"/>
                </a:cubicBezTo>
                <a:cubicBezTo>
                  <a:pt x="2625" y="6"/>
                  <a:pt x="2631" y="0"/>
                  <a:pt x="2637" y="0"/>
                </a:cubicBezTo>
                <a:close/>
                <a:moveTo>
                  <a:pt x="2812" y="0"/>
                </a:moveTo>
                <a:lnTo>
                  <a:pt x="2887" y="0"/>
                </a:lnTo>
                <a:cubicBezTo>
                  <a:pt x="2894" y="0"/>
                  <a:pt x="2900" y="6"/>
                  <a:pt x="2900" y="13"/>
                </a:cubicBezTo>
                <a:cubicBezTo>
                  <a:pt x="2900" y="20"/>
                  <a:pt x="2894" y="25"/>
                  <a:pt x="2887" y="25"/>
                </a:cubicBezTo>
                <a:lnTo>
                  <a:pt x="2812" y="25"/>
                </a:lnTo>
                <a:cubicBezTo>
                  <a:pt x="2806" y="25"/>
                  <a:pt x="2800" y="20"/>
                  <a:pt x="2800" y="13"/>
                </a:cubicBezTo>
                <a:cubicBezTo>
                  <a:pt x="2800" y="6"/>
                  <a:pt x="2806" y="0"/>
                  <a:pt x="2812" y="0"/>
                </a:cubicBezTo>
                <a:close/>
                <a:moveTo>
                  <a:pt x="2987" y="0"/>
                </a:moveTo>
                <a:lnTo>
                  <a:pt x="3062" y="0"/>
                </a:lnTo>
                <a:cubicBezTo>
                  <a:pt x="3069" y="0"/>
                  <a:pt x="3075" y="6"/>
                  <a:pt x="3075" y="13"/>
                </a:cubicBezTo>
                <a:cubicBezTo>
                  <a:pt x="3075" y="20"/>
                  <a:pt x="3069" y="25"/>
                  <a:pt x="3062" y="25"/>
                </a:cubicBezTo>
                <a:lnTo>
                  <a:pt x="2987" y="25"/>
                </a:lnTo>
                <a:cubicBezTo>
                  <a:pt x="2981" y="25"/>
                  <a:pt x="2975" y="20"/>
                  <a:pt x="2975" y="13"/>
                </a:cubicBezTo>
                <a:cubicBezTo>
                  <a:pt x="2975" y="6"/>
                  <a:pt x="2981" y="0"/>
                  <a:pt x="2987" y="0"/>
                </a:cubicBezTo>
                <a:close/>
                <a:moveTo>
                  <a:pt x="3162" y="0"/>
                </a:moveTo>
                <a:lnTo>
                  <a:pt x="3237" y="0"/>
                </a:lnTo>
                <a:cubicBezTo>
                  <a:pt x="3244" y="0"/>
                  <a:pt x="3250" y="6"/>
                  <a:pt x="3250" y="13"/>
                </a:cubicBezTo>
                <a:cubicBezTo>
                  <a:pt x="3250" y="20"/>
                  <a:pt x="3244" y="25"/>
                  <a:pt x="3237" y="25"/>
                </a:cubicBezTo>
                <a:lnTo>
                  <a:pt x="3162" y="25"/>
                </a:lnTo>
                <a:cubicBezTo>
                  <a:pt x="3156" y="25"/>
                  <a:pt x="3150" y="20"/>
                  <a:pt x="3150" y="13"/>
                </a:cubicBezTo>
                <a:cubicBezTo>
                  <a:pt x="3150" y="6"/>
                  <a:pt x="3156" y="0"/>
                  <a:pt x="3162" y="0"/>
                </a:cubicBezTo>
                <a:close/>
                <a:moveTo>
                  <a:pt x="3337" y="0"/>
                </a:moveTo>
                <a:lnTo>
                  <a:pt x="3412" y="0"/>
                </a:lnTo>
                <a:cubicBezTo>
                  <a:pt x="3419" y="0"/>
                  <a:pt x="3425" y="6"/>
                  <a:pt x="3425" y="13"/>
                </a:cubicBezTo>
                <a:cubicBezTo>
                  <a:pt x="3425" y="20"/>
                  <a:pt x="3419" y="25"/>
                  <a:pt x="3412" y="25"/>
                </a:cubicBezTo>
                <a:lnTo>
                  <a:pt x="3337" y="25"/>
                </a:lnTo>
                <a:cubicBezTo>
                  <a:pt x="3331" y="25"/>
                  <a:pt x="3325" y="20"/>
                  <a:pt x="3325" y="13"/>
                </a:cubicBezTo>
                <a:cubicBezTo>
                  <a:pt x="3325" y="6"/>
                  <a:pt x="3331" y="0"/>
                  <a:pt x="3337" y="0"/>
                </a:cubicBezTo>
                <a:close/>
                <a:moveTo>
                  <a:pt x="3512" y="0"/>
                </a:moveTo>
                <a:lnTo>
                  <a:pt x="3587" y="0"/>
                </a:lnTo>
                <a:cubicBezTo>
                  <a:pt x="3594" y="0"/>
                  <a:pt x="3600" y="6"/>
                  <a:pt x="3600" y="13"/>
                </a:cubicBezTo>
                <a:cubicBezTo>
                  <a:pt x="3600" y="20"/>
                  <a:pt x="3594" y="25"/>
                  <a:pt x="3587" y="25"/>
                </a:cubicBezTo>
                <a:lnTo>
                  <a:pt x="3512" y="25"/>
                </a:lnTo>
                <a:cubicBezTo>
                  <a:pt x="3506" y="25"/>
                  <a:pt x="3500" y="20"/>
                  <a:pt x="3500" y="13"/>
                </a:cubicBezTo>
                <a:cubicBezTo>
                  <a:pt x="3500" y="6"/>
                  <a:pt x="3506" y="0"/>
                  <a:pt x="3512" y="0"/>
                </a:cubicBezTo>
                <a:close/>
                <a:moveTo>
                  <a:pt x="3687" y="0"/>
                </a:moveTo>
                <a:lnTo>
                  <a:pt x="3762" y="0"/>
                </a:lnTo>
                <a:cubicBezTo>
                  <a:pt x="3769" y="0"/>
                  <a:pt x="3775" y="6"/>
                  <a:pt x="3775" y="13"/>
                </a:cubicBezTo>
                <a:cubicBezTo>
                  <a:pt x="3775" y="20"/>
                  <a:pt x="3769" y="25"/>
                  <a:pt x="3762" y="25"/>
                </a:cubicBezTo>
                <a:lnTo>
                  <a:pt x="3687" y="25"/>
                </a:lnTo>
                <a:cubicBezTo>
                  <a:pt x="3681" y="25"/>
                  <a:pt x="3675" y="20"/>
                  <a:pt x="3675" y="13"/>
                </a:cubicBezTo>
                <a:cubicBezTo>
                  <a:pt x="3675" y="6"/>
                  <a:pt x="3681" y="0"/>
                  <a:pt x="3687" y="0"/>
                </a:cubicBezTo>
                <a:close/>
                <a:moveTo>
                  <a:pt x="3862" y="0"/>
                </a:moveTo>
                <a:lnTo>
                  <a:pt x="3937" y="0"/>
                </a:lnTo>
                <a:cubicBezTo>
                  <a:pt x="3944" y="0"/>
                  <a:pt x="3950" y="6"/>
                  <a:pt x="3950" y="13"/>
                </a:cubicBezTo>
                <a:cubicBezTo>
                  <a:pt x="3950" y="20"/>
                  <a:pt x="3944" y="25"/>
                  <a:pt x="3937" y="25"/>
                </a:cubicBezTo>
                <a:lnTo>
                  <a:pt x="3862" y="25"/>
                </a:lnTo>
                <a:cubicBezTo>
                  <a:pt x="3856" y="25"/>
                  <a:pt x="3850" y="20"/>
                  <a:pt x="3850" y="13"/>
                </a:cubicBezTo>
                <a:cubicBezTo>
                  <a:pt x="3850" y="6"/>
                  <a:pt x="3856" y="0"/>
                  <a:pt x="3862" y="0"/>
                </a:cubicBezTo>
                <a:close/>
                <a:moveTo>
                  <a:pt x="4037" y="0"/>
                </a:moveTo>
                <a:lnTo>
                  <a:pt x="4112" y="0"/>
                </a:lnTo>
                <a:cubicBezTo>
                  <a:pt x="4119" y="0"/>
                  <a:pt x="4125" y="6"/>
                  <a:pt x="4125" y="13"/>
                </a:cubicBezTo>
                <a:cubicBezTo>
                  <a:pt x="4125" y="20"/>
                  <a:pt x="4119" y="25"/>
                  <a:pt x="4112" y="25"/>
                </a:cubicBezTo>
                <a:lnTo>
                  <a:pt x="4037" y="25"/>
                </a:lnTo>
                <a:cubicBezTo>
                  <a:pt x="4031" y="25"/>
                  <a:pt x="4025" y="20"/>
                  <a:pt x="4025" y="13"/>
                </a:cubicBezTo>
                <a:cubicBezTo>
                  <a:pt x="4025" y="6"/>
                  <a:pt x="4031" y="0"/>
                  <a:pt x="4037" y="0"/>
                </a:cubicBezTo>
                <a:close/>
                <a:moveTo>
                  <a:pt x="4212" y="0"/>
                </a:moveTo>
                <a:lnTo>
                  <a:pt x="4287" y="0"/>
                </a:lnTo>
                <a:cubicBezTo>
                  <a:pt x="4294" y="0"/>
                  <a:pt x="4300" y="6"/>
                  <a:pt x="4300" y="13"/>
                </a:cubicBezTo>
                <a:cubicBezTo>
                  <a:pt x="4300" y="20"/>
                  <a:pt x="4294" y="25"/>
                  <a:pt x="4287" y="25"/>
                </a:cubicBezTo>
                <a:lnTo>
                  <a:pt x="4212" y="25"/>
                </a:lnTo>
                <a:cubicBezTo>
                  <a:pt x="4206" y="25"/>
                  <a:pt x="4200" y="20"/>
                  <a:pt x="4200" y="13"/>
                </a:cubicBezTo>
                <a:cubicBezTo>
                  <a:pt x="4200" y="6"/>
                  <a:pt x="4206" y="0"/>
                  <a:pt x="4212" y="0"/>
                </a:cubicBezTo>
                <a:close/>
                <a:moveTo>
                  <a:pt x="4387" y="0"/>
                </a:moveTo>
                <a:lnTo>
                  <a:pt x="4462" y="0"/>
                </a:lnTo>
                <a:cubicBezTo>
                  <a:pt x="4469" y="0"/>
                  <a:pt x="4475" y="6"/>
                  <a:pt x="4475" y="13"/>
                </a:cubicBezTo>
                <a:cubicBezTo>
                  <a:pt x="4475" y="20"/>
                  <a:pt x="4469" y="25"/>
                  <a:pt x="4462" y="25"/>
                </a:cubicBezTo>
                <a:lnTo>
                  <a:pt x="4387" y="25"/>
                </a:lnTo>
                <a:cubicBezTo>
                  <a:pt x="4381" y="25"/>
                  <a:pt x="4375" y="20"/>
                  <a:pt x="4375" y="13"/>
                </a:cubicBezTo>
                <a:cubicBezTo>
                  <a:pt x="4375" y="6"/>
                  <a:pt x="4381" y="0"/>
                  <a:pt x="4387" y="0"/>
                </a:cubicBezTo>
                <a:close/>
                <a:moveTo>
                  <a:pt x="4562" y="0"/>
                </a:moveTo>
                <a:lnTo>
                  <a:pt x="4637" y="0"/>
                </a:lnTo>
                <a:cubicBezTo>
                  <a:pt x="4644" y="0"/>
                  <a:pt x="4650" y="6"/>
                  <a:pt x="4650" y="13"/>
                </a:cubicBezTo>
                <a:cubicBezTo>
                  <a:pt x="4650" y="20"/>
                  <a:pt x="4644" y="25"/>
                  <a:pt x="4637" y="25"/>
                </a:cubicBezTo>
                <a:lnTo>
                  <a:pt x="4562" y="25"/>
                </a:lnTo>
                <a:cubicBezTo>
                  <a:pt x="4556" y="25"/>
                  <a:pt x="4550" y="20"/>
                  <a:pt x="4550" y="13"/>
                </a:cubicBezTo>
                <a:cubicBezTo>
                  <a:pt x="4550" y="6"/>
                  <a:pt x="4556" y="0"/>
                  <a:pt x="4562" y="0"/>
                </a:cubicBezTo>
                <a:close/>
                <a:moveTo>
                  <a:pt x="4737" y="0"/>
                </a:moveTo>
                <a:lnTo>
                  <a:pt x="4812" y="0"/>
                </a:lnTo>
                <a:cubicBezTo>
                  <a:pt x="4819" y="0"/>
                  <a:pt x="4825" y="6"/>
                  <a:pt x="4825" y="13"/>
                </a:cubicBezTo>
                <a:cubicBezTo>
                  <a:pt x="4825" y="20"/>
                  <a:pt x="4819" y="25"/>
                  <a:pt x="4812" y="25"/>
                </a:cubicBezTo>
                <a:lnTo>
                  <a:pt x="4737" y="25"/>
                </a:lnTo>
                <a:cubicBezTo>
                  <a:pt x="4731" y="25"/>
                  <a:pt x="4725" y="20"/>
                  <a:pt x="4725" y="13"/>
                </a:cubicBezTo>
                <a:cubicBezTo>
                  <a:pt x="4725" y="6"/>
                  <a:pt x="4731" y="0"/>
                  <a:pt x="4737" y="0"/>
                </a:cubicBezTo>
                <a:close/>
                <a:moveTo>
                  <a:pt x="4912" y="0"/>
                </a:moveTo>
                <a:lnTo>
                  <a:pt x="4987" y="0"/>
                </a:lnTo>
                <a:cubicBezTo>
                  <a:pt x="4994" y="0"/>
                  <a:pt x="5000" y="6"/>
                  <a:pt x="5000" y="13"/>
                </a:cubicBezTo>
                <a:cubicBezTo>
                  <a:pt x="5000" y="20"/>
                  <a:pt x="4994" y="25"/>
                  <a:pt x="4987" y="25"/>
                </a:cubicBezTo>
                <a:lnTo>
                  <a:pt x="4912" y="25"/>
                </a:lnTo>
                <a:cubicBezTo>
                  <a:pt x="4906" y="25"/>
                  <a:pt x="4900" y="20"/>
                  <a:pt x="4900" y="13"/>
                </a:cubicBezTo>
                <a:cubicBezTo>
                  <a:pt x="4900" y="6"/>
                  <a:pt x="4906" y="0"/>
                  <a:pt x="4912" y="0"/>
                </a:cubicBezTo>
                <a:close/>
                <a:moveTo>
                  <a:pt x="5087" y="0"/>
                </a:moveTo>
                <a:lnTo>
                  <a:pt x="5162" y="0"/>
                </a:lnTo>
                <a:cubicBezTo>
                  <a:pt x="5169" y="0"/>
                  <a:pt x="5175" y="6"/>
                  <a:pt x="5175" y="13"/>
                </a:cubicBezTo>
                <a:cubicBezTo>
                  <a:pt x="5175" y="20"/>
                  <a:pt x="5169" y="25"/>
                  <a:pt x="5162" y="25"/>
                </a:cubicBezTo>
                <a:lnTo>
                  <a:pt x="5087" y="25"/>
                </a:lnTo>
                <a:cubicBezTo>
                  <a:pt x="5081" y="25"/>
                  <a:pt x="5075" y="20"/>
                  <a:pt x="5075" y="13"/>
                </a:cubicBezTo>
                <a:cubicBezTo>
                  <a:pt x="5075" y="6"/>
                  <a:pt x="5081" y="0"/>
                  <a:pt x="5087" y="0"/>
                </a:cubicBezTo>
                <a:close/>
                <a:moveTo>
                  <a:pt x="5262" y="0"/>
                </a:moveTo>
                <a:lnTo>
                  <a:pt x="5337" y="0"/>
                </a:lnTo>
                <a:cubicBezTo>
                  <a:pt x="5344" y="0"/>
                  <a:pt x="5350" y="6"/>
                  <a:pt x="5350" y="13"/>
                </a:cubicBezTo>
                <a:cubicBezTo>
                  <a:pt x="5350" y="20"/>
                  <a:pt x="5344" y="25"/>
                  <a:pt x="5337" y="25"/>
                </a:cubicBezTo>
                <a:lnTo>
                  <a:pt x="5262" y="25"/>
                </a:lnTo>
                <a:cubicBezTo>
                  <a:pt x="5256" y="25"/>
                  <a:pt x="5250" y="20"/>
                  <a:pt x="5250" y="13"/>
                </a:cubicBezTo>
                <a:cubicBezTo>
                  <a:pt x="5250" y="6"/>
                  <a:pt x="5256" y="0"/>
                  <a:pt x="5262" y="0"/>
                </a:cubicBezTo>
                <a:close/>
                <a:moveTo>
                  <a:pt x="5437" y="0"/>
                </a:moveTo>
                <a:lnTo>
                  <a:pt x="5512" y="0"/>
                </a:lnTo>
                <a:cubicBezTo>
                  <a:pt x="5519" y="0"/>
                  <a:pt x="5525" y="6"/>
                  <a:pt x="5525" y="13"/>
                </a:cubicBezTo>
                <a:cubicBezTo>
                  <a:pt x="5525" y="20"/>
                  <a:pt x="5519" y="25"/>
                  <a:pt x="5512" y="25"/>
                </a:cubicBezTo>
                <a:lnTo>
                  <a:pt x="5437" y="25"/>
                </a:lnTo>
                <a:cubicBezTo>
                  <a:pt x="5431" y="25"/>
                  <a:pt x="5425" y="20"/>
                  <a:pt x="5425" y="13"/>
                </a:cubicBezTo>
                <a:cubicBezTo>
                  <a:pt x="5425" y="6"/>
                  <a:pt x="5431" y="0"/>
                  <a:pt x="5437" y="0"/>
                </a:cubicBezTo>
                <a:close/>
                <a:moveTo>
                  <a:pt x="5612" y="0"/>
                </a:moveTo>
                <a:lnTo>
                  <a:pt x="5687" y="0"/>
                </a:lnTo>
                <a:cubicBezTo>
                  <a:pt x="5694" y="0"/>
                  <a:pt x="5700" y="6"/>
                  <a:pt x="5700" y="13"/>
                </a:cubicBezTo>
                <a:cubicBezTo>
                  <a:pt x="5700" y="20"/>
                  <a:pt x="5694" y="25"/>
                  <a:pt x="5687" y="25"/>
                </a:cubicBezTo>
                <a:lnTo>
                  <a:pt x="5612" y="25"/>
                </a:lnTo>
                <a:cubicBezTo>
                  <a:pt x="5606" y="25"/>
                  <a:pt x="5600" y="20"/>
                  <a:pt x="5600" y="13"/>
                </a:cubicBezTo>
                <a:cubicBezTo>
                  <a:pt x="5600" y="6"/>
                  <a:pt x="5606" y="0"/>
                  <a:pt x="5612" y="0"/>
                </a:cubicBezTo>
                <a:close/>
                <a:moveTo>
                  <a:pt x="5787" y="0"/>
                </a:moveTo>
                <a:lnTo>
                  <a:pt x="5862" y="0"/>
                </a:lnTo>
                <a:cubicBezTo>
                  <a:pt x="5869" y="0"/>
                  <a:pt x="5875" y="6"/>
                  <a:pt x="5875" y="13"/>
                </a:cubicBezTo>
                <a:cubicBezTo>
                  <a:pt x="5875" y="20"/>
                  <a:pt x="5869" y="25"/>
                  <a:pt x="5862" y="25"/>
                </a:cubicBezTo>
                <a:lnTo>
                  <a:pt x="5787" y="25"/>
                </a:lnTo>
                <a:cubicBezTo>
                  <a:pt x="5781" y="25"/>
                  <a:pt x="5775" y="20"/>
                  <a:pt x="5775" y="13"/>
                </a:cubicBezTo>
                <a:cubicBezTo>
                  <a:pt x="5775" y="6"/>
                  <a:pt x="5781" y="0"/>
                  <a:pt x="5787" y="0"/>
                </a:cubicBezTo>
                <a:close/>
                <a:moveTo>
                  <a:pt x="5962" y="0"/>
                </a:moveTo>
                <a:lnTo>
                  <a:pt x="6037" y="0"/>
                </a:lnTo>
                <a:cubicBezTo>
                  <a:pt x="6044" y="0"/>
                  <a:pt x="6050" y="6"/>
                  <a:pt x="6050" y="13"/>
                </a:cubicBezTo>
                <a:cubicBezTo>
                  <a:pt x="6050" y="20"/>
                  <a:pt x="6044" y="25"/>
                  <a:pt x="6037" y="25"/>
                </a:cubicBezTo>
                <a:lnTo>
                  <a:pt x="5962" y="25"/>
                </a:lnTo>
                <a:cubicBezTo>
                  <a:pt x="5956" y="25"/>
                  <a:pt x="5950" y="20"/>
                  <a:pt x="5950" y="13"/>
                </a:cubicBezTo>
                <a:cubicBezTo>
                  <a:pt x="5950" y="6"/>
                  <a:pt x="5956" y="0"/>
                  <a:pt x="5962" y="0"/>
                </a:cubicBezTo>
                <a:close/>
                <a:moveTo>
                  <a:pt x="6137" y="0"/>
                </a:moveTo>
                <a:lnTo>
                  <a:pt x="6212" y="0"/>
                </a:lnTo>
                <a:cubicBezTo>
                  <a:pt x="6219" y="0"/>
                  <a:pt x="6225" y="6"/>
                  <a:pt x="6225" y="13"/>
                </a:cubicBezTo>
                <a:cubicBezTo>
                  <a:pt x="6225" y="20"/>
                  <a:pt x="6219" y="25"/>
                  <a:pt x="6212" y="25"/>
                </a:cubicBezTo>
                <a:lnTo>
                  <a:pt x="6137" y="25"/>
                </a:lnTo>
                <a:cubicBezTo>
                  <a:pt x="6131" y="25"/>
                  <a:pt x="6125" y="20"/>
                  <a:pt x="6125" y="13"/>
                </a:cubicBezTo>
                <a:cubicBezTo>
                  <a:pt x="6125" y="6"/>
                  <a:pt x="6131" y="0"/>
                  <a:pt x="6137" y="0"/>
                </a:cubicBezTo>
                <a:close/>
                <a:moveTo>
                  <a:pt x="6312" y="0"/>
                </a:moveTo>
                <a:lnTo>
                  <a:pt x="6387" y="0"/>
                </a:lnTo>
                <a:cubicBezTo>
                  <a:pt x="6394" y="0"/>
                  <a:pt x="6400" y="6"/>
                  <a:pt x="6400" y="13"/>
                </a:cubicBezTo>
                <a:cubicBezTo>
                  <a:pt x="6400" y="20"/>
                  <a:pt x="6394" y="25"/>
                  <a:pt x="6387" y="25"/>
                </a:cubicBezTo>
                <a:lnTo>
                  <a:pt x="6312" y="25"/>
                </a:lnTo>
                <a:cubicBezTo>
                  <a:pt x="6306" y="25"/>
                  <a:pt x="6300" y="20"/>
                  <a:pt x="6300" y="13"/>
                </a:cubicBezTo>
                <a:cubicBezTo>
                  <a:pt x="6300" y="6"/>
                  <a:pt x="6306" y="0"/>
                  <a:pt x="6312" y="0"/>
                </a:cubicBezTo>
                <a:close/>
                <a:moveTo>
                  <a:pt x="6487" y="0"/>
                </a:moveTo>
                <a:lnTo>
                  <a:pt x="6562" y="0"/>
                </a:lnTo>
                <a:cubicBezTo>
                  <a:pt x="6569" y="0"/>
                  <a:pt x="6575" y="6"/>
                  <a:pt x="6575" y="13"/>
                </a:cubicBezTo>
                <a:cubicBezTo>
                  <a:pt x="6575" y="20"/>
                  <a:pt x="6569" y="25"/>
                  <a:pt x="6562" y="25"/>
                </a:cubicBezTo>
                <a:lnTo>
                  <a:pt x="6487" y="25"/>
                </a:lnTo>
                <a:cubicBezTo>
                  <a:pt x="6481" y="25"/>
                  <a:pt x="6475" y="20"/>
                  <a:pt x="6475" y="13"/>
                </a:cubicBezTo>
                <a:cubicBezTo>
                  <a:pt x="6475" y="6"/>
                  <a:pt x="6481" y="0"/>
                  <a:pt x="6487" y="0"/>
                </a:cubicBez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82" name="Freeform 243"/>
          <p:cNvSpPr>
            <a:spLocks noEditPoints="1"/>
          </p:cNvSpPr>
          <p:nvPr/>
        </p:nvSpPr>
        <p:spPr bwMode="auto">
          <a:xfrm>
            <a:off x="5724525" y="5224463"/>
            <a:ext cx="1939925" cy="6350"/>
          </a:xfrm>
          <a:custGeom>
            <a:avLst/>
            <a:gdLst>
              <a:gd name="T0" fmla="*/ 12 w 6575"/>
              <a:gd name="T1" fmla="*/ 25 h 25"/>
              <a:gd name="T2" fmla="*/ 275 w 6575"/>
              <a:gd name="T3" fmla="*/ 13 h 25"/>
              <a:gd name="T4" fmla="*/ 362 w 6575"/>
              <a:gd name="T5" fmla="*/ 0 h 25"/>
              <a:gd name="T6" fmla="*/ 350 w 6575"/>
              <a:gd name="T7" fmla="*/ 13 h 25"/>
              <a:gd name="T8" fmla="*/ 612 w 6575"/>
              <a:gd name="T9" fmla="*/ 25 h 25"/>
              <a:gd name="T10" fmla="*/ 787 w 6575"/>
              <a:gd name="T11" fmla="*/ 0 h 25"/>
              <a:gd name="T12" fmla="*/ 712 w 6575"/>
              <a:gd name="T13" fmla="*/ 0 h 25"/>
              <a:gd name="T14" fmla="*/ 887 w 6575"/>
              <a:gd name="T15" fmla="*/ 25 h 25"/>
              <a:gd name="T16" fmla="*/ 1150 w 6575"/>
              <a:gd name="T17" fmla="*/ 13 h 25"/>
              <a:gd name="T18" fmla="*/ 1237 w 6575"/>
              <a:gd name="T19" fmla="*/ 0 h 25"/>
              <a:gd name="T20" fmla="*/ 1225 w 6575"/>
              <a:gd name="T21" fmla="*/ 13 h 25"/>
              <a:gd name="T22" fmla="*/ 1487 w 6575"/>
              <a:gd name="T23" fmla="*/ 25 h 25"/>
              <a:gd name="T24" fmla="*/ 1662 w 6575"/>
              <a:gd name="T25" fmla="*/ 0 h 25"/>
              <a:gd name="T26" fmla="*/ 1587 w 6575"/>
              <a:gd name="T27" fmla="*/ 0 h 25"/>
              <a:gd name="T28" fmla="*/ 1762 w 6575"/>
              <a:gd name="T29" fmla="*/ 25 h 25"/>
              <a:gd name="T30" fmla="*/ 2025 w 6575"/>
              <a:gd name="T31" fmla="*/ 13 h 25"/>
              <a:gd name="T32" fmla="*/ 2112 w 6575"/>
              <a:gd name="T33" fmla="*/ 0 h 25"/>
              <a:gd name="T34" fmla="*/ 2100 w 6575"/>
              <a:gd name="T35" fmla="*/ 13 h 25"/>
              <a:gd name="T36" fmla="*/ 2362 w 6575"/>
              <a:gd name="T37" fmla="*/ 25 h 25"/>
              <a:gd name="T38" fmla="*/ 2537 w 6575"/>
              <a:gd name="T39" fmla="*/ 0 h 25"/>
              <a:gd name="T40" fmla="*/ 2462 w 6575"/>
              <a:gd name="T41" fmla="*/ 0 h 25"/>
              <a:gd name="T42" fmla="*/ 2637 w 6575"/>
              <a:gd name="T43" fmla="*/ 25 h 25"/>
              <a:gd name="T44" fmla="*/ 2900 w 6575"/>
              <a:gd name="T45" fmla="*/ 13 h 25"/>
              <a:gd name="T46" fmla="*/ 2987 w 6575"/>
              <a:gd name="T47" fmla="*/ 0 h 25"/>
              <a:gd name="T48" fmla="*/ 2975 w 6575"/>
              <a:gd name="T49" fmla="*/ 13 h 25"/>
              <a:gd name="T50" fmla="*/ 3237 w 6575"/>
              <a:gd name="T51" fmla="*/ 25 h 25"/>
              <a:gd name="T52" fmla="*/ 3412 w 6575"/>
              <a:gd name="T53" fmla="*/ 0 h 25"/>
              <a:gd name="T54" fmla="*/ 3337 w 6575"/>
              <a:gd name="T55" fmla="*/ 0 h 25"/>
              <a:gd name="T56" fmla="*/ 3512 w 6575"/>
              <a:gd name="T57" fmla="*/ 25 h 25"/>
              <a:gd name="T58" fmla="*/ 3775 w 6575"/>
              <a:gd name="T59" fmla="*/ 13 h 25"/>
              <a:gd name="T60" fmla="*/ 3862 w 6575"/>
              <a:gd name="T61" fmla="*/ 0 h 25"/>
              <a:gd name="T62" fmla="*/ 3850 w 6575"/>
              <a:gd name="T63" fmla="*/ 13 h 25"/>
              <a:gd name="T64" fmla="*/ 4112 w 6575"/>
              <a:gd name="T65" fmla="*/ 25 h 25"/>
              <a:gd name="T66" fmla="*/ 4287 w 6575"/>
              <a:gd name="T67" fmla="*/ 0 h 25"/>
              <a:gd name="T68" fmla="*/ 4212 w 6575"/>
              <a:gd name="T69" fmla="*/ 0 h 25"/>
              <a:gd name="T70" fmla="*/ 4387 w 6575"/>
              <a:gd name="T71" fmla="*/ 25 h 25"/>
              <a:gd name="T72" fmla="*/ 4650 w 6575"/>
              <a:gd name="T73" fmla="*/ 13 h 25"/>
              <a:gd name="T74" fmla="*/ 4737 w 6575"/>
              <a:gd name="T75" fmla="*/ 0 h 25"/>
              <a:gd name="T76" fmla="*/ 4725 w 6575"/>
              <a:gd name="T77" fmla="*/ 13 h 25"/>
              <a:gd name="T78" fmla="*/ 4987 w 6575"/>
              <a:gd name="T79" fmla="*/ 25 h 25"/>
              <a:gd name="T80" fmla="*/ 5162 w 6575"/>
              <a:gd name="T81" fmla="*/ 0 h 25"/>
              <a:gd name="T82" fmla="*/ 5087 w 6575"/>
              <a:gd name="T83" fmla="*/ 0 h 25"/>
              <a:gd name="T84" fmla="*/ 5262 w 6575"/>
              <a:gd name="T85" fmla="*/ 25 h 25"/>
              <a:gd name="T86" fmla="*/ 5525 w 6575"/>
              <a:gd name="T87" fmla="*/ 13 h 25"/>
              <a:gd name="T88" fmla="*/ 5612 w 6575"/>
              <a:gd name="T89" fmla="*/ 0 h 25"/>
              <a:gd name="T90" fmla="*/ 5600 w 6575"/>
              <a:gd name="T91" fmla="*/ 13 h 25"/>
              <a:gd name="T92" fmla="*/ 5862 w 6575"/>
              <a:gd name="T93" fmla="*/ 25 h 25"/>
              <a:gd name="T94" fmla="*/ 6037 w 6575"/>
              <a:gd name="T95" fmla="*/ 0 h 25"/>
              <a:gd name="T96" fmla="*/ 5962 w 6575"/>
              <a:gd name="T97" fmla="*/ 0 h 25"/>
              <a:gd name="T98" fmla="*/ 6137 w 6575"/>
              <a:gd name="T99" fmla="*/ 25 h 25"/>
              <a:gd name="T100" fmla="*/ 6400 w 6575"/>
              <a:gd name="T101" fmla="*/ 13 h 25"/>
              <a:gd name="T102" fmla="*/ 6487 w 6575"/>
              <a:gd name="T103" fmla="*/ 0 h 25"/>
              <a:gd name="T104" fmla="*/ 6475 w 6575"/>
              <a:gd name="T105" fmla="*/ 13 h 2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6575"/>
              <a:gd name="T160" fmla="*/ 0 h 25"/>
              <a:gd name="T161" fmla="*/ 6575 w 6575"/>
              <a:gd name="T162" fmla="*/ 25 h 25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6575" h="25">
                <a:moveTo>
                  <a:pt x="12" y="0"/>
                </a:moveTo>
                <a:lnTo>
                  <a:pt x="87" y="0"/>
                </a:lnTo>
                <a:cubicBezTo>
                  <a:pt x="94" y="0"/>
                  <a:pt x="100" y="6"/>
                  <a:pt x="100" y="13"/>
                </a:cubicBezTo>
                <a:cubicBezTo>
                  <a:pt x="100" y="20"/>
                  <a:pt x="94" y="25"/>
                  <a:pt x="87" y="25"/>
                </a:cubicBezTo>
                <a:lnTo>
                  <a:pt x="12" y="25"/>
                </a:lnTo>
                <a:cubicBezTo>
                  <a:pt x="5" y="25"/>
                  <a:pt x="0" y="20"/>
                  <a:pt x="0" y="13"/>
                </a:cubicBezTo>
                <a:cubicBezTo>
                  <a:pt x="0" y="6"/>
                  <a:pt x="5" y="0"/>
                  <a:pt x="12" y="0"/>
                </a:cubicBezTo>
                <a:close/>
                <a:moveTo>
                  <a:pt x="187" y="0"/>
                </a:moveTo>
                <a:lnTo>
                  <a:pt x="262" y="0"/>
                </a:lnTo>
                <a:cubicBezTo>
                  <a:pt x="269" y="0"/>
                  <a:pt x="275" y="6"/>
                  <a:pt x="275" y="13"/>
                </a:cubicBezTo>
                <a:cubicBezTo>
                  <a:pt x="275" y="20"/>
                  <a:pt x="269" y="25"/>
                  <a:pt x="262" y="25"/>
                </a:cubicBezTo>
                <a:lnTo>
                  <a:pt x="187" y="25"/>
                </a:lnTo>
                <a:cubicBezTo>
                  <a:pt x="180" y="25"/>
                  <a:pt x="175" y="20"/>
                  <a:pt x="175" y="13"/>
                </a:cubicBezTo>
                <a:cubicBezTo>
                  <a:pt x="175" y="6"/>
                  <a:pt x="180" y="0"/>
                  <a:pt x="187" y="0"/>
                </a:cubicBezTo>
                <a:close/>
                <a:moveTo>
                  <a:pt x="362" y="0"/>
                </a:moveTo>
                <a:lnTo>
                  <a:pt x="437" y="0"/>
                </a:lnTo>
                <a:cubicBezTo>
                  <a:pt x="444" y="0"/>
                  <a:pt x="450" y="6"/>
                  <a:pt x="450" y="13"/>
                </a:cubicBezTo>
                <a:cubicBezTo>
                  <a:pt x="450" y="20"/>
                  <a:pt x="444" y="25"/>
                  <a:pt x="437" y="25"/>
                </a:cubicBezTo>
                <a:lnTo>
                  <a:pt x="362" y="25"/>
                </a:lnTo>
                <a:cubicBezTo>
                  <a:pt x="355" y="25"/>
                  <a:pt x="350" y="20"/>
                  <a:pt x="350" y="13"/>
                </a:cubicBezTo>
                <a:cubicBezTo>
                  <a:pt x="350" y="6"/>
                  <a:pt x="355" y="0"/>
                  <a:pt x="362" y="0"/>
                </a:cubicBezTo>
                <a:close/>
                <a:moveTo>
                  <a:pt x="537" y="0"/>
                </a:moveTo>
                <a:lnTo>
                  <a:pt x="612" y="0"/>
                </a:lnTo>
                <a:cubicBezTo>
                  <a:pt x="619" y="0"/>
                  <a:pt x="625" y="6"/>
                  <a:pt x="625" y="13"/>
                </a:cubicBezTo>
                <a:cubicBezTo>
                  <a:pt x="625" y="20"/>
                  <a:pt x="619" y="25"/>
                  <a:pt x="612" y="25"/>
                </a:cubicBezTo>
                <a:lnTo>
                  <a:pt x="537" y="25"/>
                </a:lnTo>
                <a:cubicBezTo>
                  <a:pt x="530" y="25"/>
                  <a:pt x="525" y="20"/>
                  <a:pt x="525" y="13"/>
                </a:cubicBezTo>
                <a:cubicBezTo>
                  <a:pt x="525" y="6"/>
                  <a:pt x="530" y="0"/>
                  <a:pt x="537" y="0"/>
                </a:cubicBezTo>
                <a:close/>
                <a:moveTo>
                  <a:pt x="712" y="0"/>
                </a:moveTo>
                <a:lnTo>
                  <a:pt x="787" y="0"/>
                </a:lnTo>
                <a:cubicBezTo>
                  <a:pt x="794" y="0"/>
                  <a:pt x="800" y="6"/>
                  <a:pt x="800" y="13"/>
                </a:cubicBezTo>
                <a:cubicBezTo>
                  <a:pt x="800" y="20"/>
                  <a:pt x="794" y="25"/>
                  <a:pt x="787" y="25"/>
                </a:cubicBezTo>
                <a:lnTo>
                  <a:pt x="712" y="25"/>
                </a:lnTo>
                <a:cubicBezTo>
                  <a:pt x="705" y="25"/>
                  <a:pt x="700" y="20"/>
                  <a:pt x="700" y="13"/>
                </a:cubicBezTo>
                <a:cubicBezTo>
                  <a:pt x="700" y="6"/>
                  <a:pt x="705" y="0"/>
                  <a:pt x="712" y="0"/>
                </a:cubicBezTo>
                <a:close/>
                <a:moveTo>
                  <a:pt x="887" y="0"/>
                </a:moveTo>
                <a:lnTo>
                  <a:pt x="962" y="0"/>
                </a:lnTo>
                <a:cubicBezTo>
                  <a:pt x="969" y="0"/>
                  <a:pt x="975" y="6"/>
                  <a:pt x="975" y="13"/>
                </a:cubicBezTo>
                <a:cubicBezTo>
                  <a:pt x="975" y="20"/>
                  <a:pt x="969" y="25"/>
                  <a:pt x="962" y="25"/>
                </a:cubicBezTo>
                <a:lnTo>
                  <a:pt x="887" y="25"/>
                </a:lnTo>
                <a:cubicBezTo>
                  <a:pt x="880" y="25"/>
                  <a:pt x="875" y="20"/>
                  <a:pt x="875" y="13"/>
                </a:cubicBezTo>
                <a:cubicBezTo>
                  <a:pt x="875" y="6"/>
                  <a:pt x="880" y="0"/>
                  <a:pt x="887" y="0"/>
                </a:cubicBezTo>
                <a:close/>
                <a:moveTo>
                  <a:pt x="1062" y="0"/>
                </a:moveTo>
                <a:lnTo>
                  <a:pt x="1137" y="0"/>
                </a:lnTo>
                <a:cubicBezTo>
                  <a:pt x="1144" y="0"/>
                  <a:pt x="1150" y="6"/>
                  <a:pt x="1150" y="13"/>
                </a:cubicBezTo>
                <a:cubicBezTo>
                  <a:pt x="1150" y="20"/>
                  <a:pt x="1144" y="25"/>
                  <a:pt x="1137" y="25"/>
                </a:cubicBezTo>
                <a:lnTo>
                  <a:pt x="1062" y="25"/>
                </a:lnTo>
                <a:cubicBezTo>
                  <a:pt x="1055" y="25"/>
                  <a:pt x="1050" y="20"/>
                  <a:pt x="1050" y="13"/>
                </a:cubicBezTo>
                <a:cubicBezTo>
                  <a:pt x="1050" y="6"/>
                  <a:pt x="1055" y="0"/>
                  <a:pt x="1062" y="0"/>
                </a:cubicBezTo>
                <a:close/>
                <a:moveTo>
                  <a:pt x="1237" y="0"/>
                </a:moveTo>
                <a:lnTo>
                  <a:pt x="1312" y="0"/>
                </a:lnTo>
                <a:cubicBezTo>
                  <a:pt x="1319" y="0"/>
                  <a:pt x="1325" y="6"/>
                  <a:pt x="1325" y="13"/>
                </a:cubicBezTo>
                <a:cubicBezTo>
                  <a:pt x="1325" y="20"/>
                  <a:pt x="1319" y="25"/>
                  <a:pt x="1312" y="25"/>
                </a:cubicBezTo>
                <a:lnTo>
                  <a:pt x="1237" y="25"/>
                </a:lnTo>
                <a:cubicBezTo>
                  <a:pt x="1230" y="25"/>
                  <a:pt x="1225" y="20"/>
                  <a:pt x="1225" y="13"/>
                </a:cubicBezTo>
                <a:cubicBezTo>
                  <a:pt x="1225" y="6"/>
                  <a:pt x="1230" y="0"/>
                  <a:pt x="1237" y="0"/>
                </a:cubicBezTo>
                <a:close/>
                <a:moveTo>
                  <a:pt x="1412" y="0"/>
                </a:moveTo>
                <a:lnTo>
                  <a:pt x="1487" y="0"/>
                </a:lnTo>
                <a:cubicBezTo>
                  <a:pt x="1494" y="0"/>
                  <a:pt x="1500" y="6"/>
                  <a:pt x="1500" y="13"/>
                </a:cubicBezTo>
                <a:cubicBezTo>
                  <a:pt x="1500" y="20"/>
                  <a:pt x="1494" y="25"/>
                  <a:pt x="1487" y="25"/>
                </a:cubicBezTo>
                <a:lnTo>
                  <a:pt x="1412" y="25"/>
                </a:lnTo>
                <a:cubicBezTo>
                  <a:pt x="1405" y="25"/>
                  <a:pt x="1400" y="20"/>
                  <a:pt x="1400" y="13"/>
                </a:cubicBezTo>
                <a:cubicBezTo>
                  <a:pt x="1400" y="6"/>
                  <a:pt x="1405" y="0"/>
                  <a:pt x="1412" y="0"/>
                </a:cubicBezTo>
                <a:close/>
                <a:moveTo>
                  <a:pt x="1587" y="0"/>
                </a:moveTo>
                <a:lnTo>
                  <a:pt x="1662" y="0"/>
                </a:lnTo>
                <a:cubicBezTo>
                  <a:pt x="1669" y="0"/>
                  <a:pt x="1675" y="6"/>
                  <a:pt x="1675" y="13"/>
                </a:cubicBezTo>
                <a:cubicBezTo>
                  <a:pt x="1675" y="20"/>
                  <a:pt x="1669" y="25"/>
                  <a:pt x="1662" y="25"/>
                </a:cubicBezTo>
                <a:lnTo>
                  <a:pt x="1587" y="25"/>
                </a:lnTo>
                <a:cubicBezTo>
                  <a:pt x="1580" y="25"/>
                  <a:pt x="1575" y="20"/>
                  <a:pt x="1575" y="13"/>
                </a:cubicBezTo>
                <a:cubicBezTo>
                  <a:pt x="1575" y="6"/>
                  <a:pt x="1580" y="0"/>
                  <a:pt x="1587" y="0"/>
                </a:cubicBezTo>
                <a:close/>
                <a:moveTo>
                  <a:pt x="1762" y="0"/>
                </a:moveTo>
                <a:lnTo>
                  <a:pt x="1837" y="0"/>
                </a:lnTo>
                <a:cubicBezTo>
                  <a:pt x="1844" y="0"/>
                  <a:pt x="1850" y="6"/>
                  <a:pt x="1850" y="13"/>
                </a:cubicBezTo>
                <a:cubicBezTo>
                  <a:pt x="1850" y="20"/>
                  <a:pt x="1844" y="25"/>
                  <a:pt x="1837" y="25"/>
                </a:cubicBezTo>
                <a:lnTo>
                  <a:pt x="1762" y="25"/>
                </a:lnTo>
                <a:cubicBezTo>
                  <a:pt x="1755" y="25"/>
                  <a:pt x="1750" y="20"/>
                  <a:pt x="1750" y="13"/>
                </a:cubicBezTo>
                <a:cubicBezTo>
                  <a:pt x="1750" y="6"/>
                  <a:pt x="1755" y="0"/>
                  <a:pt x="1762" y="0"/>
                </a:cubicBezTo>
                <a:close/>
                <a:moveTo>
                  <a:pt x="1937" y="0"/>
                </a:moveTo>
                <a:lnTo>
                  <a:pt x="2012" y="0"/>
                </a:lnTo>
                <a:cubicBezTo>
                  <a:pt x="2019" y="0"/>
                  <a:pt x="2025" y="6"/>
                  <a:pt x="2025" y="13"/>
                </a:cubicBezTo>
                <a:cubicBezTo>
                  <a:pt x="2025" y="20"/>
                  <a:pt x="2019" y="25"/>
                  <a:pt x="2012" y="25"/>
                </a:cubicBezTo>
                <a:lnTo>
                  <a:pt x="1937" y="25"/>
                </a:lnTo>
                <a:cubicBezTo>
                  <a:pt x="1930" y="25"/>
                  <a:pt x="1925" y="20"/>
                  <a:pt x="1925" y="13"/>
                </a:cubicBezTo>
                <a:cubicBezTo>
                  <a:pt x="1925" y="6"/>
                  <a:pt x="1930" y="0"/>
                  <a:pt x="1937" y="0"/>
                </a:cubicBezTo>
                <a:close/>
                <a:moveTo>
                  <a:pt x="2112" y="0"/>
                </a:moveTo>
                <a:lnTo>
                  <a:pt x="2187" y="0"/>
                </a:lnTo>
                <a:cubicBezTo>
                  <a:pt x="2194" y="0"/>
                  <a:pt x="2200" y="6"/>
                  <a:pt x="2200" y="13"/>
                </a:cubicBezTo>
                <a:cubicBezTo>
                  <a:pt x="2200" y="20"/>
                  <a:pt x="2194" y="25"/>
                  <a:pt x="2187" y="25"/>
                </a:cubicBezTo>
                <a:lnTo>
                  <a:pt x="2112" y="25"/>
                </a:lnTo>
                <a:cubicBezTo>
                  <a:pt x="2105" y="25"/>
                  <a:pt x="2100" y="20"/>
                  <a:pt x="2100" y="13"/>
                </a:cubicBezTo>
                <a:cubicBezTo>
                  <a:pt x="2100" y="6"/>
                  <a:pt x="2105" y="0"/>
                  <a:pt x="2112" y="0"/>
                </a:cubicBezTo>
                <a:close/>
                <a:moveTo>
                  <a:pt x="2287" y="0"/>
                </a:moveTo>
                <a:lnTo>
                  <a:pt x="2362" y="0"/>
                </a:lnTo>
                <a:cubicBezTo>
                  <a:pt x="2369" y="0"/>
                  <a:pt x="2375" y="6"/>
                  <a:pt x="2375" y="13"/>
                </a:cubicBezTo>
                <a:cubicBezTo>
                  <a:pt x="2375" y="20"/>
                  <a:pt x="2369" y="25"/>
                  <a:pt x="2362" y="25"/>
                </a:cubicBezTo>
                <a:lnTo>
                  <a:pt x="2287" y="25"/>
                </a:lnTo>
                <a:cubicBezTo>
                  <a:pt x="2280" y="25"/>
                  <a:pt x="2275" y="20"/>
                  <a:pt x="2275" y="13"/>
                </a:cubicBezTo>
                <a:cubicBezTo>
                  <a:pt x="2275" y="6"/>
                  <a:pt x="2280" y="0"/>
                  <a:pt x="2287" y="0"/>
                </a:cubicBezTo>
                <a:close/>
                <a:moveTo>
                  <a:pt x="2462" y="0"/>
                </a:moveTo>
                <a:lnTo>
                  <a:pt x="2537" y="0"/>
                </a:lnTo>
                <a:cubicBezTo>
                  <a:pt x="2544" y="0"/>
                  <a:pt x="2550" y="6"/>
                  <a:pt x="2550" y="13"/>
                </a:cubicBezTo>
                <a:cubicBezTo>
                  <a:pt x="2550" y="20"/>
                  <a:pt x="2544" y="25"/>
                  <a:pt x="2537" y="25"/>
                </a:cubicBezTo>
                <a:lnTo>
                  <a:pt x="2462" y="25"/>
                </a:lnTo>
                <a:cubicBezTo>
                  <a:pt x="2455" y="25"/>
                  <a:pt x="2450" y="20"/>
                  <a:pt x="2450" y="13"/>
                </a:cubicBezTo>
                <a:cubicBezTo>
                  <a:pt x="2450" y="6"/>
                  <a:pt x="2455" y="0"/>
                  <a:pt x="2462" y="0"/>
                </a:cubicBezTo>
                <a:close/>
                <a:moveTo>
                  <a:pt x="2637" y="0"/>
                </a:moveTo>
                <a:lnTo>
                  <a:pt x="2712" y="0"/>
                </a:lnTo>
                <a:cubicBezTo>
                  <a:pt x="2719" y="0"/>
                  <a:pt x="2725" y="6"/>
                  <a:pt x="2725" y="13"/>
                </a:cubicBezTo>
                <a:cubicBezTo>
                  <a:pt x="2725" y="20"/>
                  <a:pt x="2719" y="25"/>
                  <a:pt x="2712" y="25"/>
                </a:cubicBezTo>
                <a:lnTo>
                  <a:pt x="2637" y="25"/>
                </a:lnTo>
                <a:cubicBezTo>
                  <a:pt x="2630" y="25"/>
                  <a:pt x="2625" y="20"/>
                  <a:pt x="2625" y="13"/>
                </a:cubicBezTo>
                <a:cubicBezTo>
                  <a:pt x="2625" y="6"/>
                  <a:pt x="2630" y="0"/>
                  <a:pt x="2637" y="0"/>
                </a:cubicBezTo>
                <a:close/>
                <a:moveTo>
                  <a:pt x="2812" y="0"/>
                </a:moveTo>
                <a:lnTo>
                  <a:pt x="2887" y="0"/>
                </a:lnTo>
                <a:cubicBezTo>
                  <a:pt x="2894" y="0"/>
                  <a:pt x="2900" y="6"/>
                  <a:pt x="2900" y="13"/>
                </a:cubicBezTo>
                <a:cubicBezTo>
                  <a:pt x="2900" y="20"/>
                  <a:pt x="2894" y="25"/>
                  <a:pt x="2887" y="25"/>
                </a:cubicBezTo>
                <a:lnTo>
                  <a:pt x="2812" y="25"/>
                </a:lnTo>
                <a:cubicBezTo>
                  <a:pt x="2805" y="25"/>
                  <a:pt x="2800" y="20"/>
                  <a:pt x="2800" y="13"/>
                </a:cubicBezTo>
                <a:cubicBezTo>
                  <a:pt x="2800" y="6"/>
                  <a:pt x="2805" y="0"/>
                  <a:pt x="2812" y="0"/>
                </a:cubicBezTo>
                <a:close/>
                <a:moveTo>
                  <a:pt x="2987" y="0"/>
                </a:moveTo>
                <a:lnTo>
                  <a:pt x="3062" y="0"/>
                </a:lnTo>
                <a:cubicBezTo>
                  <a:pt x="3069" y="0"/>
                  <a:pt x="3075" y="6"/>
                  <a:pt x="3075" y="13"/>
                </a:cubicBezTo>
                <a:cubicBezTo>
                  <a:pt x="3075" y="20"/>
                  <a:pt x="3069" y="25"/>
                  <a:pt x="3062" y="25"/>
                </a:cubicBezTo>
                <a:lnTo>
                  <a:pt x="2987" y="25"/>
                </a:lnTo>
                <a:cubicBezTo>
                  <a:pt x="2980" y="25"/>
                  <a:pt x="2975" y="20"/>
                  <a:pt x="2975" y="13"/>
                </a:cubicBezTo>
                <a:cubicBezTo>
                  <a:pt x="2975" y="6"/>
                  <a:pt x="2980" y="0"/>
                  <a:pt x="2987" y="0"/>
                </a:cubicBezTo>
                <a:close/>
                <a:moveTo>
                  <a:pt x="3162" y="0"/>
                </a:moveTo>
                <a:lnTo>
                  <a:pt x="3237" y="0"/>
                </a:lnTo>
                <a:cubicBezTo>
                  <a:pt x="3244" y="0"/>
                  <a:pt x="3250" y="6"/>
                  <a:pt x="3250" y="13"/>
                </a:cubicBezTo>
                <a:cubicBezTo>
                  <a:pt x="3250" y="20"/>
                  <a:pt x="3244" y="25"/>
                  <a:pt x="3237" y="25"/>
                </a:cubicBezTo>
                <a:lnTo>
                  <a:pt x="3162" y="25"/>
                </a:lnTo>
                <a:cubicBezTo>
                  <a:pt x="3155" y="25"/>
                  <a:pt x="3150" y="20"/>
                  <a:pt x="3150" y="13"/>
                </a:cubicBezTo>
                <a:cubicBezTo>
                  <a:pt x="3150" y="6"/>
                  <a:pt x="3155" y="0"/>
                  <a:pt x="3162" y="0"/>
                </a:cubicBezTo>
                <a:close/>
                <a:moveTo>
                  <a:pt x="3337" y="0"/>
                </a:moveTo>
                <a:lnTo>
                  <a:pt x="3412" y="0"/>
                </a:lnTo>
                <a:cubicBezTo>
                  <a:pt x="3419" y="0"/>
                  <a:pt x="3425" y="6"/>
                  <a:pt x="3425" y="13"/>
                </a:cubicBezTo>
                <a:cubicBezTo>
                  <a:pt x="3425" y="20"/>
                  <a:pt x="3419" y="25"/>
                  <a:pt x="3412" y="25"/>
                </a:cubicBezTo>
                <a:lnTo>
                  <a:pt x="3337" y="25"/>
                </a:lnTo>
                <a:cubicBezTo>
                  <a:pt x="3330" y="25"/>
                  <a:pt x="3325" y="20"/>
                  <a:pt x="3325" y="13"/>
                </a:cubicBezTo>
                <a:cubicBezTo>
                  <a:pt x="3325" y="6"/>
                  <a:pt x="3330" y="0"/>
                  <a:pt x="3337" y="0"/>
                </a:cubicBezTo>
                <a:close/>
                <a:moveTo>
                  <a:pt x="3512" y="0"/>
                </a:moveTo>
                <a:lnTo>
                  <a:pt x="3587" y="0"/>
                </a:lnTo>
                <a:cubicBezTo>
                  <a:pt x="3594" y="0"/>
                  <a:pt x="3600" y="6"/>
                  <a:pt x="3600" y="13"/>
                </a:cubicBezTo>
                <a:cubicBezTo>
                  <a:pt x="3600" y="20"/>
                  <a:pt x="3594" y="25"/>
                  <a:pt x="3587" y="25"/>
                </a:cubicBezTo>
                <a:lnTo>
                  <a:pt x="3512" y="25"/>
                </a:lnTo>
                <a:cubicBezTo>
                  <a:pt x="3505" y="25"/>
                  <a:pt x="3500" y="20"/>
                  <a:pt x="3500" y="13"/>
                </a:cubicBezTo>
                <a:cubicBezTo>
                  <a:pt x="3500" y="6"/>
                  <a:pt x="3505" y="0"/>
                  <a:pt x="3512" y="0"/>
                </a:cubicBezTo>
                <a:close/>
                <a:moveTo>
                  <a:pt x="3687" y="0"/>
                </a:moveTo>
                <a:lnTo>
                  <a:pt x="3762" y="0"/>
                </a:lnTo>
                <a:cubicBezTo>
                  <a:pt x="3769" y="0"/>
                  <a:pt x="3775" y="6"/>
                  <a:pt x="3775" y="13"/>
                </a:cubicBezTo>
                <a:cubicBezTo>
                  <a:pt x="3775" y="20"/>
                  <a:pt x="3769" y="25"/>
                  <a:pt x="3762" y="25"/>
                </a:cubicBezTo>
                <a:lnTo>
                  <a:pt x="3687" y="25"/>
                </a:lnTo>
                <a:cubicBezTo>
                  <a:pt x="3680" y="25"/>
                  <a:pt x="3675" y="20"/>
                  <a:pt x="3675" y="13"/>
                </a:cubicBezTo>
                <a:cubicBezTo>
                  <a:pt x="3675" y="6"/>
                  <a:pt x="3680" y="0"/>
                  <a:pt x="3687" y="0"/>
                </a:cubicBezTo>
                <a:close/>
                <a:moveTo>
                  <a:pt x="3862" y="0"/>
                </a:moveTo>
                <a:lnTo>
                  <a:pt x="3937" y="0"/>
                </a:lnTo>
                <a:cubicBezTo>
                  <a:pt x="3944" y="0"/>
                  <a:pt x="3950" y="6"/>
                  <a:pt x="3950" y="13"/>
                </a:cubicBezTo>
                <a:cubicBezTo>
                  <a:pt x="3950" y="20"/>
                  <a:pt x="3944" y="25"/>
                  <a:pt x="3937" y="25"/>
                </a:cubicBezTo>
                <a:lnTo>
                  <a:pt x="3862" y="25"/>
                </a:lnTo>
                <a:cubicBezTo>
                  <a:pt x="3855" y="25"/>
                  <a:pt x="3850" y="20"/>
                  <a:pt x="3850" y="13"/>
                </a:cubicBezTo>
                <a:cubicBezTo>
                  <a:pt x="3850" y="6"/>
                  <a:pt x="3855" y="0"/>
                  <a:pt x="3862" y="0"/>
                </a:cubicBezTo>
                <a:close/>
                <a:moveTo>
                  <a:pt x="4037" y="0"/>
                </a:moveTo>
                <a:lnTo>
                  <a:pt x="4112" y="0"/>
                </a:lnTo>
                <a:cubicBezTo>
                  <a:pt x="4119" y="0"/>
                  <a:pt x="4125" y="6"/>
                  <a:pt x="4125" y="13"/>
                </a:cubicBezTo>
                <a:cubicBezTo>
                  <a:pt x="4125" y="20"/>
                  <a:pt x="4119" y="25"/>
                  <a:pt x="4112" y="25"/>
                </a:cubicBezTo>
                <a:lnTo>
                  <a:pt x="4037" y="25"/>
                </a:lnTo>
                <a:cubicBezTo>
                  <a:pt x="4030" y="25"/>
                  <a:pt x="4025" y="20"/>
                  <a:pt x="4025" y="13"/>
                </a:cubicBezTo>
                <a:cubicBezTo>
                  <a:pt x="4025" y="6"/>
                  <a:pt x="4030" y="0"/>
                  <a:pt x="4037" y="0"/>
                </a:cubicBezTo>
                <a:close/>
                <a:moveTo>
                  <a:pt x="4212" y="0"/>
                </a:moveTo>
                <a:lnTo>
                  <a:pt x="4287" y="0"/>
                </a:lnTo>
                <a:cubicBezTo>
                  <a:pt x="4294" y="0"/>
                  <a:pt x="4300" y="6"/>
                  <a:pt x="4300" y="13"/>
                </a:cubicBezTo>
                <a:cubicBezTo>
                  <a:pt x="4300" y="20"/>
                  <a:pt x="4294" y="25"/>
                  <a:pt x="4287" y="25"/>
                </a:cubicBezTo>
                <a:lnTo>
                  <a:pt x="4212" y="25"/>
                </a:lnTo>
                <a:cubicBezTo>
                  <a:pt x="4205" y="25"/>
                  <a:pt x="4200" y="20"/>
                  <a:pt x="4200" y="13"/>
                </a:cubicBezTo>
                <a:cubicBezTo>
                  <a:pt x="4200" y="6"/>
                  <a:pt x="4205" y="0"/>
                  <a:pt x="4212" y="0"/>
                </a:cubicBezTo>
                <a:close/>
                <a:moveTo>
                  <a:pt x="4387" y="0"/>
                </a:moveTo>
                <a:lnTo>
                  <a:pt x="4462" y="0"/>
                </a:lnTo>
                <a:cubicBezTo>
                  <a:pt x="4469" y="0"/>
                  <a:pt x="4475" y="6"/>
                  <a:pt x="4475" y="13"/>
                </a:cubicBezTo>
                <a:cubicBezTo>
                  <a:pt x="4475" y="20"/>
                  <a:pt x="4469" y="25"/>
                  <a:pt x="4462" y="25"/>
                </a:cubicBezTo>
                <a:lnTo>
                  <a:pt x="4387" y="25"/>
                </a:lnTo>
                <a:cubicBezTo>
                  <a:pt x="4380" y="25"/>
                  <a:pt x="4375" y="20"/>
                  <a:pt x="4375" y="13"/>
                </a:cubicBezTo>
                <a:cubicBezTo>
                  <a:pt x="4375" y="6"/>
                  <a:pt x="4380" y="0"/>
                  <a:pt x="4387" y="0"/>
                </a:cubicBezTo>
                <a:close/>
                <a:moveTo>
                  <a:pt x="4562" y="0"/>
                </a:moveTo>
                <a:lnTo>
                  <a:pt x="4637" y="0"/>
                </a:lnTo>
                <a:cubicBezTo>
                  <a:pt x="4644" y="0"/>
                  <a:pt x="4650" y="6"/>
                  <a:pt x="4650" y="13"/>
                </a:cubicBezTo>
                <a:cubicBezTo>
                  <a:pt x="4650" y="20"/>
                  <a:pt x="4644" y="25"/>
                  <a:pt x="4637" y="25"/>
                </a:cubicBezTo>
                <a:lnTo>
                  <a:pt x="4562" y="25"/>
                </a:lnTo>
                <a:cubicBezTo>
                  <a:pt x="4555" y="25"/>
                  <a:pt x="4550" y="20"/>
                  <a:pt x="4550" y="13"/>
                </a:cubicBezTo>
                <a:cubicBezTo>
                  <a:pt x="4550" y="6"/>
                  <a:pt x="4555" y="0"/>
                  <a:pt x="4562" y="0"/>
                </a:cubicBezTo>
                <a:close/>
                <a:moveTo>
                  <a:pt x="4737" y="0"/>
                </a:moveTo>
                <a:lnTo>
                  <a:pt x="4812" y="0"/>
                </a:lnTo>
                <a:cubicBezTo>
                  <a:pt x="4819" y="0"/>
                  <a:pt x="4825" y="6"/>
                  <a:pt x="4825" y="13"/>
                </a:cubicBezTo>
                <a:cubicBezTo>
                  <a:pt x="4825" y="20"/>
                  <a:pt x="4819" y="25"/>
                  <a:pt x="4812" y="25"/>
                </a:cubicBezTo>
                <a:lnTo>
                  <a:pt x="4737" y="25"/>
                </a:lnTo>
                <a:cubicBezTo>
                  <a:pt x="4730" y="25"/>
                  <a:pt x="4725" y="20"/>
                  <a:pt x="4725" y="13"/>
                </a:cubicBezTo>
                <a:cubicBezTo>
                  <a:pt x="4725" y="6"/>
                  <a:pt x="4730" y="0"/>
                  <a:pt x="4737" y="0"/>
                </a:cubicBezTo>
                <a:close/>
                <a:moveTo>
                  <a:pt x="4912" y="0"/>
                </a:moveTo>
                <a:lnTo>
                  <a:pt x="4987" y="0"/>
                </a:lnTo>
                <a:cubicBezTo>
                  <a:pt x="4994" y="0"/>
                  <a:pt x="5000" y="6"/>
                  <a:pt x="5000" y="13"/>
                </a:cubicBezTo>
                <a:cubicBezTo>
                  <a:pt x="5000" y="20"/>
                  <a:pt x="4994" y="25"/>
                  <a:pt x="4987" y="25"/>
                </a:cubicBezTo>
                <a:lnTo>
                  <a:pt x="4912" y="25"/>
                </a:lnTo>
                <a:cubicBezTo>
                  <a:pt x="4905" y="25"/>
                  <a:pt x="4900" y="20"/>
                  <a:pt x="4900" y="13"/>
                </a:cubicBezTo>
                <a:cubicBezTo>
                  <a:pt x="4900" y="6"/>
                  <a:pt x="4905" y="0"/>
                  <a:pt x="4912" y="0"/>
                </a:cubicBezTo>
                <a:close/>
                <a:moveTo>
                  <a:pt x="5087" y="0"/>
                </a:moveTo>
                <a:lnTo>
                  <a:pt x="5162" y="0"/>
                </a:lnTo>
                <a:cubicBezTo>
                  <a:pt x="5169" y="0"/>
                  <a:pt x="5175" y="6"/>
                  <a:pt x="5175" y="13"/>
                </a:cubicBezTo>
                <a:cubicBezTo>
                  <a:pt x="5175" y="20"/>
                  <a:pt x="5169" y="25"/>
                  <a:pt x="5162" y="25"/>
                </a:cubicBezTo>
                <a:lnTo>
                  <a:pt x="5087" y="25"/>
                </a:lnTo>
                <a:cubicBezTo>
                  <a:pt x="5080" y="25"/>
                  <a:pt x="5075" y="20"/>
                  <a:pt x="5075" y="13"/>
                </a:cubicBezTo>
                <a:cubicBezTo>
                  <a:pt x="5075" y="6"/>
                  <a:pt x="5080" y="0"/>
                  <a:pt x="5087" y="0"/>
                </a:cubicBezTo>
                <a:close/>
                <a:moveTo>
                  <a:pt x="5262" y="0"/>
                </a:moveTo>
                <a:lnTo>
                  <a:pt x="5337" y="0"/>
                </a:lnTo>
                <a:cubicBezTo>
                  <a:pt x="5344" y="0"/>
                  <a:pt x="5350" y="6"/>
                  <a:pt x="5350" y="13"/>
                </a:cubicBezTo>
                <a:cubicBezTo>
                  <a:pt x="5350" y="20"/>
                  <a:pt x="5344" y="25"/>
                  <a:pt x="5337" y="25"/>
                </a:cubicBezTo>
                <a:lnTo>
                  <a:pt x="5262" y="25"/>
                </a:lnTo>
                <a:cubicBezTo>
                  <a:pt x="5255" y="25"/>
                  <a:pt x="5250" y="20"/>
                  <a:pt x="5250" y="13"/>
                </a:cubicBezTo>
                <a:cubicBezTo>
                  <a:pt x="5250" y="6"/>
                  <a:pt x="5255" y="0"/>
                  <a:pt x="5262" y="0"/>
                </a:cubicBezTo>
                <a:close/>
                <a:moveTo>
                  <a:pt x="5437" y="0"/>
                </a:moveTo>
                <a:lnTo>
                  <a:pt x="5512" y="0"/>
                </a:lnTo>
                <a:cubicBezTo>
                  <a:pt x="5519" y="0"/>
                  <a:pt x="5525" y="6"/>
                  <a:pt x="5525" y="13"/>
                </a:cubicBezTo>
                <a:cubicBezTo>
                  <a:pt x="5525" y="20"/>
                  <a:pt x="5519" y="25"/>
                  <a:pt x="5512" y="25"/>
                </a:cubicBezTo>
                <a:lnTo>
                  <a:pt x="5437" y="25"/>
                </a:lnTo>
                <a:cubicBezTo>
                  <a:pt x="5430" y="25"/>
                  <a:pt x="5425" y="20"/>
                  <a:pt x="5425" y="13"/>
                </a:cubicBezTo>
                <a:cubicBezTo>
                  <a:pt x="5425" y="6"/>
                  <a:pt x="5430" y="0"/>
                  <a:pt x="5437" y="0"/>
                </a:cubicBezTo>
                <a:close/>
                <a:moveTo>
                  <a:pt x="5612" y="0"/>
                </a:moveTo>
                <a:lnTo>
                  <a:pt x="5687" y="0"/>
                </a:lnTo>
                <a:cubicBezTo>
                  <a:pt x="5694" y="0"/>
                  <a:pt x="5700" y="6"/>
                  <a:pt x="5700" y="13"/>
                </a:cubicBezTo>
                <a:cubicBezTo>
                  <a:pt x="5700" y="20"/>
                  <a:pt x="5694" y="25"/>
                  <a:pt x="5687" y="25"/>
                </a:cubicBezTo>
                <a:lnTo>
                  <a:pt x="5612" y="25"/>
                </a:lnTo>
                <a:cubicBezTo>
                  <a:pt x="5605" y="25"/>
                  <a:pt x="5600" y="20"/>
                  <a:pt x="5600" y="13"/>
                </a:cubicBezTo>
                <a:cubicBezTo>
                  <a:pt x="5600" y="6"/>
                  <a:pt x="5605" y="0"/>
                  <a:pt x="5612" y="0"/>
                </a:cubicBezTo>
                <a:close/>
                <a:moveTo>
                  <a:pt x="5787" y="0"/>
                </a:moveTo>
                <a:lnTo>
                  <a:pt x="5862" y="0"/>
                </a:lnTo>
                <a:cubicBezTo>
                  <a:pt x="5869" y="0"/>
                  <a:pt x="5875" y="6"/>
                  <a:pt x="5875" y="13"/>
                </a:cubicBezTo>
                <a:cubicBezTo>
                  <a:pt x="5875" y="20"/>
                  <a:pt x="5869" y="25"/>
                  <a:pt x="5862" y="25"/>
                </a:cubicBezTo>
                <a:lnTo>
                  <a:pt x="5787" y="25"/>
                </a:lnTo>
                <a:cubicBezTo>
                  <a:pt x="5780" y="25"/>
                  <a:pt x="5775" y="20"/>
                  <a:pt x="5775" y="13"/>
                </a:cubicBezTo>
                <a:cubicBezTo>
                  <a:pt x="5775" y="6"/>
                  <a:pt x="5780" y="0"/>
                  <a:pt x="5787" y="0"/>
                </a:cubicBezTo>
                <a:close/>
                <a:moveTo>
                  <a:pt x="5962" y="0"/>
                </a:moveTo>
                <a:lnTo>
                  <a:pt x="6037" y="0"/>
                </a:lnTo>
                <a:cubicBezTo>
                  <a:pt x="6044" y="0"/>
                  <a:pt x="6050" y="6"/>
                  <a:pt x="6050" y="13"/>
                </a:cubicBezTo>
                <a:cubicBezTo>
                  <a:pt x="6050" y="20"/>
                  <a:pt x="6044" y="25"/>
                  <a:pt x="6037" y="25"/>
                </a:cubicBezTo>
                <a:lnTo>
                  <a:pt x="5962" y="25"/>
                </a:lnTo>
                <a:cubicBezTo>
                  <a:pt x="5955" y="25"/>
                  <a:pt x="5950" y="20"/>
                  <a:pt x="5950" y="13"/>
                </a:cubicBezTo>
                <a:cubicBezTo>
                  <a:pt x="5950" y="6"/>
                  <a:pt x="5955" y="0"/>
                  <a:pt x="5962" y="0"/>
                </a:cubicBezTo>
                <a:close/>
                <a:moveTo>
                  <a:pt x="6137" y="0"/>
                </a:moveTo>
                <a:lnTo>
                  <a:pt x="6212" y="0"/>
                </a:lnTo>
                <a:cubicBezTo>
                  <a:pt x="6219" y="0"/>
                  <a:pt x="6225" y="6"/>
                  <a:pt x="6225" y="13"/>
                </a:cubicBezTo>
                <a:cubicBezTo>
                  <a:pt x="6225" y="20"/>
                  <a:pt x="6219" y="25"/>
                  <a:pt x="6212" y="25"/>
                </a:cubicBezTo>
                <a:lnTo>
                  <a:pt x="6137" y="25"/>
                </a:lnTo>
                <a:cubicBezTo>
                  <a:pt x="6130" y="25"/>
                  <a:pt x="6125" y="20"/>
                  <a:pt x="6125" y="13"/>
                </a:cubicBezTo>
                <a:cubicBezTo>
                  <a:pt x="6125" y="6"/>
                  <a:pt x="6130" y="0"/>
                  <a:pt x="6137" y="0"/>
                </a:cubicBezTo>
                <a:close/>
                <a:moveTo>
                  <a:pt x="6312" y="0"/>
                </a:moveTo>
                <a:lnTo>
                  <a:pt x="6387" y="0"/>
                </a:lnTo>
                <a:cubicBezTo>
                  <a:pt x="6394" y="0"/>
                  <a:pt x="6400" y="6"/>
                  <a:pt x="6400" y="13"/>
                </a:cubicBezTo>
                <a:cubicBezTo>
                  <a:pt x="6400" y="20"/>
                  <a:pt x="6394" y="25"/>
                  <a:pt x="6387" y="25"/>
                </a:cubicBezTo>
                <a:lnTo>
                  <a:pt x="6312" y="25"/>
                </a:lnTo>
                <a:cubicBezTo>
                  <a:pt x="6305" y="25"/>
                  <a:pt x="6300" y="20"/>
                  <a:pt x="6300" y="13"/>
                </a:cubicBezTo>
                <a:cubicBezTo>
                  <a:pt x="6300" y="6"/>
                  <a:pt x="6305" y="0"/>
                  <a:pt x="6312" y="0"/>
                </a:cubicBezTo>
                <a:close/>
                <a:moveTo>
                  <a:pt x="6487" y="0"/>
                </a:moveTo>
                <a:lnTo>
                  <a:pt x="6562" y="0"/>
                </a:lnTo>
                <a:cubicBezTo>
                  <a:pt x="6569" y="0"/>
                  <a:pt x="6575" y="6"/>
                  <a:pt x="6575" y="13"/>
                </a:cubicBezTo>
                <a:cubicBezTo>
                  <a:pt x="6575" y="20"/>
                  <a:pt x="6569" y="25"/>
                  <a:pt x="6562" y="25"/>
                </a:cubicBezTo>
                <a:lnTo>
                  <a:pt x="6487" y="25"/>
                </a:lnTo>
                <a:cubicBezTo>
                  <a:pt x="6480" y="25"/>
                  <a:pt x="6475" y="20"/>
                  <a:pt x="6475" y="13"/>
                </a:cubicBezTo>
                <a:cubicBezTo>
                  <a:pt x="6475" y="6"/>
                  <a:pt x="6480" y="0"/>
                  <a:pt x="6487" y="0"/>
                </a:cubicBez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83" name="Freeform 244"/>
          <p:cNvSpPr>
            <a:spLocks noEditPoints="1"/>
          </p:cNvSpPr>
          <p:nvPr/>
        </p:nvSpPr>
        <p:spPr bwMode="auto">
          <a:xfrm>
            <a:off x="5724525" y="4337050"/>
            <a:ext cx="1939925" cy="7938"/>
          </a:xfrm>
          <a:custGeom>
            <a:avLst/>
            <a:gdLst>
              <a:gd name="T0" fmla="*/ 12 w 6575"/>
              <a:gd name="T1" fmla="*/ 25 h 25"/>
              <a:gd name="T2" fmla="*/ 275 w 6575"/>
              <a:gd name="T3" fmla="*/ 13 h 25"/>
              <a:gd name="T4" fmla="*/ 362 w 6575"/>
              <a:gd name="T5" fmla="*/ 0 h 25"/>
              <a:gd name="T6" fmla="*/ 350 w 6575"/>
              <a:gd name="T7" fmla="*/ 13 h 25"/>
              <a:gd name="T8" fmla="*/ 612 w 6575"/>
              <a:gd name="T9" fmla="*/ 25 h 25"/>
              <a:gd name="T10" fmla="*/ 787 w 6575"/>
              <a:gd name="T11" fmla="*/ 0 h 25"/>
              <a:gd name="T12" fmla="*/ 712 w 6575"/>
              <a:gd name="T13" fmla="*/ 0 h 25"/>
              <a:gd name="T14" fmla="*/ 887 w 6575"/>
              <a:gd name="T15" fmla="*/ 25 h 25"/>
              <a:gd name="T16" fmla="*/ 1150 w 6575"/>
              <a:gd name="T17" fmla="*/ 13 h 25"/>
              <a:gd name="T18" fmla="*/ 1237 w 6575"/>
              <a:gd name="T19" fmla="*/ 0 h 25"/>
              <a:gd name="T20" fmla="*/ 1225 w 6575"/>
              <a:gd name="T21" fmla="*/ 13 h 25"/>
              <a:gd name="T22" fmla="*/ 1487 w 6575"/>
              <a:gd name="T23" fmla="*/ 25 h 25"/>
              <a:gd name="T24" fmla="*/ 1662 w 6575"/>
              <a:gd name="T25" fmla="*/ 0 h 25"/>
              <a:gd name="T26" fmla="*/ 1587 w 6575"/>
              <a:gd name="T27" fmla="*/ 0 h 25"/>
              <a:gd name="T28" fmla="*/ 1762 w 6575"/>
              <a:gd name="T29" fmla="*/ 25 h 25"/>
              <a:gd name="T30" fmla="*/ 2025 w 6575"/>
              <a:gd name="T31" fmla="*/ 13 h 25"/>
              <a:gd name="T32" fmla="*/ 2112 w 6575"/>
              <a:gd name="T33" fmla="*/ 0 h 25"/>
              <a:gd name="T34" fmla="*/ 2100 w 6575"/>
              <a:gd name="T35" fmla="*/ 13 h 25"/>
              <a:gd name="T36" fmla="*/ 2362 w 6575"/>
              <a:gd name="T37" fmla="*/ 25 h 25"/>
              <a:gd name="T38" fmla="*/ 2537 w 6575"/>
              <a:gd name="T39" fmla="*/ 0 h 25"/>
              <a:gd name="T40" fmla="*/ 2462 w 6575"/>
              <a:gd name="T41" fmla="*/ 0 h 25"/>
              <a:gd name="T42" fmla="*/ 2637 w 6575"/>
              <a:gd name="T43" fmla="*/ 25 h 25"/>
              <a:gd name="T44" fmla="*/ 2900 w 6575"/>
              <a:gd name="T45" fmla="*/ 13 h 25"/>
              <a:gd name="T46" fmla="*/ 2987 w 6575"/>
              <a:gd name="T47" fmla="*/ 0 h 25"/>
              <a:gd name="T48" fmla="*/ 2975 w 6575"/>
              <a:gd name="T49" fmla="*/ 13 h 25"/>
              <a:gd name="T50" fmla="*/ 3237 w 6575"/>
              <a:gd name="T51" fmla="*/ 25 h 25"/>
              <a:gd name="T52" fmla="*/ 3412 w 6575"/>
              <a:gd name="T53" fmla="*/ 0 h 25"/>
              <a:gd name="T54" fmla="*/ 3337 w 6575"/>
              <a:gd name="T55" fmla="*/ 0 h 25"/>
              <a:gd name="T56" fmla="*/ 3512 w 6575"/>
              <a:gd name="T57" fmla="*/ 25 h 25"/>
              <a:gd name="T58" fmla="*/ 3775 w 6575"/>
              <a:gd name="T59" fmla="*/ 13 h 25"/>
              <a:gd name="T60" fmla="*/ 3862 w 6575"/>
              <a:gd name="T61" fmla="*/ 0 h 25"/>
              <a:gd name="T62" fmla="*/ 3850 w 6575"/>
              <a:gd name="T63" fmla="*/ 13 h 25"/>
              <a:gd name="T64" fmla="*/ 4112 w 6575"/>
              <a:gd name="T65" fmla="*/ 25 h 25"/>
              <a:gd name="T66" fmla="*/ 4287 w 6575"/>
              <a:gd name="T67" fmla="*/ 0 h 25"/>
              <a:gd name="T68" fmla="*/ 4212 w 6575"/>
              <a:gd name="T69" fmla="*/ 0 h 25"/>
              <a:gd name="T70" fmla="*/ 4387 w 6575"/>
              <a:gd name="T71" fmla="*/ 25 h 25"/>
              <a:gd name="T72" fmla="*/ 4650 w 6575"/>
              <a:gd name="T73" fmla="*/ 13 h 25"/>
              <a:gd name="T74" fmla="*/ 4737 w 6575"/>
              <a:gd name="T75" fmla="*/ 0 h 25"/>
              <a:gd name="T76" fmla="*/ 4725 w 6575"/>
              <a:gd name="T77" fmla="*/ 13 h 25"/>
              <a:gd name="T78" fmla="*/ 4987 w 6575"/>
              <a:gd name="T79" fmla="*/ 25 h 25"/>
              <a:gd name="T80" fmla="*/ 5162 w 6575"/>
              <a:gd name="T81" fmla="*/ 0 h 25"/>
              <a:gd name="T82" fmla="*/ 5087 w 6575"/>
              <a:gd name="T83" fmla="*/ 0 h 25"/>
              <a:gd name="T84" fmla="*/ 5262 w 6575"/>
              <a:gd name="T85" fmla="*/ 25 h 25"/>
              <a:gd name="T86" fmla="*/ 5525 w 6575"/>
              <a:gd name="T87" fmla="*/ 13 h 25"/>
              <a:gd name="T88" fmla="*/ 5612 w 6575"/>
              <a:gd name="T89" fmla="*/ 0 h 25"/>
              <a:gd name="T90" fmla="*/ 5600 w 6575"/>
              <a:gd name="T91" fmla="*/ 13 h 25"/>
              <a:gd name="T92" fmla="*/ 5862 w 6575"/>
              <a:gd name="T93" fmla="*/ 25 h 25"/>
              <a:gd name="T94" fmla="*/ 6037 w 6575"/>
              <a:gd name="T95" fmla="*/ 0 h 25"/>
              <a:gd name="T96" fmla="*/ 5962 w 6575"/>
              <a:gd name="T97" fmla="*/ 0 h 25"/>
              <a:gd name="T98" fmla="*/ 6137 w 6575"/>
              <a:gd name="T99" fmla="*/ 25 h 25"/>
              <a:gd name="T100" fmla="*/ 6400 w 6575"/>
              <a:gd name="T101" fmla="*/ 13 h 25"/>
              <a:gd name="T102" fmla="*/ 6487 w 6575"/>
              <a:gd name="T103" fmla="*/ 0 h 25"/>
              <a:gd name="T104" fmla="*/ 6475 w 6575"/>
              <a:gd name="T105" fmla="*/ 13 h 2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6575"/>
              <a:gd name="T160" fmla="*/ 0 h 25"/>
              <a:gd name="T161" fmla="*/ 6575 w 6575"/>
              <a:gd name="T162" fmla="*/ 25 h 25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6575" h="25">
                <a:moveTo>
                  <a:pt x="12" y="0"/>
                </a:moveTo>
                <a:lnTo>
                  <a:pt x="87" y="0"/>
                </a:lnTo>
                <a:cubicBezTo>
                  <a:pt x="94" y="0"/>
                  <a:pt x="100" y="6"/>
                  <a:pt x="100" y="13"/>
                </a:cubicBezTo>
                <a:cubicBezTo>
                  <a:pt x="100" y="20"/>
                  <a:pt x="94" y="25"/>
                  <a:pt x="87" y="25"/>
                </a:cubicBezTo>
                <a:lnTo>
                  <a:pt x="12" y="25"/>
                </a:lnTo>
                <a:cubicBezTo>
                  <a:pt x="5" y="25"/>
                  <a:pt x="0" y="20"/>
                  <a:pt x="0" y="13"/>
                </a:cubicBezTo>
                <a:cubicBezTo>
                  <a:pt x="0" y="6"/>
                  <a:pt x="5" y="0"/>
                  <a:pt x="12" y="0"/>
                </a:cubicBezTo>
                <a:close/>
                <a:moveTo>
                  <a:pt x="187" y="0"/>
                </a:moveTo>
                <a:lnTo>
                  <a:pt x="262" y="0"/>
                </a:lnTo>
                <a:cubicBezTo>
                  <a:pt x="269" y="0"/>
                  <a:pt x="275" y="6"/>
                  <a:pt x="275" y="13"/>
                </a:cubicBezTo>
                <a:cubicBezTo>
                  <a:pt x="275" y="20"/>
                  <a:pt x="269" y="25"/>
                  <a:pt x="262" y="25"/>
                </a:cubicBezTo>
                <a:lnTo>
                  <a:pt x="187" y="25"/>
                </a:lnTo>
                <a:cubicBezTo>
                  <a:pt x="180" y="25"/>
                  <a:pt x="175" y="20"/>
                  <a:pt x="175" y="13"/>
                </a:cubicBezTo>
                <a:cubicBezTo>
                  <a:pt x="175" y="6"/>
                  <a:pt x="180" y="0"/>
                  <a:pt x="187" y="0"/>
                </a:cubicBezTo>
                <a:close/>
                <a:moveTo>
                  <a:pt x="362" y="0"/>
                </a:moveTo>
                <a:lnTo>
                  <a:pt x="437" y="0"/>
                </a:lnTo>
                <a:cubicBezTo>
                  <a:pt x="444" y="0"/>
                  <a:pt x="450" y="6"/>
                  <a:pt x="450" y="13"/>
                </a:cubicBezTo>
                <a:cubicBezTo>
                  <a:pt x="450" y="20"/>
                  <a:pt x="444" y="25"/>
                  <a:pt x="437" y="25"/>
                </a:cubicBezTo>
                <a:lnTo>
                  <a:pt x="362" y="25"/>
                </a:lnTo>
                <a:cubicBezTo>
                  <a:pt x="355" y="25"/>
                  <a:pt x="350" y="20"/>
                  <a:pt x="350" y="13"/>
                </a:cubicBezTo>
                <a:cubicBezTo>
                  <a:pt x="350" y="6"/>
                  <a:pt x="355" y="0"/>
                  <a:pt x="362" y="0"/>
                </a:cubicBezTo>
                <a:close/>
                <a:moveTo>
                  <a:pt x="537" y="0"/>
                </a:moveTo>
                <a:lnTo>
                  <a:pt x="612" y="0"/>
                </a:lnTo>
                <a:cubicBezTo>
                  <a:pt x="619" y="0"/>
                  <a:pt x="625" y="6"/>
                  <a:pt x="625" y="13"/>
                </a:cubicBezTo>
                <a:cubicBezTo>
                  <a:pt x="625" y="20"/>
                  <a:pt x="619" y="25"/>
                  <a:pt x="612" y="25"/>
                </a:cubicBezTo>
                <a:lnTo>
                  <a:pt x="537" y="25"/>
                </a:lnTo>
                <a:cubicBezTo>
                  <a:pt x="530" y="25"/>
                  <a:pt x="525" y="20"/>
                  <a:pt x="525" y="13"/>
                </a:cubicBezTo>
                <a:cubicBezTo>
                  <a:pt x="525" y="6"/>
                  <a:pt x="530" y="0"/>
                  <a:pt x="537" y="0"/>
                </a:cubicBezTo>
                <a:close/>
                <a:moveTo>
                  <a:pt x="712" y="0"/>
                </a:moveTo>
                <a:lnTo>
                  <a:pt x="787" y="0"/>
                </a:lnTo>
                <a:cubicBezTo>
                  <a:pt x="794" y="0"/>
                  <a:pt x="800" y="6"/>
                  <a:pt x="800" y="13"/>
                </a:cubicBezTo>
                <a:cubicBezTo>
                  <a:pt x="800" y="20"/>
                  <a:pt x="794" y="25"/>
                  <a:pt x="787" y="25"/>
                </a:cubicBezTo>
                <a:lnTo>
                  <a:pt x="712" y="25"/>
                </a:lnTo>
                <a:cubicBezTo>
                  <a:pt x="705" y="25"/>
                  <a:pt x="700" y="20"/>
                  <a:pt x="700" y="13"/>
                </a:cubicBezTo>
                <a:cubicBezTo>
                  <a:pt x="700" y="6"/>
                  <a:pt x="705" y="0"/>
                  <a:pt x="712" y="0"/>
                </a:cubicBezTo>
                <a:close/>
                <a:moveTo>
                  <a:pt x="887" y="0"/>
                </a:moveTo>
                <a:lnTo>
                  <a:pt x="962" y="0"/>
                </a:lnTo>
                <a:cubicBezTo>
                  <a:pt x="969" y="0"/>
                  <a:pt x="975" y="6"/>
                  <a:pt x="975" y="13"/>
                </a:cubicBezTo>
                <a:cubicBezTo>
                  <a:pt x="975" y="20"/>
                  <a:pt x="969" y="25"/>
                  <a:pt x="962" y="25"/>
                </a:cubicBezTo>
                <a:lnTo>
                  <a:pt x="887" y="25"/>
                </a:lnTo>
                <a:cubicBezTo>
                  <a:pt x="880" y="25"/>
                  <a:pt x="875" y="20"/>
                  <a:pt x="875" y="13"/>
                </a:cubicBezTo>
                <a:cubicBezTo>
                  <a:pt x="875" y="6"/>
                  <a:pt x="880" y="0"/>
                  <a:pt x="887" y="0"/>
                </a:cubicBezTo>
                <a:close/>
                <a:moveTo>
                  <a:pt x="1062" y="0"/>
                </a:moveTo>
                <a:lnTo>
                  <a:pt x="1137" y="0"/>
                </a:lnTo>
                <a:cubicBezTo>
                  <a:pt x="1144" y="0"/>
                  <a:pt x="1150" y="6"/>
                  <a:pt x="1150" y="13"/>
                </a:cubicBezTo>
                <a:cubicBezTo>
                  <a:pt x="1150" y="20"/>
                  <a:pt x="1144" y="25"/>
                  <a:pt x="1137" y="25"/>
                </a:cubicBezTo>
                <a:lnTo>
                  <a:pt x="1062" y="25"/>
                </a:lnTo>
                <a:cubicBezTo>
                  <a:pt x="1055" y="25"/>
                  <a:pt x="1050" y="20"/>
                  <a:pt x="1050" y="13"/>
                </a:cubicBezTo>
                <a:cubicBezTo>
                  <a:pt x="1050" y="6"/>
                  <a:pt x="1055" y="0"/>
                  <a:pt x="1062" y="0"/>
                </a:cubicBezTo>
                <a:close/>
                <a:moveTo>
                  <a:pt x="1237" y="0"/>
                </a:moveTo>
                <a:lnTo>
                  <a:pt x="1312" y="0"/>
                </a:lnTo>
                <a:cubicBezTo>
                  <a:pt x="1319" y="0"/>
                  <a:pt x="1325" y="6"/>
                  <a:pt x="1325" y="13"/>
                </a:cubicBezTo>
                <a:cubicBezTo>
                  <a:pt x="1325" y="20"/>
                  <a:pt x="1319" y="25"/>
                  <a:pt x="1312" y="25"/>
                </a:cubicBezTo>
                <a:lnTo>
                  <a:pt x="1237" y="25"/>
                </a:lnTo>
                <a:cubicBezTo>
                  <a:pt x="1230" y="25"/>
                  <a:pt x="1225" y="20"/>
                  <a:pt x="1225" y="13"/>
                </a:cubicBezTo>
                <a:cubicBezTo>
                  <a:pt x="1225" y="6"/>
                  <a:pt x="1230" y="0"/>
                  <a:pt x="1237" y="0"/>
                </a:cubicBezTo>
                <a:close/>
                <a:moveTo>
                  <a:pt x="1412" y="0"/>
                </a:moveTo>
                <a:lnTo>
                  <a:pt x="1487" y="0"/>
                </a:lnTo>
                <a:cubicBezTo>
                  <a:pt x="1494" y="0"/>
                  <a:pt x="1500" y="6"/>
                  <a:pt x="1500" y="13"/>
                </a:cubicBezTo>
                <a:cubicBezTo>
                  <a:pt x="1500" y="20"/>
                  <a:pt x="1494" y="25"/>
                  <a:pt x="1487" y="25"/>
                </a:cubicBezTo>
                <a:lnTo>
                  <a:pt x="1412" y="25"/>
                </a:lnTo>
                <a:cubicBezTo>
                  <a:pt x="1405" y="25"/>
                  <a:pt x="1400" y="20"/>
                  <a:pt x="1400" y="13"/>
                </a:cubicBezTo>
                <a:cubicBezTo>
                  <a:pt x="1400" y="6"/>
                  <a:pt x="1405" y="0"/>
                  <a:pt x="1412" y="0"/>
                </a:cubicBezTo>
                <a:close/>
                <a:moveTo>
                  <a:pt x="1587" y="0"/>
                </a:moveTo>
                <a:lnTo>
                  <a:pt x="1662" y="0"/>
                </a:lnTo>
                <a:cubicBezTo>
                  <a:pt x="1669" y="0"/>
                  <a:pt x="1675" y="6"/>
                  <a:pt x="1675" y="13"/>
                </a:cubicBezTo>
                <a:cubicBezTo>
                  <a:pt x="1675" y="20"/>
                  <a:pt x="1669" y="25"/>
                  <a:pt x="1662" y="25"/>
                </a:cubicBezTo>
                <a:lnTo>
                  <a:pt x="1587" y="25"/>
                </a:lnTo>
                <a:cubicBezTo>
                  <a:pt x="1580" y="25"/>
                  <a:pt x="1575" y="20"/>
                  <a:pt x="1575" y="13"/>
                </a:cubicBezTo>
                <a:cubicBezTo>
                  <a:pt x="1575" y="6"/>
                  <a:pt x="1580" y="0"/>
                  <a:pt x="1587" y="0"/>
                </a:cubicBezTo>
                <a:close/>
                <a:moveTo>
                  <a:pt x="1762" y="0"/>
                </a:moveTo>
                <a:lnTo>
                  <a:pt x="1837" y="0"/>
                </a:lnTo>
                <a:cubicBezTo>
                  <a:pt x="1844" y="0"/>
                  <a:pt x="1850" y="6"/>
                  <a:pt x="1850" y="13"/>
                </a:cubicBezTo>
                <a:cubicBezTo>
                  <a:pt x="1850" y="20"/>
                  <a:pt x="1844" y="25"/>
                  <a:pt x="1837" y="25"/>
                </a:cubicBezTo>
                <a:lnTo>
                  <a:pt x="1762" y="25"/>
                </a:lnTo>
                <a:cubicBezTo>
                  <a:pt x="1755" y="25"/>
                  <a:pt x="1750" y="20"/>
                  <a:pt x="1750" y="13"/>
                </a:cubicBezTo>
                <a:cubicBezTo>
                  <a:pt x="1750" y="6"/>
                  <a:pt x="1755" y="0"/>
                  <a:pt x="1762" y="0"/>
                </a:cubicBezTo>
                <a:close/>
                <a:moveTo>
                  <a:pt x="1937" y="0"/>
                </a:moveTo>
                <a:lnTo>
                  <a:pt x="2012" y="0"/>
                </a:lnTo>
                <a:cubicBezTo>
                  <a:pt x="2019" y="0"/>
                  <a:pt x="2025" y="6"/>
                  <a:pt x="2025" y="13"/>
                </a:cubicBezTo>
                <a:cubicBezTo>
                  <a:pt x="2025" y="20"/>
                  <a:pt x="2019" y="25"/>
                  <a:pt x="2012" y="25"/>
                </a:cubicBezTo>
                <a:lnTo>
                  <a:pt x="1937" y="25"/>
                </a:lnTo>
                <a:cubicBezTo>
                  <a:pt x="1930" y="25"/>
                  <a:pt x="1925" y="20"/>
                  <a:pt x="1925" y="13"/>
                </a:cubicBezTo>
                <a:cubicBezTo>
                  <a:pt x="1925" y="6"/>
                  <a:pt x="1930" y="0"/>
                  <a:pt x="1937" y="0"/>
                </a:cubicBezTo>
                <a:close/>
                <a:moveTo>
                  <a:pt x="2112" y="0"/>
                </a:moveTo>
                <a:lnTo>
                  <a:pt x="2187" y="0"/>
                </a:lnTo>
                <a:cubicBezTo>
                  <a:pt x="2194" y="0"/>
                  <a:pt x="2200" y="6"/>
                  <a:pt x="2200" y="13"/>
                </a:cubicBezTo>
                <a:cubicBezTo>
                  <a:pt x="2200" y="20"/>
                  <a:pt x="2194" y="25"/>
                  <a:pt x="2187" y="25"/>
                </a:cubicBezTo>
                <a:lnTo>
                  <a:pt x="2112" y="25"/>
                </a:lnTo>
                <a:cubicBezTo>
                  <a:pt x="2105" y="25"/>
                  <a:pt x="2100" y="20"/>
                  <a:pt x="2100" y="13"/>
                </a:cubicBezTo>
                <a:cubicBezTo>
                  <a:pt x="2100" y="6"/>
                  <a:pt x="2105" y="0"/>
                  <a:pt x="2112" y="0"/>
                </a:cubicBezTo>
                <a:close/>
                <a:moveTo>
                  <a:pt x="2287" y="0"/>
                </a:moveTo>
                <a:lnTo>
                  <a:pt x="2362" y="0"/>
                </a:lnTo>
                <a:cubicBezTo>
                  <a:pt x="2369" y="0"/>
                  <a:pt x="2375" y="6"/>
                  <a:pt x="2375" y="13"/>
                </a:cubicBezTo>
                <a:cubicBezTo>
                  <a:pt x="2375" y="20"/>
                  <a:pt x="2369" y="25"/>
                  <a:pt x="2362" y="25"/>
                </a:cubicBezTo>
                <a:lnTo>
                  <a:pt x="2287" y="25"/>
                </a:lnTo>
                <a:cubicBezTo>
                  <a:pt x="2280" y="25"/>
                  <a:pt x="2275" y="20"/>
                  <a:pt x="2275" y="13"/>
                </a:cubicBezTo>
                <a:cubicBezTo>
                  <a:pt x="2275" y="6"/>
                  <a:pt x="2280" y="0"/>
                  <a:pt x="2287" y="0"/>
                </a:cubicBezTo>
                <a:close/>
                <a:moveTo>
                  <a:pt x="2462" y="0"/>
                </a:moveTo>
                <a:lnTo>
                  <a:pt x="2537" y="0"/>
                </a:lnTo>
                <a:cubicBezTo>
                  <a:pt x="2544" y="0"/>
                  <a:pt x="2550" y="6"/>
                  <a:pt x="2550" y="13"/>
                </a:cubicBezTo>
                <a:cubicBezTo>
                  <a:pt x="2550" y="20"/>
                  <a:pt x="2544" y="25"/>
                  <a:pt x="2537" y="25"/>
                </a:cubicBezTo>
                <a:lnTo>
                  <a:pt x="2462" y="25"/>
                </a:lnTo>
                <a:cubicBezTo>
                  <a:pt x="2455" y="25"/>
                  <a:pt x="2450" y="20"/>
                  <a:pt x="2450" y="13"/>
                </a:cubicBezTo>
                <a:cubicBezTo>
                  <a:pt x="2450" y="6"/>
                  <a:pt x="2455" y="0"/>
                  <a:pt x="2462" y="0"/>
                </a:cubicBezTo>
                <a:close/>
                <a:moveTo>
                  <a:pt x="2637" y="0"/>
                </a:moveTo>
                <a:lnTo>
                  <a:pt x="2712" y="0"/>
                </a:lnTo>
                <a:cubicBezTo>
                  <a:pt x="2719" y="0"/>
                  <a:pt x="2725" y="6"/>
                  <a:pt x="2725" y="13"/>
                </a:cubicBezTo>
                <a:cubicBezTo>
                  <a:pt x="2725" y="20"/>
                  <a:pt x="2719" y="25"/>
                  <a:pt x="2712" y="25"/>
                </a:cubicBezTo>
                <a:lnTo>
                  <a:pt x="2637" y="25"/>
                </a:lnTo>
                <a:cubicBezTo>
                  <a:pt x="2630" y="25"/>
                  <a:pt x="2625" y="20"/>
                  <a:pt x="2625" y="13"/>
                </a:cubicBezTo>
                <a:cubicBezTo>
                  <a:pt x="2625" y="6"/>
                  <a:pt x="2630" y="0"/>
                  <a:pt x="2637" y="0"/>
                </a:cubicBezTo>
                <a:close/>
                <a:moveTo>
                  <a:pt x="2812" y="0"/>
                </a:moveTo>
                <a:lnTo>
                  <a:pt x="2887" y="0"/>
                </a:lnTo>
                <a:cubicBezTo>
                  <a:pt x="2894" y="0"/>
                  <a:pt x="2900" y="6"/>
                  <a:pt x="2900" y="13"/>
                </a:cubicBezTo>
                <a:cubicBezTo>
                  <a:pt x="2900" y="20"/>
                  <a:pt x="2894" y="25"/>
                  <a:pt x="2887" y="25"/>
                </a:cubicBezTo>
                <a:lnTo>
                  <a:pt x="2812" y="25"/>
                </a:lnTo>
                <a:cubicBezTo>
                  <a:pt x="2805" y="25"/>
                  <a:pt x="2800" y="20"/>
                  <a:pt x="2800" y="13"/>
                </a:cubicBezTo>
                <a:cubicBezTo>
                  <a:pt x="2800" y="6"/>
                  <a:pt x="2805" y="0"/>
                  <a:pt x="2812" y="0"/>
                </a:cubicBezTo>
                <a:close/>
                <a:moveTo>
                  <a:pt x="2987" y="0"/>
                </a:moveTo>
                <a:lnTo>
                  <a:pt x="3062" y="0"/>
                </a:lnTo>
                <a:cubicBezTo>
                  <a:pt x="3069" y="0"/>
                  <a:pt x="3075" y="6"/>
                  <a:pt x="3075" y="13"/>
                </a:cubicBezTo>
                <a:cubicBezTo>
                  <a:pt x="3075" y="20"/>
                  <a:pt x="3069" y="25"/>
                  <a:pt x="3062" y="25"/>
                </a:cubicBezTo>
                <a:lnTo>
                  <a:pt x="2987" y="25"/>
                </a:lnTo>
                <a:cubicBezTo>
                  <a:pt x="2980" y="25"/>
                  <a:pt x="2975" y="20"/>
                  <a:pt x="2975" y="13"/>
                </a:cubicBezTo>
                <a:cubicBezTo>
                  <a:pt x="2975" y="6"/>
                  <a:pt x="2980" y="0"/>
                  <a:pt x="2987" y="0"/>
                </a:cubicBezTo>
                <a:close/>
                <a:moveTo>
                  <a:pt x="3162" y="0"/>
                </a:moveTo>
                <a:lnTo>
                  <a:pt x="3237" y="0"/>
                </a:lnTo>
                <a:cubicBezTo>
                  <a:pt x="3244" y="0"/>
                  <a:pt x="3250" y="6"/>
                  <a:pt x="3250" y="13"/>
                </a:cubicBezTo>
                <a:cubicBezTo>
                  <a:pt x="3250" y="20"/>
                  <a:pt x="3244" y="25"/>
                  <a:pt x="3237" y="25"/>
                </a:cubicBezTo>
                <a:lnTo>
                  <a:pt x="3162" y="25"/>
                </a:lnTo>
                <a:cubicBezTo>
                  <a:pt x="3155" y="25"/>
                  <a:pt x="3150" y="20"/>
                  <a:pt x="3150" y="13"/>
                </a:cubicBezTo>
                <a:cubicBezTo>
                  <a:pt x="3150" y="6"/>
                  <a:pt x="3155" y="0"/>
                  <a:pt x="3162" y="0"/>
                </a:cubicBezTo>
                <a:close/>
                <a:moveTo>
                  <a:pt x="3337" y="0"/>
                </a:moveTo>
                <a:lnTo>
                  <a:pt x="3412" y="0"/>
                </a:lnTo>
                <a:cubicBezTo>
                  <a:pt x="3419" y="0"/>
                  <a:pt x="3425" y="6"/>
                  <a:pt x="3425" y="13"/>
                </a:cubicBezTo>
                <a:cubicBezTo>
                  <a:pt x="3425" y="20"/>
                  <a:pt x="3419" y="25"/>
                  <a:pt x="3412" y="25"/>
                </a:cubicBezTo>
                <a:lnTo>
                  <a:pt x="3337" y="25"/>
                </a:lnTo>
                <a:cubicBezTo>
                  <a:pt x="3330" y="25"/>
                  <a:pt x="3325" y="20"/>
                  <a:pt x="3325" y="13"/>
                </a:cubicBezTo>
                <a:cubicBezTo>
                  <a:pt x="3325" y="6"/>
                  <a:pt x="3330" y="0"/>
                  <a:pt x="3337" y="0"/>
                </a:cubicBezTo>
                <a:close/>
                <a:moveTo>
                  <a:pt x="3512" y="0"/>
                </a:moveTo>
                <a:lnTo>
                  <a:pt x="3587" y="0"/>
                </a:lnTo>
                <a:cubicBezTo>
                  <a:pt x="3594" y="0"/>
                  <a:pt x="3600" y="6"/>
                  <a:pt x="3600" y="13"/>
                </a:cubicBezTo>
                <a:cubicBezTo>
                  <a:pt x="3600" y="20"/>
                  <a:pt x="3594" y="25"/>
                  <a:pt x="3587" y="25"/>
                </a:cubicBezTo>
                <a:lnTo>
                  <a:pt x="3512" y="25"/>
                </a:lnTo>
                <a:cubicBezTo>
                  <a:pt x="3505" y="25"/>
                  <a:pt x="3500" y="20"/>
                  <a:pt x="3500" y="13"/>
                </a:cubicBezTo>
                <a:cubicBezTo>
                  <a:pt x="3500" y="6"/>
                  <a:pt x="3505" y="0"/>
                  <a:pt x="3512" y="0"/>
                </a:cubicBezTo>
                <a:close/>
                <a:moveTo>
                  <a:pt x="3687" y="0"/>
                </a:moveTo>
                <a:lnTo>
                  <a:pt x="3762" y="0"/>
                </a:lnTo>
                <a:cubicBezTo>
                  <a:pt x="3769" y="0"/>
                  <a:pt x="3775" y="6"/>
                  <a:pt x="3775" y="13"/>
                </a:cubicBezTo>
                <a:cubicBezTo>
                  <a:pt x="3775" y="20"/>
                  <a:pt x="3769" y="25"/>
                  <a:pt x="3762" y="25"/>
                </a:cubicBezTo>
                <a:lnTo>
                  <a:pt x="3687" y="25"/>
                </a:lnTo>
                <a:cubicBezTo>
                  <a:pt x="3680" y="25"/>
                  <a:pt x="3675" y="20"/>
                  <a:pt x="3675" y="13"/>
                </a:cubicBezTo>
                <a:cubicBezTo>
                  <a:pt x="3675" y="6"/>
                  <a:pt x="3680" y="0"/>
                  <a:pt x="3687" y="0"/>
                </a:cubicBezTo>
                <a:close/>
                <a:moveTo>
                  <a:pt x="3862" y="0"/>
                </a:moveTo>
                <a:lnTo>
                  <a:pt x="3937" y="0"/>
                </a:lnTo>
                <a:cubicBezTo>
                  <a:pt x="3944" y="0"/>
                  <a:pt x="3950" y="6"/>
                  <a:pt x="3950" y="13"/>
                </a:cubicBezTo>
                <a:cubicBezTo>
                  <a:pt x="3950" y="20"/>
                  <a:pt x="3944" y="25"/>
                  <a:pt x="3937" y="25"/>
                </a:cubicBezTo>
                <a:lnTo>
                  <a:pt x="3862" y="25"/>
                </a:lnTo>
                <a:cubicBezTo>
                  <a:pt x="3855" y="25"/>
                  <a:pt x="3850" y="20"/>
                  <a:pt x="3850" y="13"/>
                </a:cubicBezTo>
                <a:cubicBezTo>
                  <a:pt x="3850" y="6"/>
                  <a:pt x="3855" y="0"/>
                  <a:pt x="3862" y="0"/>
                </a:cubicBezTo>
                <a:close/>
                <a:moveTo>
                  <a:pt x="4037" y="0"/>
                </a:moveTo>
                <a:lnTo>
                  <a:pt x="4112" y="0"/>
                </a:lnTo>
                <a:cubicBezTo>
                  <a:pt x="4119" y="0"/>
                  <a:pt x="4125" y="6"/>
                  <a:pt x="4125" y="13"/>
                </a:cubicBezTo>
                <a:cubicBezTo>
                  <a:pt x="4125" y="20"/>
                  <a:pt x="4119" y="25"/>
                  <a:pt x="4112" y="25"/>
                </a:cubicBezTo>
                <a:lnTo>
                  <a:pt x="4037" y="25"/>
                </a:lnTo>
                <a:cubicBezTo>
                  <a:pt x="4030" y="25"/>
                  <a:pt x="4025" y="20"/>
                  <a:pt x="4025" y="13"/>
                </a:cubicBezTo>
                <a:cubicBezTo>
                  <a:pt x="4025" y="6"/>
                  <a:pt x="4030" y="0"/>
                  <a:pt x="4037" y="0"/>
                </a:cubicBezTo>
                <a:close/>
                <a:moveTo>
                  <a:pt x="4212" y="0"/>
                </a:moveTo>
                <a:lnTo>
                  <a:pt x="4287" y="0"/>
                </a:lnTo>
                <a:cubicBezTo>
                  <a:pt x="4294" y="0"/>
                  <a:pt x="4300" y="6"/>
                  <a:pt x="4300" y="13"/>
                </a:cubicBezTo>
                <a:cubicBezTo>
                  <a:pt x="4300" y="20"/>
                  <a:pt x="4294" y="25"/>
                  <a:pt x="4287" y="25"/>
                </a:cubicBezTo>
                <a:lnTo>
                  <a:pt x="4212" y="25"/>
                </a:lnTo>
                <a:cubicBezTo>
                  <a:pt x="4205" y="25"/>
                  <a:pt x="4200" y="20"/>
                  <a:pt x="4200" y="13"/>
                </a:cubicBezTo>
                <a:cubicBezTo>
                  <a:pt x="4200" y="6"/>
                  <a:pt x="4205" y="0"/>
                  <a:pt x="4212" y="0"/>
                </a:cubicBezTo>
                <a:close/>
                <a:moveTo>
                  <a:pt x="4387" y="0"/>
                </a:moveTo>
                <a:lnTo>
                  <a:pt x="4462" y="0"/>
                </a:lnTo>
                <a:cubicBezTo>
                  <a:pt x="4469" y="0"/>
                  <a:pt x="4475" y="6"/>
                  <a:pt x="4475" y="13"/>
                </a:cubicBezTo>
                <a:cubicBezTo>
                  <a:pt x="4475" y="20"/>
                  <a:pt x="4469" y="25"/>
                  <a:pt x="4462" y="25"/>
                </a:cubicBezTo>
                <a:lnTo>
                  <a:pt x="4387" y="25"/>
                </a:lnTo>
                <a:cubicBezTo>
                  <a:pt x="4380" y="25"/>
                  <a:pt x="4375" y="20"/>
                  <a:pt x="4375" y="13"/>
                </a:cubicBezTo>
                <a:cubicBezTo>
                  <a:pt x="4375" y="6"/>
                  <a:pt x="4380" y="0"/>
                  <a:pt x="4387" y="0"/>
                </a:cubicBezTo>
                <a:close/>
                <a:moveTo>
                  <a:pt x="4562" y="0"/>
                </a:moveTo>
                <a:lnTo>
                  <a:pt x="4637" y="0"/>
                </a:lnTo>
                <a:cubicBezTo>
                  <a:pt x="4644" y="0"/>
                  <a:pt x="4650" y="6"/>
                  <a:pt x="4650" y="13"/>
                </a:cubicBezTo>
                <a:cubicBezTo>
                  <a:pt x="4650" y="20"/>
                  <a:pt x="4644" y="25"/>
                  <a:pt x="4637" y="25"/>
                </a:cubicBezTo>
                <a:lnTo>
                  <a:pt x="4562" y="25"/>
                </a:lnTo>
                <a:cubicBezTo>
                  <a:pt x="4555" y="25"/>
                  <a:pt x="4550" y="20"/>
                  <a:pt x="4550" y="13"/>
                </a:cubicBezTo>
                <a:cubicBezTo>
                  <a:pt x="4550" y="6"/>
                  <a:pt x="4555" y="0"/>
                  <a:pt x="4562" y="0"/>
                </a:cubicBezTo>
                <a:close/>
                <a:moveTo>
                  <a:pt x="4737" y="0"/>
                </a:moveTo>
                <a:lnTo>
                  <a:pt x="4812" y="0"/>
                </a:lnTo>
                <a:cubicBezTo>
                  <a:pt x="4819" y="0"/>
                  <a:pt x="4825" y="6"/>
                  <a:pt x="4825" y="13"/>
                </a:cubicBezTo>
                <a:cubicBezTo>
                  <a:pt x="4825" y="20"/>
                  <a:pt x="4819" y="25"/>
                  <a:pt x="4812" y="25"/>
                </a:cubicBezTo>
                <a:lnTo>
                  <a:pt x="4737" y="25"/>
                </a:lnTo>
                <a:cubicBezTo>
                  <a:pt x="4730" y="25"/>
                  <a:pt x="4725" y="20"/>
                  <a:pt x="4725" y="13"/>
                </a:cubicBezTo>
                <a:cubicBezTo>
                  <a:pt x="4725" y="6"/>
                  <a:pt x="4730" y="0"/>
                  <a:pt x="4737" y="0"/>
                </a:cubicBezTo>
                <a:close/>
                <a:moveTo>
                  <a:pt x="4912" y="0"/>
                </a:moveTo>
                <a:lnTo>
                  <a:pt x="4987" y="0"/>
                </a:lnTo>
                <a:cubicBezTo>
                  <a:pt x="4994" y="0"/>
                  <a:pt x="5000" y="6"/>
                  <a:pt x="5000" y="13"/>
                </a:cubicBezTo>
                <a:cubicBezTo>
                  <a:pt x="5000" y="20"/>
                  <a:pt x="4994" y="25"/>
                  <a:pt x="4987" y="25"/>
                </a:cubicBezTo>
                <a:lnTo>
                  <a:pt x="4912" y="25"/>
                </a:lnTo>
                <a:cubicBezTo>
                  <a:pt x="4905" y="25"/>
                  <a:pt x="4900" y="20"/>
                  <a:pt x="4900" y="13"/>
                </a:cubicBezTo>
                <a:cubicBezTo>
                  <a:pt x="4900" y="6"/>
                  <a:pt x="4905" y="0"/>
                  <a:pt x="4912" y="0"/>
                </a:cubicBezTo>
                <a:close/>
                <a:moveTo>
                  <a:pt x="5087" y="0"/>
                </a:moveTo>
                <a:lnTo>
                  <a:pt x="5162" y="0"/>
                </a:lnTo>
                <a:cubicBezTo>
                  <a:pt x="5169" y="0"/>
                  <a:pt x="5175" y="6"/>
                  <a:pt x="5175" y="13"/>
                </a:cubicBezTo>
                <a:cubicBezTo>
                  <a:pt x="5175" y="20"/>
                  <a:pt x="5169" y="25"/>
                  <a:pt x="5162" y="25"/>
                </a:cubicBezTo>
                <a:lnTo>
                  <a:pt x="5087" y="25"/>
                </a:lnTo>
                <a:cubicBezTo>
                  <a:pt x="5080" y="25"/>
                  <a:pt x="5075" y="20"/>
                  <a:pt x="5075" y="13"/>
                </a:cubicBezTo>
                <a:cubicBezTo>
                  <a:pt x="5075" y="6"/>
                  <a:pt x="5080" y="0"/>
                  <a:pt x="5087" y="0"/>
                </a:cubicBezTo>
                <a:close/>
                <a:moveTo>
                  <a:pt x="5262" y="0"/>
                </a:moveTo>
                <a:lnTo>
                  <a:pt x="5337" y="0"/>
                </a:lnTo>
                <a:cubicBezTo>
                  <a:pt x="5344" y="0"/>
                  <a:pt x="5350" y="6"/>
                  <a:pt x="5350" y="13"/>
                </a:cubicBezTo>
                <a:cubicBezTo>
                  <a:pt x="5350" y="20"/>
                  <a:pt x="5344" y="25"/>
                  <a:pt x="5337" y="25"/>
                </a:cubicBezTo>
                <a:lnTo>
                  <a:pt x="5262" y="25"/>
                </a:lnTo>
                <a:cubicBezTo>
                  <a:pt x="5255" y="25"/>
                  <a:pt x="5250" y="20"/>
                  <a:pt x="5250" y="13"/>
                </a:cubicBezTo>
                <a:cubicBezTo>
                  <a:pt x="5250" y="6"/>
                  <a:pt x="5255" y="0"/>
                  <a:pt x="5262" y="0"/>
                </a:cubicBezTo>
                <a:close/>
                <a:moveTo>
                  <a:pt x="5437" y="0"/>
                </a:moveTo>
                <a:lnTo>
                  <a:pt x="5512" y="0"/>
                </a:lnTo>
                <a:cubicBezTo>
                  <a:pt x="5519" y="0"/>
                  <a:pt x="5525" y="6"/>
                  <a:pt x="5525" y="13"/>
                </a:cubicBezTo>
                <a:cubicBezTo>
                  <a:pt x="5525" y="20"/>
                  <a:pt x="5519" y="25"/>
                  <a:pt x="5512" y="25"/>
                </a:cubicBezTo>
                <a:lnTo>
                  <a:pt x="5437" y="25"/>
                </a:lnTo>
                <a:cubicBezTo>
                  <a:pt x="5430" y="25"/>
                  <a:pt x="5425" y="20"/>
                  <a:pt x="5425" y="13"/>
                </a:cubicBezTo>
                <a:cubicBezTo>
                  <a:pt x="5425" y="6"/>
                  <a:pt x="5430" y="0"/>
                  <a:pt x="5437" y="0"/>
                </a:cubicBezTo>
                <a:close/>
                <a:moveTo>
                  <a:pt x="5612" y="0"/>
                </a:moveTo>
                <a:lnTo>
                  <a:pt x="5687" y="0"/>
                </a:lnTo>
                <a:cubicBezTo>
                  <a:pt x="5694" y="0"/>
                  <a:pt x="5700" y="6"/>
                  <a:pt x="5700" y="13"/>
                </a:cubicBezTo>
                <a:cubicBezTo>
                  <a:pt x="5700" y="20"/>
                  <a:pt x="5694" y="25"/>
                  <a:pt x="5687" y="25"/>
                </a:cubicBezTo>
                <a:lnTo>
                  <a:pt x="5612" y="25"/>
                </a:lnTo>
                <a:cubicBezTo>
                  <a:pt x="5605" y="25"/>
                  <a:pt x="5600" y="20"/>
                  <a:pt x="5600" y="13"/>
                </a:cubicBezTo>
                <a:cubicBezTo>
                  <a:pt x="5600" y="6"/>
                  <a:pt x="5605" y="0"/>
                  <a:pt x="5612" y="0"/>
                </a:cubicBezTo>
                <a:close/>
                <a:moveTo>
                  <a:pt x="5787" y="0"/>
                </a:moveTo>
                <a:lnTo>
                  <a:pt x="5862" y="0"/>
                </a:lnTo>
                <a:cubicBezTo>
                  <a:pt x="5869" y="0"/>
                  <a:pt x="5875" y="6"/>
                  <a:pt x="5875" y="13"/>
                </a:cubicBezTo>
                <a:cubicBezTo>
                  <a:pt x="5875" y="20"/>
                  <a:pt x="5869" y="25"/>
                  <a:pt x="5862" y="25"/>
                </a:cubicBezTo>
                <a:lnTo>
                  <a:pt x="5787" y="25"/>
                </a:lnTo>
                <a:cubicBezTo>
                  <a:pt x="5780" y="25"/>
                  <a:pt x="5775" y="20"/>
                  <a:pt x="5775" y="13"/>
                </a:cubicBezTo>
                <a:cubicBezTo>
                  <a:pt x="5775" y="6"/>
                  <a:pt x="5780" y="0"/>
                  <a:pt x="5787" y="0"/>
                </a:cubicBezTo>
                <a:close/>
                <a:moveTo>
                  <a:pt x="5962" y="0"/>
                </a:moveTo>
                <a:lnTo>
                  <a:pt x="6037" y="0"/>
                </a:lnTo>
                <a:cubicBezTo>
                  <a:pt x="6044" y="0"/>
                  <a:pt x="6050" y="6"/>
                  <a:pt x="6050" y="13"/>
                </a:cubicBezTo>
                <a:cubicBezTo>
                  <a:pt x="6050" y="20"/>
                  <a:pt x="6044" y="25"/>
                  <a:pt x="6037" y="25"/>
                </a:cubicBezTo>
                <a:lnTo>
                  <a:pt x="5962" y="25"/>
                </a:lnTo>
                <a:cubicBezTo>
                  <a:pt x="5955" y="25"/>
                  <a:pt x="5950" y="20"/>
                  <a:pt x="5950" y="13"/>
                </a:cubicBezTo>
                <a:cubicBezTo>
                  <a:pt x="5950" y="6"/>
                  <a:pt x="5955" y="0"/>
                  <a:pt x="5962" y="0"/>
                </a:cubicBezTo>
                <a:close/>
                <a:moveTo>
                  <a:pt x="6137" y="0"/>
                </a:moveTo>
                <a:lnTo>
                  <a:pt x="6212" y="0"/>
                </a:lnTo>
                <a:cubicBezTo>
                  <a:pt x="6219" y="0"/>
                  <a:pt x="6225" y="6"/>
                  <a:pt x="6225" y="13"/>
                </a:cubicBezTo>
                <a:cubicBezTo>
                  <a:pt x="6225" y="20"/>
                  <a:pt x="6219" y="25"/>
                  <a:pt x="6212" y="25"/>
                </a:cubicBezTo>
                <a:lnTo>
                  <a:pt x="6137" y="25"/>
                </a:lnTo>
                <a:cubicBezTo>
                  <a:pt x="6130" y="25"/>
                  <a:pt x="6125" y="20"/>
                  <a:pt x="6125" y="13"/>
                </a:cubicBezTo>
                <a:cubicBezTo>
                  <a:pt x="6125" y="6"/>
                  <a:pt x="6130" y="0"/>
                  <a:pt x="6137" y="0"/>
                </a:cubicBezTo>
                <a:close/>
                <a:moveTo>
                  <a:pt x="6312" y="0"/>
                </a:moveTo>
                <a:lnTo>
                  <a:pt x="6387" y="0"/>
                </a:lnTo>
                <a:cubicBezTo>
                  <a:pt x="6394" y="0"/>
                  <a:pt x="6400" y="6"/>
                  <a:pt x="6400" y="13"/>
                </a:cubicBezTo>
                <a:cubicBezTo>
                  <a:pt x="6400" y="20"/>
                  <a:pt x="6394" y="25"/>
                  <a:pt x="6387" y="25"/>
                </a:cubicBezTo>
                <a:lnTo>
                  <a:pt x="6312" y="25"/>
                </a:lnTo>
                <a:cubicBezTo>
                  <a:pt x="6305" y="25"/>
                  <a:pt x="6300" y="20"/>
                  <a:pt x="6300" y="13"/>
                </a:cubicBezTo>
                <a:cubicBezTo>
                  <a:pt x="6300" y="6"/>
                  <a:pt x="6305" y="0"/>
                  <a:pt x="6312" y="0"/>
                </a:cubicBezTo>
                <a:close/>
                <a:moveTo>
                  <a:pt x="6487" y="0"/>
                </a:moveTo>
                <a:lnTo>
                  <a:pt x="6562" y="0"/>
                </a:lnTo>
                <a:cubicBezTo>
                  <a:pt x="6569" y="0"/>
                  <a:pt x="6575" y="6"/>
                  <a:pt x="6575" y="13"/>
                </a:cubicBezTo>
                <a:cubicBezTo>
                  <a:pt x="6575" y="20"/>
                  <a:pt x="6569" y="25"/>
                  <a:pt x="6562" y="25"/>
                </a:cubicBezTo>
                <a:lnTo>
                  <a:pt x="6487" y="25"/>
                </a:lnTo>
                <a:cubicBezTo>
                  <a:pt x="6480" y="25"/>
                  <a:pt x="6475" y="20"/>
                  <a:pt x="6475" y="13"/>
                </a:cubicBezTo>
                <a:cubicBezTo>
                  <a:pt x="6475" y="6"/>
                  <a:pt x="6480" y="0"/>
                  <a:pt x="6487" y="0"/>
                </a:cubicBez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84" name="Rectangle 246"/>
          <p:cNvSpPr>
            <a:spLocks noChangeArrowheads="1"/>
          </p:cNvSpPr>
          <p:nvPr/>
        </p:nvSpPr>
        <p:spPr bwMode="auto">
          <a:xfrm>
            <a:off x="6061075" y="5429250"/>
            <a:ext cx="148272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nl-NL" sz="1400" b="1">
                <a:solidFill>
                  <a:srgbClr val="0000CC"/>
                </a:solidFill>
              </a:rPr>
              <a:t>Operation phase</a:t>
            </a:r>
            <a:endParaRPr lang="nl-NL"/>
          </a:p>
        </p:txBody>
      </p:sp>
      <p:sp>
        <p:nvSpPr>
          <p:cNvPr id="27685" name="Freeform 250"/>
          <p:cNvSpPr>
            <a:spLocks/>
          </p:cNvSpPr>
          <p:nvPr/>
        </p:nvSpPr>
        <p:spPr bwMode="auto">
          <a:xfrm>
            <a:off x="2701925" y="4333875"/>
            <a:ext cx="203200" cy="879475"/>
          </a:xfrm>
          <a:custGeom>
            <a:avLst/>
            <a:gdLst>
              <a:gd name="T0" fmla="*/ 1383 w 1383"/>
              <a:gd name="T1" fmla="*/ 0 h 5958"/>
              <a:gd name="T2" fmla="*/ 692 w 1383"/>
              <a:gd name="T3" fmla="*/ 497 h 5958"/>
              <a:gd name="T4" fmla="*/ 692 w 1383"/>
              <a:gd name="T5" fmla="*/ 2483 h 5958"/>
              <a:gd name="T6" fmla="*/ 0 w 1383"/>
              <a:gd name="T7" fmla="*/ 2979 h 5958"/>
              <a:gd name="T8" fmla="*/ 692 w 1383"/>
              <a:gd name="T9" fmla="*/ 3476 h 5958"/>
              <a:gd name="T10" fmla="*/ 692 w 1383"/>
              <a:gd name="T11" fmla="*/ 5462 h 5958"/>
              <a:gd name="T12" fmla="*/ 1383 w 1383"/>
              <a:gd name="T13" fmla="*/ 5958 h 595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383"/>
              <a:gd name="T22" fmla="*/ 0 h 5958"/>
              <a:gd name="T23" fmla="*/ 1383 w 1383"/>
              <a:gd name="T24" fmla="*/ 5958 h 595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383" h="5958">
                <a:moveTo>
                  <a:pt x="1383" y="0"/>
                </a:moveTo>
                <a:cubicBezTo>
                  <a:pt x="1001" y="0"/>
                  <a:pt x="692" y="222"/>
                  <a:pt x="692" y="497"/>
                </a:cubicBezTo>
                <a:lnTo>
                  <a:pt x="692" y="2483"/>
                </a:lnTo>
                <a:cubicBezTo>
                  <a:pt x="692" y="2757"/>
                  <a:pt x="382" y="2979"/>
                  <a:pt x="0" y="2979"/>
                </a:cubicBezTo>
                <a:cubicBezTo>
                  <a:pt x="382" y="2979"/>
                  <a:pt x="692" y="3202"/>
                  <a:pt x="692" y="3476"/>
                </a:cubicBezTo>
                <a:lnTo>
                  <a:pt x="692" y="5462"/>
                </a:lnTo>
                <a:cubicBezTo>
                  <a:pt x="692" y="5736"/>
                  <a:pt x="1001" y="5958"/>
                  <a:pt x="1383" y="5958"/>
                </a:cubicBezTo>
              </a:path>
            </a:pathLst>
          </a:custGeom>
          <a:noFill/>
          <a:ln w="7938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86" name="TextBox 562"/>
          <p:cNvSpPr txBox="1">
            <a:spLocks noChangeArrowheads="1"/>
          </p:cNvSpPr>
          <p:nvPr/>
        </p:nvSpPr>
        <p:spPr bwMode="auto">
          <a:xfrm>
            <a:off x="2362200" y="1676400"/>
            <a:ext cx="990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nl-NL"/>
              <a:t>Creator</a:t>
            </a:r>
          </a:p>
          <a:p>
            <a:pPr algn="ctr"/>
            <a:r>
              <a:rPr lang="nl-NL"/>
              <a:t>PN1</a:t>
            </a:r>
          </a:p>
        </p:txBody>
      </p:sp>
      <p:sp>
        <p:nvSpPr>
          <p:cNvPr id="27687" name="TextBox 564"/>
          <p:cNvSpPr txBox="1">
            <a:spLocks noChangeArrowheads="1"/>
          </p:cNvSpPr>
          <p:nvPr/>
        </p:nvSpPr>
        <p:spPr bwMode="auto">
          <a:xfrm>
            <a:off x="5486400" y="1828800"/>
            <a:ext cx="68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/>
              <a:t>PN2</a:t>
            </a:r>
          </a:p>
        </p:txBody>
      </p:sp>
      <p:sp>
        <p:nvSpPr>
          <p:cNvPr id="566" name="Rounded Rectangle 565"/>
          <p:cNvSpPr/>
          <p:nvPr/>
        </p:nvSpPr>
        <p:spPr>
          <a:xfrm>
            <a:off x="2362200" y="2438400"/>
            <a:ext cx="1143000" cy="533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400" dirty="0">
                <a:solidFill>
                  <a:schemeClr val="tx1"/>
                </a:solidFill>
              </a:rPr>
              <a:t>Federation</a:t>
            </a:r>
          </a:p>
          <a:p>
            <a:pPr algn="ctr">
              <a:defRPr/>
            </a:pPr>
            <a:r>
              <a:rPr lang="nl-NL" sz="1400" dirty="0">
                <a:solidFill>
                  <a:schemeClr val="tx1"/>
                </a:solidFill>
              </a:rPr>
              <a:t>Manager</a:t>
            </a:r>
          </a:p>
        </p:txBody>
      </p:sp>
      <p:sp>
        <p:nvSpPr>
          <p:cNvPr id="567" name="Rounded Rectangle 566"/>
          <p:cNvSpPr/>
          <p:nvPr/>
        </p:nvSpPr>
        <p:spPr>
          <a:xfrm>
            <a:off x="5181600" y="2438400"/>
            <a:ext cx="1143000" cy="533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400" dirty="0">
                <a:solidFill>
                  <a:schemeClr val="tx1"/>
                </a:solidFill>
              </a:rPr>
              <a:t>Federation</a:t>
            </a:r>
          </a:p>
          <a:p>
            <a:pPr algn="ctr">
              <a:defRPr/>
            </a:pPr>
            <a:r>
              <a:rPr lang="nl-NL" sz="1400" dirty="0">
                <a:solidFill>
                  <a:schemeClr val="tx1"/>
                </a:solidFill>
              </a:rPr>
              <a:t>Agent</a:t>
            </a:r>
          </a:p>
        </p:txBody>
      </p:sp>
      <p:sp>
        <p:nvSpPr>
          <p:cNvPr id="27690" name="TextBox 567"/>
          <p:cNvSpPr txBox="1">
            <a:spLocks noChangeArrowheads="1"/>
          </p:cNvSpPr>
          <p:nvPr/>
        </p:nvSpPr>
        <p:spPr bwMode="auto">
          <a:xfrm>
            <a:off x="1371600" y="4495800"/>
            <a:ext cx="1600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1600"/>
              <a:t>First level access control</a:t>
            </a:r>
          </a:p>
        </p:txBody>
      </p:sp>
      <p:sp>
        <p:nvSpPr>
          <p:cNvPr id="27691" name="TextBox 568"/>
          <p:cNvSpPr txBox="1">
            <a:spLocks noChangeArrowheads="1"/>
          </p:cNvSpPr>
          <p:nvPr/>
        </p:nvSpPr>
        <p:spPr bwMode="auto">
          <a:xfrm>
            <a:off x="2971800" y="3200400"/>
            <a:ext cx="2743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nl-NL" sz="1200"/>
              <a:t>Creating PN-F profile</a:t>
            </a:r>
          </a:p>
          <a:p>
            <a:r>
              <a:rPr lang="nl-NL" sz="1200"/>
              <a:t>Creating PN-F participation profile</a:t>
            </a:r>
          </a:p>
        </p:txBody>
      </p:sp>
      <p:sp>
        <p:nvSpPr>
          <p:cNvPr id="27692" name="TextBox 569"/>
          <p:cNvSpPr txBox="1">
            <a:spLocks noChangeArrowheads="1"/>
          </p:cNvSpPr>
          <p:nvPr/>
        </p:nvSpPr>
        <p:spPr bwMode="auto">
          <a:xfrm>
            <a:off x="2971800" y="4795838"/>
            <a:ext cx="27432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nl-NL" sz="1200"/>
              <a:t>Policy evaluation</a:t>
            </a:r>
          </a:p>
          <a:p>
            <a:pPr algn="ctr"/>
            <a:r>
              <a:rPr lang="nl-NL" sz="1200"/>
              <a:t>Credentials participant</a:t>
            </a:r>
          </a:p>
        </p:txBody>
      </p:sp>
      <p:pic>
        <p:nvPicPr>
          <p:cNvPr id="27693" name="Picture 494" descr="g50623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1600200"/>
            <a:ext cx="60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94" name="Picture 495" descr="g51392b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600200"/>
            <a:ext cx="74295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Second-Level Access Control</a:t>
            </a:r>
          </a:p>
        </p:txBody>
      </p:sp>
      <p:sp>
        <p:nvSpPr>
          <p:cNvPr id="28675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28676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6A3E0C5-9248-4140-9E5B-534946DD892F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4389438" y="4800600"/>
            <a:ext cx="1722437" cy="361950"/>
          </a:xfrm>
          <a:prstGeom prst="rect">
            <a:avLst/>
          </a:prstGeom>
          <a:solidFill>
            <a:srgbClr val="FF99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grpSp>
        <p:nvGrpSpPr>
          <p:cNvPr id="28678" name="Group 8"/>
          <p:cNvGrpSpPr>
            <a:grpSpLocks/>
          </p:cNvGrpSpPr>
          <p:nvPr/>
        </p:nvGrpSpPr>
        <p:grpSpPr bwMode="auto">
          <a:xfrm>
            <a:off x="1981200" y="1477963"/>
            <a:ext cx="1085850" cy="995362"/>
            <a:chOff x="1248" y="931"/>
            <a:chExt cx="684" cy="627"/>
          </a:xfrm>
        </p:grpSpPr>
        <p:sp>
          <p:nvSpPr>
            <p:cNvPr id="28715" name="Oval 6"/>
            <p:cNvSpPr>
              <a:spLocks noChangeArrowheads="1"/>
            </p:cNvSpPr>
            <p:nvPr/>
          </p:nvSpPr>
          <p:spPr bwMode="auto">
            <a:xfrm>
              <a:off x="1248" y="931"/>
              <a:ext cx="684" cy="627"/>
            </a:xfrm>
            <a:prstGeom prst="ellipse">
              <a:avLst/>
            </a:prstGeom>
            <a:solidFill>
              <a:srgbClr val="BBE0E3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8716" name="Oval 7"/>
            <p:cNvSpPr>
              <a:spLocks noChangeArrowheads="1"/>
            </p:cNvSpPr>
            <p:nvPr/>
          </p:nvSpPr>
          <p:spPr bwMode="auto">
            <a:xfrm>
              <a:off x="1248" y="931"/>
              <a:ext cx="684" cy="627"/>
            </a:xfrm>
            <a:prstGeom prst="ellipse">
              <a:avLst/>
            </a:prstGeom>
            <a:noFill/>
            <a:ln w="7938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</p:grpSp>
      <p:grpSp>
        <p:nvGrpSpPr>
          <p:cNvPr id="28679" name="Group 20"/>
          <p:cNvGrpSpPr>
            <a:grpSpLocks/>
          </p:cNvGrpSpPr>
          <p:nvPr/>
        </p:nvGrpSpPr>
        <p:grpSpPr bwMode="auto">
          <a:xfrm>
            <a:off x="3783013" y="1477963"/>
            <a:ext cx="1085850" cy="995362"/>
            <a:chOff x="2383" y="931"/>
            <a:chExt cx="684" cy="627"/>
          </a:xfrm>
        </p:grpSpPr>
        <p:sp>
          <p:nvSpPr>
            <p:cNvPr id="28713" name="Oval 18"/>
            <p:cNvSpPr>
              <a:spLocks noChangeArrowheads="1"/>
            </p:cNvSpPr>
            <p:nvPr/>
          </p:nvSpPr>
          <p:spPr bwMode="auto">
            <a:xfrm>
              <a:off x="2383" y="931"/>
              <a:ext cx="684" cy="627"/>
            </a:xfrm>
            <a:prstGeom prst="ellipse">
              <a:avLst/>
            </a:prstGeom>
            <a:solidFill>
              <a:srgbClr val="BBE0E3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8714" name="Oval 19"/>
            <p:cNvSpPr>
              <a:spLocks noChangeArrowheads="1"/>
            </p:cNvSpPr>
            <p:nvPr/>
          </p:nvSpPr>
          <p:spPr bwMode="auto">
            <a:xfrm>
              <a:off x="2383" y="931"/>
              <a:ext cx="684" cy="627"/>
            </a:xfrm>
            <a:prstGeom prst="ellipse">
              <a:avLst/>
            </a:prstGeom>
            <a:noFill/>
            <a:ln w="7938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</p:grpSp>
      <p:grpSp>
        <p:nvGrpSpPr>
          <p:cNvPr id="28680" name="Group 29"/>
          <p:cNvGrpSpPr>
            <a:grpSpLocks/>
          </p:cNvGrpSpPr>
          <p:nvPr/>
        </p:nvGrpSpPr>
        <p:grpSpPr bwMode="auto">
          <a:xfrm>
            <a:off x="5584825" y="1477963"/>
            <a:ext cx="1085850" cy="995362"/>
            <a:chOff x="3518" y="931"/>
            <a:chExt cx="684" cy="627"/>
          </a:xfrm>
        </p:grpSpPr>
        <p:sp>
          <p:nvSpPr>
            <p:cNvPr id="28711" name="Oval 27"/>
            <p:cNvSpPr>
              <a:spLocks noChangeArrowheads="1"/>
            </p:cNvSpPr>
            <p:nvPr/>
          </p:nvSpPr>
          <p:spPr bwMode="auto">
            <a:xfrm>
              <a:off x="3518" y="931"/>
              <a:ext cx="684" cy="627"/>
            </a:xfrm>
            <a:prstGeom prst="ellipse">
              <a:avLst/>
            </a:prstGeom>
            <a:solidFill>
              <a:srgbClr val="BBE0E3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8712" name="Oval 28"/>
            <p:cNvSpPr>
              <a:spLocks noChangeArrowheads="1"/>
            </p:cNvSpPr>
            <p:nvPr/>
          </p:nvSpPr>
          <p:spPr bwMode="auto">
            <a:xfrm>
              <a:off x="3518" y="931"/>
              <a:ext cx="684" cy="627"/>
            </a:xfrm>
            <a:prstGeom prst="ellipse">
              <a:avLst/>
            </a:prstGeom>
            <a:noFill/>
            <a:ln w="7938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28681" name="Freeform 37"/>
          <p:cNvSpPr>
            <a:spLocks noEditPoints="1"/>
          </p:cNvSpPr>
          <p:nvPr/>
        </p:nvSpPr>
        <p:spPr bwMode="auto">
          <a:xfrm>
            <a:off x="2366963" y="2633663"/>
            <a:ext cx="107950" cy="3417887"/>
          </a:xfrm>
          <a:custGeom>
            <a:avLst/>
            <a:gdLst>
              <a:gd name="T0" fmla="*/ 41 w 68"/>
              <a:gd name="T1" fmla="*/ 0 h 2153"/>
              <a:gd name="T2" fmla="*/ 41 w 68"/>
              <a:gd name="T3" fmla="*/ 2092 h 2153"/>
              <a:gd name="T4" fmla="*/ 27 w 68"/>
              <a:gd name="T5" fmla="*/ 2092 h 2153"/>
              <a:gd name="T6" fmla="*/ 27 w 68"/>
              <a:gd name="T7" fmla="*/ 0 h 2153"/>
              <a:gd name="T8" fmla="*/ 41 w 68"/>
              <a:gd name="T9" fmla="*/ 0 h 2153"/>
              <a:gd name="T10" fmla="*/ 68 w 68"/>
              <a:gd name="T11" fmla="*/ 2085 h 2153"/>
              <a:gd name="T12" fmla="*/ 34 w 68"/>
              <a:gd name="T13" fmla="*/ 2153 h 2153"/>
              <a:gd name="T14" fmla="*/ 0 w 68"/>
              <a:gd name="T15" fmla="*/ 2085 h 2153"/>
              <a:gd name="T16" fmla="*/ 68 w 68"/>
              <a:gd name="T17" fmla="*/ 2085 h 215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68"/>
              <a:gd name="T28" fmla="*/ 0 h 2153"/>
              <a:gd name="T29" fmla="*/ 68 w 68"/>
              <a:gd name="T30" fmla="*/ 2153 h 215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68" h="2153">
                <a:moveTo>
                  <a:pt x="41" y="0"/>
                </a:moveTo>
                <a:lnTo>
                  <a:pt x="41" y="2092"/>
                </a:lnTo>
                <a:lnTo>
                  <a:pt x="27" y="2092"/>
                </a:lnTo>
                <a:lnTo>
                  <a:pt x="27" y="0"/>
                </a:lnTo>
                <a:lnTo>
                  <a:pt x="41" y="0"/>
                </a:lnTo>
                <a:close/>
                <a:moveTo>
                  <a:pt x="68" y="2085"/>
                </a:moveTo>
                <a:lnTo>
                  <a:pt x="34" y="2153"/>
                </a:lnTo>
                <a:lnTo>
                  <a:pt x="0" y="2085"/>
                </a:lnTo>
                <a:lnTo>
                  <a:pt x="68" y="2085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82" name="Rectangle 38"/>
          <p:cNvSpPr>
            <a:spLocks noChangeArrowheads="1"/>
          </p:cNvSpPr>
          <p:nvPr/>
        </p:nvSpPr>
        <p:spPr bwMode="auto">
          <a:xfrm>
            <a:off x="6238875" y="3130550"/>
            <a:ext cx="14827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nl-NL" sz="1300" b="1">
                <a:solidFill>
                  <a:srgbClr val="0000CC"/>
                </a:solidFill>
              </a:rPr>
              <a:t>Operation phase</a:t>
            </a:r>
            <a:endParaRPr lang="nl-NL"/>
          </a:p>
        </p:txBody>
      </p:sp>
      <p:sp>
        <p:nvSpPr>
          <p:cNvPr id="28683" name="Freeform 39"/>
          <p:cNvSpPr>
            <a:spLocks noEditPoints="1"/>
          </p:cNvSpPr>
          <p:nvPr/>
        </p:nvSpPr>
        <p:spPr bwMode="auto">
          <a:xfrm>
            <a:off x="2436813" y="3189288"/>
            <a:ext cx="1957387" cy="57150"/>
          </a:xfrm>
          <a:custGeom>
            <a:avLst/>
            <a:gdLst>
              <a:gd name="T0" fmla="*/ 13700 w 13733"/>
              <a:gd name="T1" fmla="*/ 290 h 400"/>
              <a:gd name="T2" fmla="*/ 333 w 13733"/>
              <a:gd name="T3" fmla="*/ 233 h 400"/>
              <a:gd name="T4" fmla="*/ 300 w 13733"/>
              <a:gd name="T5" fmla="*/ 199 h 400"/>
              <a:gd name="T6" fmla="*/ 333 w 13733"/>
              <a:gd name="T7" fmla="*/ 166 h 400"/>
              <a:gd name="T8" fmla="*/ 13700 w 13733"/>
              <a:gd name="T9" fmla="*/ 223 h 400"/>
              <a:gd name="T10" fmla="*/ 13733 w 13733"/>
              <a:gd name="T11" fmla="*/ 257 h 400"/>
              <a:gd name="T12" fmla="*/ 13700 w 13733"/>
              <a:gd name="T13" fmla="*/ 290 h 400"/>
              <a:gd name="T14" fmla="*/ 399 w 13733"/>
              <a:gd name="T15" fmla="*/ 400 h 400"/>
              <a:gd name="T16" fmla="*/ 0 w 13733"/>
              <a:gd name="T17" fmla="*/ 198 h 400"/>
              <a:gd name="T18" fmla="*/ 401 w 13733"/>
              <a:gd name="T19" fmla="*/ 0 h 400"/>
              <a:gd name="T20" fmla="*/ 399 w 13733"/>
              <a:gd name="T21" fmla="*/ 400 h 4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3733"/>
              <a:gd name="T34" fmla="*/ 0 h 400"/>
              <a:gd name="T35" fmla="*/ 13733 w 13733"/>
              <a:gd name="T36" fmla="*/ 400 h 4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3733" h="400">
                <a:moveTo>
                  <a:pt x="13700" y="290"/>
                </a:moveTo>
                <a:lnTo>
                  <a:pt x="333" y="233"/>
                </a:lnTo>
                <a:cubicBezTo>
                  <a:pt x="315" y="233"/>
                  <a:pt x="300" y="218"/>
                  <a:pt x="300" y="199"/>
                </a:cubicBezTo>
                <a:cubicBezTo>
                  <a:pt x="300" y="181"/>
                  <a:pt x="315" y="166"/>
                  <a:pt x="333" y="166"/>
                </a:cubicBezTo>
                <a:lnTo>
                  <a:pt x="13700" y="223"/>
                </a:lnTo>
                <a:cubicBezTo>
                  <a:pt x="13718" y="223"/>
                  <a:pt x="13733" y="238"/>
                  <a:pt x="13733" y="257"/>
                </a:cubicBezTo>
                <a:cubicBezTo>
                  <a:pt x="13733" y="275"/>
                  <a:pt x="13718" y="290"/>
                  <a:pt x="13700" y="290"/>
                </a:cubicBezTo>
                <a:close/>
                <a:moveTo>
                  <a:pt x="399" y="400"/>
                </a:moveTo>
                <a:lnTo>
                  <a:pt x="0" y="198"/>
                </a:lnTo>
                <a:lnTo>
                  <a:pt x="401" y="0"/>
                </a:lnTo>
                <a:lnTo>
                  <a:pt x="399" y="400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84" name="Rectangle 40"/>
          <p:cNvSpPr>
            <a:spLocks noChangeArrowheads="1"/>
          </p:cNvSpPr>
          <p:nvPr/>
        </p:nvSpPr>
        <p:spPr bwMode="auto">
          <a:xfrm>
            <a:off x="2767013" y="2970213"/>
            <a:ext cx="1206500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nl-NL" sz="1200">
                <a:solidFill>
                  <a:srgbClr val="000000"/>
                </a:solidFill>
              </a:rPr>
              <a:t>Directory look up</a:t>
            </a:r>
            <a:endParaRPr lang="nl-NL"/>
          </a:p>
        </p:txBody>
      </p:sp>
      <p:sp>
        <p:nvSpPr>
          <p:cNvPr id="28685" name="Freeform 41"/>
          <p:cNvSpPr>
            <a:spLocks noEditPoints="1"/>
          </p:cNvSpPr>
          <p:nvPr/>
        </p:nvSpPr>
        <p:spPr bwMode="auto">
          <a:xfrm>
            <a:off x="2432050" y="3716338"/>
            <a:ext cx="1949450" cy="57150"/>
          </a:xfrm>
          <a:custGeom>
            <a:avLst/>
            <a:gdLst>
              <a:gd name="T0" fmla="*/ 34 w 13684"/>
              <a:gd name="T1" fmla="*/ 167 h 400"/>
              <a:gd name="T2" fmla="*/ 13350 w 13684"/>
              <a:gd name="T3" fmla="*/ 167 h 400"/>
              <a:gd name="T4" fmla="*/ 13384 w 13684"/>
              <a:gd name="T5" fmla="*/ 200 h 400"/>
              <a:gd name="T6" fmla="*/ 13350 w 13684"/>
              <a:gd name="T7" fmla="*/ 233 h 400"/>
              <a:gd name="T8" fmla="*/ 34 w 13684"/>
              <a:gd name="T9" fmla="*/ 233 h 400"/>
              <a:gd name="T10" fmla="*/ 0 w 13684"/>
              <a:gd name="T11" fmla="*/ 200 h 400"/>
              <a:gd name="T12" fmla="*/ 34 w 13684"/>
              <a:gd name="T13" fmla="*/ 167 h 400"/>
              <a:gd name="T14" fmla="*/ 13284 w 13684"/>
              <a:gd name="T15" fmla="*/ 0 h 400"/>
              <a:gd name="T16" fmla="*/ 13684 w 13684"/>
              <a:gd name="T17" fmla="*/ 200 h 400"/>
              <a:gd name="T18" fmla="*/ 13284 w 13684"/>
              <a:gd name="T19" fmla="*/ 400 h 400"/>
              <a:gd name="T20" fmla="*/ 13284 w 13684"/>
              <a:gd name="T21" fmla="*/ 0 h 4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3684"/>
              <a:gd name="T34" fmla="*/ 0 h 400"/>
              <a:gd name="T35" fmla="*/ 13684 w 13684"/>
              <a:gd name="T36" fmla="*/ 400 h 4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3684" h="400">
                <a:moveTo>
                  <a:pt x="34" y="167"/>
                </a:moveTo>
                <a:lnTo>
                  <a:pt x="13350" y="167"/>
                </a:lnTo>
                <a:cubicBezTo>
                  <a:pt x="13369" y="167"/>
                  <a:pt x="13384" y="182"/>
                  <a:pt x="13384" y="200"/>
                </a:cubicBezTo>
                <a:cubicBezTo>
                  <a:pt x="13384" y="219"/>
                  <a:pt x="13369" y="233"/>
                  <a:pt x="13350" y="233"/>
                </a:cubicBezTo>
                <a:lnTo>
                  <a:pt x="34" y="233"/>
                </a:lnTo>
                <a:cubicBezTo>
                  <a:pt x="15" y="233"/>
                  <a:pt x="0" y="219"/>
                  <a:pt x="0" y="200"/>
                </a:cubicBezTo>
                <a:cubicBezTo>
                  <a:pt x="0" y="182"/>
                  <a:pt x="15" y="167"/>
                  <a:pt x="34" y="167"/>
                </a:cubicBezTo>
                <a:close/>
                <a:moveTo>
                  <a:pt x="13284" y="0"/>
                </a:moveTo>
                <a:lnTo>
                  <a:pt x="13684" y="200"/>
                </a:lnTo>
                <a:lnTo>
                  <a:pt x="13284" y="400"/>
                </a:lnTo>
                <a:lnTo>
                  <a:pt x="13284" y="0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86" name="Rectangle 42"/>
          <p:cNvSpPr>
            <a:spLocks noChangeArrowheads="1"/>
          </p:cNvSpPr>
          <p:nvPr/>
        </p:nvSpPr>
        <p:spPr bwMode="auto">
          <a:xfrm>
            <a:off x="2789238" y="3489325"/>
            <a:ext cx="1577975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nl-NL" sz="1200">
                <a:solidFill>
                  <a:srgbClr val="000000"/>
                </a:solidFill>
              </a:rPr>
              <a:t>Service location (PN3)</a:t>
            </a:r>
            <a:endParaRPr lang="nl-NL"/>
          </a:p>
        </p:txBody>
      </p:sp>
      <p:sp>
        <p:nvSpPr>
          <p:cNvPr id="28687" name="Freeform 43"/>
          <p:cNvSpPr>
            <a:spLocks noEditPoints="1"/>
          </p:cNvSpPr>
          <p:nvPr/>
        </p:nvSpPr>
        <p:spPr bwMode="auto">
          <a:xfrm>
            <a:off x="4384675" y="4038600"/>
            <a:ext cx="1727200" cy="57150"/>
          </a:xfrm>
          <a:custGeom>
            <a:avLst/>
            <a:gdLst>
              <a:gd name="T0" fmla="*/ 17 w 6063"/>
              <a:gd name="T1" fmla="*/ 111 h 200"/>
              <a:gd name="T2" fmla="*/ 5896 w 6063"/>
              <a:gd name="T3" fmla="*/ 83 h 200"/>
              <a:gd name="T4" fmla="*/ 5913 w 6063"/>
              <a:gd name="T5" fmla="*/ 100 h 200"/>
              <a:gd name="T6" fmla="*/ 5896 w 6063"/>
              <a:gd name="T7" fmla="*/ 116 h 200"/>
              <a:gd name="T8" fmla="*/ 17 w 6063"/>
              <a:gd name="T9" fmla="*/ 145 h 200"/>
              <a:gd name="T10" fmla="*/ 0 w 6063"/>
              <a:gd name="T11" fmla="*/ 128 h 200"/>
              <a:gd name="T12" fmla="*/ 17 w 6063"/>
              <a:gd name="T13" fmla="*/ 111 h 200"/>
              <a:gd name="T14" fmla="*/ 5862 w 6063"/>
              <a:gd name="T15" fmla="*/ 0 h 200"/>
              <a:gd name="T16" fmla="*/ 6063 w 6063"/>
              <a:gd name="T17" fmla="*/ 99 h 200"/>
              <a:gd name="T18" fmla="*/ 5863 w 6063"/>
              <a:gd name="T19" fmla="*/ 200 h 200"/>
              <a:gd name="T20" fmla="*/ 5862 w 6063"/>
              <a:gd name="T21" fmla="*/ 0 h 2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6063"/>
              <a:gd name="T34" fmla="*/ 0 h 200"/>
              <a:gd name="T35" fmla="*/ 6063 w 6063"/>
              <a:gd name="T36" fmla="*/ 200 h 2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6063" h="200">
                <a:moveTo>
                  <a:pt x="17" y="111"/>
                </a:moveTo>
                <a:lnTo>
                  <a:pt x="5896" y="83"/>
                </a:lnTo>
                <a:cubicBezTo>
                  <a:pt x="5905" y="83"/>
                  <a:pt x="5913" y="90"/>
                  <a:pt x="5913" y="100"/>
                </a:cubicBezTo>
                <a:cubicBezTo>
                  <a:pt x="5913" y="109"/>
                  <a:pt x="5906" y="116"/>
                  <a:pt x="5896" y="116"/>
                </a:cubicBezTo>
                <a:lnTo>
                  <a:pt x="17" y="145"/>
                </a:lnTo>
                <a:cubicBezTo>
                  <a:pt x="8" y="145"/>
                  <a:pt x="1" y="137"/>
                  <a:pt x="0" y="128"/>
                </a:cubicBezTo>
                <a:cubicBezTo>
                  <a:pt x="0" y="119"/>
                  <a:pt x="8" y="112"/>
                  <a:pt x="17" y="111"/>
                </a:cubicBezTo>
                <a:close/>
                <a:moveTo>
                  <a:pt x="5862" y="0"/>
                </a:moveTo>
                <a:lnTo>
                  <a:pt x="6063" y="99"/>
                </a:lnTo>
                <a:lnTo>
                  <a:pt x="5863" y="200"/>
                </a:lnTo>
                <a:lnTo>
                  <a:pt x="5862" y="0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88" name="Rectangle 44"/>
          <p:cNvSpPr>
            <a:spLocks noChangeArrowheads="1"/>
          </p:cNvSpPr>
          <p:nvPr/>
        </p:nvSpPr>
        <p:spPr bwMode="auto">
          <a:xfrm>
            <a:off x="4483100" y="3676650"/>
            <a:ext cx="1181100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nl-NL" sz="1200">
                <a:solidFill>
                  <a:srgbClr val="000000"/>
                </a:solidFill>
              </a:rPr>
              <a:t>Service Request</a:t>
            </a:r>
            <a:endParaRPr lang="nl-NL"/>
          </a:p>
        </p:txBody>
      </p:sp>
      <p:sp>
        <p:nvSpPr>
          <p:cNvPr id="28689" name="Rectangle 45"/>
          <p:cNvSpPr>
            <a:spLocks noChangeArrowheads="1"/>
          </p:cNvSpPr>
          <p:nvPr/>
        </p:nvSpPr>
        <p:spPr bwMode="auto">
          <a:xfrm>
            <a:off x="4483100" y="3859213"/>
            <a:ext cx="1679575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nl-NL" sz="1200">
                <a:solidFill>
                  <a:srgbClr val="000000"/>
                </a:solidFill>
              </a:rPr>
              <a:t>Membership credentials</a:t>
            </a:r>
            <a:endParaRPr lang="nl-NL"/>
          </a:p>
        </p:txBody>
      </p:sp>
      <p:sp>
        <p:nvSpPr>
          <p:cNvPr id="28690" name="Freeform 46"/>
          <p:cNvSpPr>
            <a:spLocks/>
          </p:cNvSpPr>
          <p:nvPr/>
        </p:nvSpPr>
        <p:spPr bwMode="auto">
          <a:xfrm>
            <a:off x="4373563" y="4181475"/>
            <a:ext cx="1762125" cy="477838"/>
          </a:xfrm>
          <a:custGeom>
            <a:avLst/>
            <a:gdLst>
              <a:gd name="T0" fmla="*/ 0 w 1110"/>
              <a:gd name="T1" fmla="*/ 150 h 301"/>
              <a:gd name="T2" fmla="*/ 222 w 1110"/>
              <a:gd name="T3" fmla="*/ 301 h 301"/>
              <a:gd name="T4" fmla="*/ 222 w 1110"/>
              <a:gd name="T5" fmla="*/ 225 h 301"/>
              <a:gd name="T6" fmla="*/ 888 w 1110"/>
              <a:gd name="T7" fmla="*/ 225 h 301"/>
              <a:gd name="T8" fmla="*/ 888 w 1110"/>
              <a:gd name="T9" fmla="*/ 301 h 301"/>
              <a:gd name="T10" fmla="*/ 1110 w 1110"/>
              <a:gd name="T11" fmla="*/ 150 h 301"/>
              <a:gd name="T12" fmla="*/ 888 w 1110"/>
              <a:gd name="T13" fmla="*/ 0 h 301"/>
              <a:gd name="T14" fmla="*/ 888 w 1110"/>
              <a:gd name="T15" fmla="*/ 75 h 301"/>
              <a:gd name="T16" fmla="*/ 222 w 1110"/>
              <a:gd name="T17" fmla="*/ 75 h 301"/>
              <a:gd name="T18" fmla="*/ 222 w 1110"/>
              <a:gd name="T19" fmla="*/ 0 h 301"/>
              <a:gd name="T20" fmla="*/ 0 w 1110"/>
              <a:gd name="T21" fmla="*/ 150 h 30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110"/>
              <a:gd name="T34" fmla="*/ 0 h 301"/>
              <a:gd name="T35" fmla="*/ 1110 w 1110"/>
              <a:gd name="T36" fmla="*/ 301 h 30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110" h="301">
                <a:moveTo>
                  <a:pt x="0" y="150"/>
                </a:moveTo>
                <a:lnTo>
                  <a:pt x="222" y="301"/>
                </a:lnTo>
                <a:lnTo>
                  <a:pt x="222" y="225"/>
                </a:lnTo>
                <a:lnTo>
                  <a:pt x="888" y="225"/>
                </a:lnTo>
                <a:lnTo>
                  <a:pt x="888" y="301"/>
                </a:lnTo>
                <a:lnTo>
                  <a:pt x="1110" y="150"/>
                </a:lnTo>
                <a:lnTo>
                  <a:pt x="888" y="0"/>
                </a:lnTo>
                <a:lnTo>
                  <a:pt x="888" y="75"/>
                </a:lnTo>
                <a:lnTo>
                  <a:pt x="222" y="75"/>
                </a:lnTo>
                <a:lnTo>
                  <a:pt x="222" y="0"/>
                </a:lnTo>
                <a:lnTo>
                  <a:pt x="0" y="150"/>
                </a:lnTo>
                <a:close/>
              </a:path>
            </a:pathLst>
          </a:custGeom>
          <a:solidFill>
            <a:srgbClr val="BBE0E3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91" name="Rectangle 47"/>
          <p:cNvSpPr>
            <a:spLocks noChangeArrowheads="1"/>
          </p:cNvSpPr>
          <p:nvPr/>
        </p:nvSpPr>
        <p:spPr bwMode="auto">
          <a:xfrm>
            <a:off x="4562475" y="4338638"/>
            <a:ext cx="1404938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nl-NL" sz="1200">
                <a:solidFill>
                  <a:srgbClr val="000000"/>
                </a:solidFill>
              </a:rPr>
              <a:t>AUTHENTICATION</a:t>
            </a:r>
            <a:endParaRPr lang="nl-NL"/>
          </a:p>
        </p:txBody>
      </p:sp>
      <p:sp>
        <p:nvSpPr>
          <p:cNvPr id="28692" name="Freeform 48"/>
          <p:cNvSpPr>
            <a:spLocks noEditPoints="1"/>
          </p:cNvSpPr>
          <p:nvPr/>
        </p:nvSpPr>
        <p:spPr bwMode="auto">
          <a:xfrm>
            <a:off x="4389438" y="5472113"/>
            <a:ext cx="1735137" cy="57150"/>
          </a:xfrm>
          <a:custGeom>
            <a:avLst/>
            <a:gdLst>
              <a:gd name="T0" fmla="*/ 6075 w 6092"/>
              <a:gd name="T1" fmla="*/ 113 h 200"/>
              <a:gd name="T2" fmla="*/ 167 w 6092"/>
              <a:gd name="T3" fmla="*/ 117 h 200"/>
              <a:gd name="T4" fmla="*/ 150 w 6092"/>
              <a:gd name="T5" fmla="*/ 100 h 200"/>
              <a:gd name="T6" fmla="*/ 167 w 6092"/>
              <a:gd name="T7" fmla="*/ 84 h 200"/>
              <a:gd name="T8" fmla="*/ 6075 w 6092"/>
              <a:gd name="T9" fmla="*/ 80 h 200"/>
              <a:gd name="T10" fmla="*/ 6092 w 6092"/>
              <a:gd name="T11" fmla="*/ 96 h 200"/>
              <a:gd name="T12" fmla="*/ 6075 w 6092"/>
              <a:gd name="T13" fmla="*/ 113 h 200"/>
              <a:gd name="T14" fmla="*/ 200 w 6092"/>
              <a:gd name="T15" fmla="*/ 200 h 200"/>
              <a:gd name="T16" fmla="*/ 0 w 6092"/>
              <a:gd name="T17" fmla="*/ 100 h 200"/>
              <a:gd name="T18" fmla="*/ 200 w 6092"/>
              <a:gd name="T19" fmla="*/ 0 h 200"/>
              <a:gd name="T20" fmla="*/ 200 w 6092"/>
              <a:gd name="T21" fmla="*/ 200 h 2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6092"/>
              <a:gd name="T34" fmla="*/ 0 h 200"/>
              <a:gd name="T35" fmla="*/ 6092 w 6092"/>
              <a:gd name="T36" fmla="*/ 200 h 2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6092" h="200">
                <a:moveTo>
                  <a:pt x="6075" y="113"/>
                </a:moveTo>
                <a:lnTo>
                  <a:pt x="167" y="117"/>
                </a:lnTo>
                <a:cubicBezTo>
                  <a:pt x="158" y="117"/>
                  <a:pt x="150" y="110"/>
                  <a:pt x="150" y="100"/>
                </a:cubicBezTo>
                <a:cubicBezTo>
                  <a:pt x="150" y="91"/>
                  <a:pt x="158" y="84"/>
                  <a:pt x="167" y="84"/>
                </a:cubicBezTo>
                <a:lnTo>
                  <a:pt x="6075" y="80"/>
                </a:lnTo>
                <a:cubicBezTo>
                  <a:pt x="6084" y="80"/>
                  <a:pt x="6092" y="87"/>
                  <a:pt x="6092" y="96"/>
                </a:cubicBezTo>
                <a:cubicBezTo>
                  <a:pt x="6092" y="105"/>
                  <a:pt x="6084" y="113"/>
                  <a:pt x="6075" y="113"/>
                </a:cubicBezTo>
                <a:close/>
                <a:moveTo>
                  <a:pt x="200" y="200"/>
                </a:moveTo>
                <a:lnTo>
                  <a:pt x="0" y="100"/>
                </a:lnTo>
                <a:lnTo>
                  <a:pt x="200" y="0"/>
                </a:lnTo>
                <a:lnTo>
                  <a:pt x="200" y="200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93" name="Rectangle 49"/>
          <p:cNvSpPr>
            <a:spLocks noChangeArrowheads="1"/>
          </p:cNvSpPr>
          <p:nvPr/>
        </p:nvSpPr>
        <p:spPr bwMode="auto">
          <a:xfrm>
            <a:off x="4546600" y="4864100"/>
            <a:ext cx="1500188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nl-NL" sz="1200">
                <a:solidFill>
                  <a:srgbClr val="000000"/>
                </a:solidFill>
              </a:rPr>
              <a:t>Authorization policies</a:t>
            </a:r>
            <a:endParaRPr lang="nl-NL"/>
          </a:p>
        </p:txBody>
      </p:sp>
      <p:sp>
        <p:nvSpPr>
          <p:cNvPr id="28694" name="Rectangle 50"/>
          <p:cNvSpPr>
            <a:spLocks noChangeArrowheads="1"/>
          </p:cNvSpPr>
          <p:nvPr/>
        </p:nvSpPr>
        <p:spPr bwMode="auto">
          <a:xfrm>
            <a:off x="4527550" y="5257800"/>
            <a:ext cx="1611313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nl-NL" sz="1200">
                <a:solidFill>
                  <a:srgbClr val="000000"/>
                </a:solidFill>
              </a:rPr>
              <a:t>Access granted/denied</a:t>
            </a:r>
            <a:endParaRPr lang="nl-NL"/>
          </a:p>
        </p:txBody>
      </p:sp>
      <p:sp>
        <p:nvSpPr>
          <p:cNvPr id="28695" name="Freeform 51"/>
          <p:cNvSpPr>
            <a:spLocks/>
          </p:cNvSpPr>
          <p:nvPr/>
        </p:nvSpPr>
        <p:spPr bwMode="auto">
          <a:xfrm>
            <a:off x="6184900" y="4083050"/>
            <a:ext cx="66675" cy="1408113"/>
          </a:xfrm>
          <a:custGeom>
            <a:avLst/>
            <a:gdLst>
              <a:gd name="T0" fmla="*/ 0 w 234"/>
              <a:gd name="T1" fmla="*/ 0 h 4942"/>
              <a:gd name="T2" fmla="*/ 117 w 234"/>
              <a:gd name="T3" fmla="*/ 412 h 4942"/>
              <a:gd name="T4" fmla="*/ 117 w 234"/>
              <a:gd name="T5" fmla="*/ 2059 h 4942"/>
              <a:gd name="T6" fmla="*/ 234 w 234"/>
              <a:gd name="T7" fmla="*/ 2471 h 4942"/>
              <a:gd name="T8" fmla="*/ 117 w 234"/>
              <a:gd name="T9" fmla="*/ 2883 h 4942"/>
              <a:gd name="T10" fmla="*/ 117 w 234"/>
              <a:gd name="T11" fmla="*/ 4530 h 4942"/>
              <a:gd name="T12" fmla="*/ 0 w 234"/>
              <a:gd name="T13" fmla="*/ 4942 h 494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4"/>
              <a:gd name="T22" fmla="*/ 0 h 4942"/>
              <a:gd name="T23" fmla="*/ 234 w 234"/>
              <a:gd name="T24" fmla="*/ 4942 h 494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4" h="4942">
                <a:moveTo>
                  <a:pt x="0" y="0"/>
                </a:moveTo>
                <a:cubicBezTo>
                  <a:pt x="65" y="0"/>
                  <a:pt x="117" y="185"/>
                  <a:pt x="117" y="412"/>
                </a:cubicBezTo>
                <a:lnTo>
                  <a:pt x="117" y="2059"/>
                </a:lnTo>
                <a:cubicBezTo>
                  <a:pt x="117" y="2287"/>
                  <a:pt x="169" y="2471"/>
                  <a:pt x="234" y="2471"/>
                </a:cubicBezTo>
                <a:cubicBezTo>
                  <a:pt x="169" y="2471"/>
                  <a:pt x="117" y="2656"/>
                  <a:pt x="117" y="2883"/>
                </a:cubicBezTo>
                <a:lnTo>
                  <a:pt x="117" y="4530"/>
                </a:lnTo>
                <a:cubicBezTo>
                  <a:pt x="117" y="4758"/>
                  <a:pt x="65" y="4942"/>
                  <a:pt x="0" y="4942"/>
                </a:cubicBezTo>
              </a:path>
            </a:pathLst>
          </a:custGeom>
          <a:noFill/>
          <a:ln w="7938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96" name="Freeform 54"/>
          <p:cNvSpPr>
            <a:spLocks noEditPoints="1"/>
          </p:cNvSpPr>
          <p:nvPr/>
        </p:nvSpPr>
        <p:spPr bwMode="auto">
          <a:xfrm>
            <a:off x="4333875" y="2632075"/>
            <a:ext cx="107950" cy="3417888"/>
          </a:xfrm>
          <a:custGeom>
            <a:avLst/>
            <a:gdLst>
              <a:gd name="T0" fmla="*/ 41 w 68"/>
              <a:gd name="T1" fmla="*/ 0 h 2153"/>
              <a:gd name="T2" fmla="*/ 41 w 68"/>
              <a:gd name="T3" fmla="*/ 2092 h 2153"/>
              <a:gd name="T4" fmla="*/ 27 w 68"/>
              <a:gd name="T5" fmla="*/ 2092 h 2153"/>
              <a:gd name="T6" fmla="*/ 27 w 68"/>
              <a:gd name="T7" fmla="*/ 0 h 2153"/>
              <a:gd name="T8" fmla="*/ 41 w 68"/>
              <a:gd name="T9" fmla="*/ 0 h 2153"/>
              <a:gd name="T10" fmla="*/ 68 w 68"/>
              <a:gd name="T11" fmla="*/ 2085 h 2153"/>
              <a:gd name="T12" fmla="*/ 34 w 68"/>
              <a:gd name="T13" fmla="*/ 2153 h 2153"/>
              <a:gd name="T14" fmla="*/ 0 w 68"/>
              <a:gd name="T15" fmla="*/ 2085 h 2153"/>
              <a:gd name="T16" fmla="*/ 68 w 68"/>
              <a:gd name="T17" fmla="*/ 2085 h 215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68"/>
              <a:gd name="T28" fmla="*/ 0 h 2153"/>
              <a:gd name="T29" fmla="*/ 68 w 68"/>
              <a:gd name="T30" fmla="*/ 2153 h 215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68" h="2153">
                <a:moveTo>
                  <a:pt x="41" y="0"/>
                </a:moveTo>
                <a:lnTo>
                  <a:pt x="41" y="2092"/>
                </a:lnTo>
                <a:lnTo>
                  <a:pt x="27" y="2092"/>
                </a:lnTo>
                <a:lnTo>
                  <a:pt x="27" y="0"/>
                </a:lnTo>
                <a:lnTo>
                  <a:pt x="41" y="0"/>
                </a:lnTo>
                <a:close/>
                <a:moveTo>
                  <a:pt x="68" y="2085"/>
                </a:moveTo>
                <a:lnTo>
                  <a:pt x="34" y="2153"/>
                </a:lnTo>
                <a:lnTo>
                  <a:pt x="0" y="2085"/>
                </a:lnTo>
                <a:lnTo>
                  <a:pt x="68" y="2085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97" name="Freeform 55"/>
          <p:cNvSpPr>
            <a:spLocks noEditPoints="1"/>
          </p:cNvSpPr>
          <p:nvPr/>
        </p:nvSpPr>
        <p:spPr bwMode="auto">
          <a:xfrm>
            <a:off x="6064250" y="2655888"/>
            <a:ext cx="107950" cy="3419475"/>
          </a:xfrm>
          <a:custGeom>
            <a:avLst/>
            <a:gdLst>
              <a:gd name="T0" fmla="*/ 41 w 68"/>
              <a:gd name="T1" fmla="*/ 0 h 2154"/>
              <a:gd name="T2" fmla="*/ 41 w 68"/>
              <a:gd name="T3" fmla="*/ 2093 h 2154"/>
              <a:gd name="T4" fmla="*/ 27 w 68"/>
              <a:gd name="T5" fmla="*/ 2093 h 2154"/>
              <a:gd name="T6" fmla="*/ 27 w 68"/>
              <a:gd name="T7" fmla="*/ 0 h 2154"/>
              <a:gd name="T8" fmla="*/ 41 w 68"/>
              <a:gd name="T9" fmla="*/ 0 h 2154"/>
              <a:gd name="T10" fmla="*/ 68 w 68"/>
              <a:gd name="T11" fmla="*/ 2086 h 2154"/>
              <a:gd name="T12" fmla="*/ 34 w 68"/>
              <a:gd name="T13" fmla="*/ 2154 h 2154"/>
              <a:gd name="T14" fmla="*/ 0 w 68"/>
              <a:gd name="T15" fmla="*/ 2086 h 2154"/>
              <a:gd name="T16" fmla="*/ 68 w 68"/>
              <a:gd name="T17" fmla="*/ 2086 h 215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68"/>
              <a:gd name="T28" fmla="*/ 0 h 2154"/>
              <a:gd name="T29" fmla="*/ 68 w 68"/>
              <a:gd name="T30" fmla="*/ 2154 h 215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68" h="2154">
                <a:moveTo>
                  <a:pt x="41" y="0"/>
                </a:moveTo>
                <a:lnTo>
                  <a:pt x="41" y="2093"/>
                </a:lnTo>
                <a:lnTo>
                  <a:pt x="27" y="2093"/>
                </a:lnTo>
                <a:lnTo>
                  <a:pt x="27" y="0"/>
                </a:lnTo>
                <a:lnTo>
                  <a:pt x="41" y="0"/>
                </a:lnTo>
                <a:close/>
                <a:moveTo>
                  <a:pt x="68" y="2086"/>
                </a:moveTo>
                <a:lnTo>
                  <a:pt x="34" y="2154"/>
                </a:lnTo>
                <a:lnTo>
                  <a:pt x="0" y="2086"/>
                </a:lnTo>
                <a:lnTo>
                  <a:pt x="68" y="2086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98" name="Rectangle 382"/>
          <p:cNvSpPr>
            <a:spLocks noChangeArrowheads="1"/>
          </p:cNvSpPr>
          <p:nvPr/>
        </p:nvSpPr>
        <p:spPr bwMode="auto">
          <a:xfrm>
            <a:off x="4562475" y="4338638"/>
            <a:ext cx="1404938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nl-NL" sz="1200">
                <a:solidFill>
                  <a:srgbClr val="000000"/>
                </a:solidFill>
              </a:rPr>
              <a:t>AUTHENTICATION</a:t>
            </a:r>
            <a:endParaRPr lang="nl-NL"/>
          </a:p>
        </p:txBody>
      </p:sp>
      <p:sp>
        <p:nvSpPr>
          <p:cNvPr id="28699" name="Rectangle 384"/>
          <p:cNvSpPr>
            <a:spLocks noChangeArrowheads="1"/>
          </p:cNvSpPr>
          <p:nvPr/>
        </p:nvSpPr>
        <p:spPr bwMode="auto">
          <a:xfrm>
            <a:off x="4546600" y="4864100"/>
            <a:ext cx="1500188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nl-NL" sz="1200">
                <a:solidFill>
                  <a:srgbClr val="000000"/>
                </a:solidFill>
              </a:rPr>
              <a:t>Authorization policies</a:t>
            </a:r>
            <a:endParaRPr lang="nl-NL"/>
          </a:p>
        </p:txBody>
      </p:sp>
      <p:sp>
        <p:nvSpPr>
          <p:cNvPr id="28700" name="Freeform 386"/>
          <p:cNvSpPr>
            <a:spLocks/>
          </p:cNvSpPr>
          <p:nvPr/>
        </p:nvSpPr>
        <p:spPr bwMode="auto">
          <a:xfrm>
            <a:off x="6184900" y="4083050"/>
            <a:ext cx="66675" cy="1408113"/>
          </a:xfrm>
          <a:custGeom>
            <a:avLst/>
            <a:gdLst>
              <a:gd name="T0" fmla="*/ 0 w 234"/>
              <a:gd name="T1" fmla="*/ 0 h 4942"/>
              <a:gd name="T2" fmla="*/ 117 w 234"/>
              <a:gd name="T3" fmla="*/ 412 h 4942"/>
              <a:gd name="T4" fmla="*/ 117 w 234"/>
              <a:gd name="T5" fmla="*/ 2059 h 4942"/>
              <a:gd name="T6" fmla="*/ 234 w 234"/>
              <a:gd name="T7" fmla="*/ 2471 h 4942"/>
              <a:gd name="T8" fmla="*/ 117 w 234"/>
              <a:gd name="T9" fmla="*/ 2883 h 4942"/>
              <a:gd name="T10" fmla="*/ 117 w 234"/>
              <a:gd name="T11" fmla="*/ 4530 h 4942"/>
              <a:gd name="T12" fmla="*/ 0 w 234"/>
              <a:gd name="T13" fmla="*/ 4942 h 494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4"/>
              <a:gd name="T22" fmla="*/ 0 h 4942"/>
              <a:gd name="T23" fmla="*/ 234 w 234"/>
              <a:gd name="T24" fmla="*/ 4942 h 494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4" h="4942">
                <a:moveTo>
                  <a:pt x="0" y="0"/>
                </a:moveTo>
                <a:cubicBezTo>
                  <a:pt x="65" y="0"/>
                  <a:pt x="117" y="185"/>
                  <a:pt x="117" y="412"/>
                </a:cubicBezTo>
                <a:lnTo>
                  <a:pt x="117" y="2059"/>
                </a:lnTo>
                <a:cubicBezTo>
                  <a:pt x="117" y="2287"/>
                  <a:pt x="169" y="2471"/>
                  <a:pt x="234" y="2471"/>
                </a:cubicBezTo>
                <a:cubicBezTo>
                  <a:pt x="169" y="2471"/>
                  <a:pt x="117" y="2656"/>
                  <a:pt x="117" y="2883"/>
                </a:cubicBezTo>
                <a:lnTo>
                  <a:pt x="117" y="4530"/>
                </a:lnTo>
                <a:cubicBezTo>
                  <a:pt x="117" y="4758"/>
                  <a:pt x="65" y="4942"/>
                  <a:pt x="0" y="4942"/>
                </a:cubicBezTo>
              </a:path>
            </a:pathLst>
          </a:custGeom>
          <a:noFill/>
          <a:ln w="7938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33" name="Rounded Rectangle 932"/>
          <p:cNvSpPr/>
          <p:nvPr/>
        </p:nvSpPr>
        <p:spPr>
          <a:xfrm>
            <a:off x="1905000" y="2133600"/>
            <a:ext cx="1143000" cy="533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400" dirty="0">
                <a:solidFill>
                  <a:schemeClr val="tx1"/>
                </a:solidFill>
              </a:rPr>
              <a:t>Federation</a:t>
            </a:r>
          </a:p>
          <a:p>
            <a:pPr algn="ctr">
              <a:defRPr/>
            </a:pPr>
            <a:r>
              <a:rPr lang="nl-NL" sz="1400" dirty="0">
                <a:solidFill>
                  <a:schemeClr val="tx1"/>
                </a:solidFill>
              </a:rPr>
              <a:t>Manager</a:t>
            </a:r>
          </a:p>
        </p:txBody>
      </p:sp>
      <p:sp>
        <p:nvSpPr>
          <p:cNvPr id="934" name="Rounded Rectangle 933"/>
          <p:cNvSpPr/>
          <p:nvPr/>
        </p:nvSpPr>
        <p:spPr>
          <a:xfrm>
            <a:off x="3810000" y="2133600"/>
            <a:ext cx="1143000" cy="533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400" dirty="0">
                <a:solidFill>
                  <a:schemeClr val="tx1"/>
                </a:solidFill>
              </a:rPr>
              <a:t>Federation</a:t>
            </a:r>
          </a:p>
          <a:p>
            <a:pPr algn="ctr">
              <a:defRPr/>
            </a:pPr>
            <a:r>
              <a:rPr lang="nl-NL" sz="1400" dirty="0">
                <a:solidFill>
                  <a:schemeClr val="tx1"/>
                </a:solidFill>
              </a:rPr>
              <a:t>Agent</a:t>
            </a:r>
          </a:p>
        </p:txBody>
      </p:sp>
      <p:sp>
        <p:nvSpPr>
          <p:cNvPr id="938" name="Rounded Rectangle 937"/>
          <p:cNvSpPr/>
          <p:nvPr/>
        </p:nvSpPr>
        <p:spPr>
          <a:xfrm>
            <a:off x="5562600" y="2133600"/>
            <a:ext cx="1143000" cy="533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400" dirty="0">
                <a:solidFill>
                  <a:schemeClr val="tx1"/>
                </a:solidFill>
              </a:rPr>
              <a:t>Federation</a:t>
            </a:r>
          </a:p>
          <a:p>
            <a:pPr algn="ctr">
              <a:defRPr/>
            </a:pPr>
            <a:r>
              <a:rPr lang="nl-NL" sz="1400" dirty="0">
                <a:solidFill>
                  <a:schemeClr val="tx1"/>
                </a:solidFill>
              </a:rPr>
              <a:t>Agent</a:t>
            </a:r>
          </a:p>
        </p:txBody>
      </p:sp>
      <p:sp>
        <p:nvSpPr>
          <p:cNvPr id="28704" name="TextBox 938"/>
          <p:cNvSpPr txBox="1">
            <a:spLocks noChangeArrowheads="1"/>
          </p:cNvSpPr>
          <p:nvPr/>
        </p:nvSpPr>
        <p:spPr bwMode="auto">
          <a:xfrm>
            <a:off x="2057400" y="1600200"/>
            <a:ext cx="838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1400"/>
              <a:t>Creator</a:t>
            </a:r>
          </a:p>
          <a:p>
            <a:r>
              <a:rPr lang="nl-NL" sz="1400"/>
              <a:t>PN1</a:t>
            </a:r>
          </a:p>
        </p:txBody>
      </p:sp>
      <p:sp>
        <p:nvSpPr>
          <p:cNvPr id="28705" name="TextBox 939"/>
          <p:cNvSpPr txBox="1">
            <a:spLocks noChangeArrowheads="1"/>
          </p:cNvSpPr>
          <p:nvPr/>
        </p:nvSpPr>
        <p:spPr bwMode="auto">
          <a:xfrm>
            <a:off x="4114800" y="1676400"/>
            <a:ext cx="609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1400"/>
              <a:t>PN2</a:t>
            </a:r>
          </a:p>
        </p:txBody>
      </p:sp>
      <p:sp>
        <p:nvSpPr>
          <p:cNvPr id="28706" name="TextBox 940"/>
          <p:cNvSpPr txBox="1">
            <a:spLocks noChangeArrowheads="1"/>
          </p:cNvSpPr>
          <p:nvPr/>
        </p:nvSpPr>
        <p:spPr bwMode="auto">
          <a:xfrm>
            <a:off x="5867400" y="1752600"/>
            <a:ext cx="609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1400"/>
              <a:t>PN3</a:t>
            </a:r>
          </a:p>
        </p:txBody>
      </p:sp>
      <p:sp>
        <p:nvSpPr>
          <p:cNvPr id="28707" name="TextBox 941"/>
          <p:cNvSpPr txBox="1">
            <a:spLocks noChangeArrowheads="1"/>
          </p:cNvSpPr>
          <p:nvPr/>
        </p:nvSpPr>
        <p:spPr bwMode="auto">
          <a:xfrm>
            <a:off x="6324600" y="4495800"/>
            <a:ext cx="1600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1600"/>
              <a:t>Second level access control</a:t>
            </a:r>
          </a:p>
        </p:txBody>
      </p:sp>
      <p:pic>
        <p:nvPicPr>
          <p:cNvPr id="28708" name="Picture 853" descr="g50623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371600"/>
            <a:ext cx="5334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09" name="Picture 854" descr="g51392b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1371600"/>
            <a:ext cx="6508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10" name="Picture 855" descr="czara1_couple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1371600"/>
            <a:ext cx="638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Service Provisioning</a:t>
            </a:r>
          </a:p>
        </p:txBody>
      </p:sp>
      <p:sp>
        <p:nvSpPr>
          <p:cNvPr id="29698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Network Overlay</a:t>
            </a:r>
          </a:p>
          <a:p>
            <a:pPr lvl="1"/>
            <a:r>
              <a:rPr lang="en-US" smtClean="0"/>
              <a:t>Virtual network with all the PN devices and services available in the PN-F</a:t>
            </a:r>
          </a:p>
          <a:p>
            <a:endParaRPr lang="en-US" smtClean="0"/>
          </a:p>
          <a:p>
            <a:r>
              <a:rPr lang="en-US" smtClean="0"/>
              <a:t>Service Proxy</a:t>
            </a:r>
          </a:p>
          <a:p>
            <a:pPr lvl="1"/>
            <a:r>
              <a:rPr lang="en-US" smtClean="0"/>
              <a:t>Services are access at the gateway nodes by means of a service proxy</a:t>
            </a:r>
          </a:p>
          <a:p>
            <a:endParaRPr lang="en-US" smtClean="0"/>
          </a:p>
        </p:txBody>
      </p:sp>
      <p:sp>
        <p:nvSpPr>
          <p:cNvPr id="29700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2970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5B9E8B1-7F04-452C-AA58-744F95AF05D3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Network Overlay</a:t>
            </a:r>
          </a:p>
        </p:txBody>
      </p:sp>
      <p:sp>
        <p:nvSpPr>
          <p:cNvPr id="30723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3072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99E99A7-160E-4628-84D6-42AD02AF877B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8" name="Oval 7"/>
          <p:cNvSpPr/>
          <p:nvPr/>
        </p:nvSpPr>
        <p:spPr>
          <a:xfrm>
            <a:off x="838200" y="1828800"/>
            <a:ext cx="3505200" cy="3505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9" name="Oval 8"/>
          <p:cNvSpPr/>
          <p:nvPr/>
        </p:nvSpPr>
        <p:spPr>
          <a:xfrm>
            <a:off x="4876800" y="1828800"/>
            <a:ext cx="3505200" cy="3505200"/>
          </a:xfrm>
          <a:prstGeom prst="ellipse">
            <a:avLst/>
          </a:prstGeom>
          <a:solidFill>
            <a:srgbClr val="FF66CC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pic>
        <p:nvPicPr>
          <p:cNvPr id="30727" name="Picture 5" descr="g50623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4724400"/>
            <a:ext cx="8382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8" name="Picture 6" descr="g51392b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4724400"/>
            <a:ext cx="1022350" cy="108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Freeform 30"/>
          <p:cNvSpPr/>
          <p:nvPr/>
        </p:nvSpPr>
        <p:spPr>
          <a:xfrm>
            <a:off x="2133600" y="2514600"/>
            <a:ext cx="4810125" cy="2016125"/>
          </a:xfrm>
          <a:custGeom>
            <a:avLst/>
            <a:gdLst>
              <a:gd name="connsiteX0" fmla="*/ 2455164 w 4844796"/>
              <a:gd name="connsiteY0" fmla="*/ 906780 h 2168652"/>
              <a:gd name="connsiteX1" fmla="*/ 1714500 w 4844796"/>
              <a:gd name="connsiteY1" fmla="*/ 321564 h 2168652"/>
              <a:gd name="connsiteX2" fmla="*/ 1266444 w 4844796"/>
              <a:gd name="connsiteY2" fmla="*/ 92964 h 2168652"/>
              <a:gd name="connsiteX3" fmla="*/ 635508 w 4844796"/>
              <a:gd name="connsiteY3" fmla="*/ 138684 h 2168652"/>
              <a:gd name="connsiteX4" fmla="*/ 59436 w 4844796"/>
              <a:gd name="connsiteY4" fmla="*/ 925068 h 2168652"/>
              <a:gd name="connsiteX5" fmla="*/ 992124 w 4844796"/>
              <a:gd name="connsiteY5" fmla="*/ 2058924 h 2168652"/>
              <a:gd name="connsiteX6" fmla="*/ 2409444 w 4844796"/>
              <a:gd name="connsiteY6" fmla="*/ 1583436 h 2168652"/>
              <a:gd name="connsiteX7" fmla="*/ 3854196 w 4844796"/>
              <a:gd name="connsiteY7" fmla="*/ 2040636 h 2168652"/>
              <a:gd name="connsiteX8" fmla="*/ 4832604 w 4844796"/>
              <a:gd name="connsiteY8" fmla="*/ 1162812 h 2168652"/>
              <a:gd name="connsiteX9" fmla="*/ 3927348 w 4844796"/>
              <a:gd name="connsiteY9" fmla="*/ 65532 h 2168652"/>
              <a:gd name="connsiteX10" fmla="*/ 2455164 w 4844796"/>
              <a:gd name="connsiteY10" fmla="*/ 906780 h 2168652"/>
              <a:gd name="connsiteX0" fmla="*/ 2441448 w 4831080"/>
              <a:gd name="connsiteY0" fmla="*/ 914400 h 2176272"/>
              <a:gd name="connsiteX1" fmla="*/ 1700784 w 4831080"/>
              <a:gd name="connsiteY1" fmla="*/ 329184 h 2176272"/>
              <a:gd name="connsiteX2" fmla="*/ 1252728 w 4831080"/>
              <a:gd name="connsiteY2" fmla="*/ 100584 h 2176272"/>
              <a:gd name="connsiteX3" fmla="*/ 45720 w 4831080"/>
              <a:gd name="connsiteY3" fmla="*/ 932688 h 2176272"/>
              <a:gd name="connsiteX4" fmla="*/ 978408 w 4831080"/>
              <a:gd name="connsiteY4" fmla="*/ 2066544 h 2176272"/>
              <a:gd name="connsiteX5" fmla="*/ 2395728 w 4831080"/>
              <a:gd name="connsiteY5" fmla="*/ 1591056 h 2176272"/>
              <a:gd name="connsiteX6" fmla="*/ 3840480 w 4831080"/>
              <a:gd name="connsiteY6" fmla="*/ 2048256 h 2176272"/>
              <a:gd name="connsiteX7" fmla="*/ 4818888 w 4831080"/>
              <a:gd name="connsiteY7" fmla="*/ 1170432 h 2176272"/>
              <a:gd name="connsiteX8" fmla="*/ 3913632 w 4831080"/>
              <a:gd name="connsiteY8" fmla="*/ 73152 h 2176272"/>
              <a:gd name="connsiteX9" fmla="*/ 2441448 w 4831080"/>
              <a:gd name="connsiteY9" fmla="*/ 914400 h 2176272"/>
              <a:gd name="connsiteX0" fmla="*/ 2441448 w 4831080"/>
              <a:gd name="connsiteY0" fmla="*/ 885444 h 2147316"/>
              <a:gd name="connsiteX1" fmla="*/ 1252728 w 4831080"/>
              <a:gd name="connsiteY1" fmla="*/ 71628 h 2147316"/>
              <a:gd name="connsiteX2" fmla="*/ 45720 w 4831080"/>
              <a:gd name="connsiteY2" fmla="*/ 903732 h 2147316"/>
              <a:gd name="connsiteX3" fmla="*/ 978408 w 4831080"/>
              <a:gd name="connsiteY3" fmla="*/ 2037588 h 2147316"/>
              <a:gd name="connsiteX4" fmla="*/ 2395728 w 4831080"/>
              <a:gd name="connsiteY4" fmla="*/ 1562100 h 2147316"/>
              <a:gd name="connsiteX5" fmla="*/ 3840480 w 4831080"/>
              <a:gd name="connsiteY5" fmla="*/ 2019300 h 2147316"/>
              <a:gd name="connsiteX6" fmla="*/ 4818888 w 4831080"/>
              <a:gd name="connsiteY6" fmla="*/ 1141476 h 2147316"/>
              <a:gd name="connsiteX7" fmla="*/ 3913632 w 4831080"/>
              <a:gd name="connsiteY7" fmla="*/ 44196 h 2147316"/>
              <a:gd name="connsiteX8" fmla="*/ 2441448 w 4831080"/>
              <a:gd name="connsiteY8" fmla="*/ 885444 h 2147316"/>
              <a:gd name="connsiteX0" fmla="*/ 2403348 w 4792980"/>
              <a:gd name="connsiteY0" fmla="*/ 885444 h 2147316"/>
              <a:gd name="connsiteX1" fmla="*/ 986028 w 4792980"/>
              <a:gd name="connsiteY1" fmla="*/ 35052 h 2147316"/>
              <a:gd name="connsiteX2" fmla="*/ 7620 w 4792980"/>
              <a:gd name="connsiteY2" fmla="*/ 903732 h 2147316"/>
              <a:gd name="connsiteX3" fmla="*/ 940308 w 4792980"/>
              <a:gd name="connsiteY3" fmla="*/ 2037588 h 2147316"/>
              <a:gd name="connsiteX4" fmla="*/ 2357628 w 4792980"/>
              <a:gd name="connsiteY4" fmla="*/ 1562100 h 2147316"/>
              <a:gd name="connsiteX5" fmla="*/ 3802380 w 4792980"/>
              <a:gd name="connsiteY5" fmla="*/ 2019300 h 2147316"/>
              <a:gd name="connsiteX6" fmla="*/ 4780788 w 4792980"/>
              <a:gd name="connsiteY6" fmla="*/ 1141476 h 2147316"/>
              <a:gd name="connsiteX7" fmla="*/ 3875532 w 4792980"/>
              <a:gd name="connsiteY7" fmla="*/ 44196 h 2147316"/>
              <a:gd name="connsiteX8" fmla="*/ 2403348 w 4792980"/>
              <a:gd name="connsiteY8" fmla="*/ 885444 h 2147316"/>
              <a:gd name="connsiteX0" fmla="*/ 2403348 w 4792980"/>
              <a:gd name="connsiteY0" fmla="*/ 885444 h 2147316"/>
              <a:gd name="connsiteX1" fmla="*/ 986028 w 4792980"/>
              <a:gd name="connsiteY1" fmla="*/ 35052 h 2147316"/>
              <a:gd name="connsiteX2" fmla="*/ 7620 w 4792980"/>
              <a:gd name="connsiteY2" fmla="*/ 903732 h 2147316"/>
              <a:gd name="connsiteX3" fmla="*/ 940308 w 4792980"/>
              <a:gd name="connsiteY3" fmla="*/ 2037588 h 2147316"/>
              <a:gd name="connsiteX4" fmla="*/ 2357628 w 4792980"/>
              <a:gd name="connsiteY4" fmla="*/ 1562100 h 2147316"/>
              <a:gd name="connsiteX5" fmla="*/ 3802380 w 4792980"/>
              <a:gd name="connsiteY5" fmla="*/ 2019300 h 2147316"/>
              <a:gd name="connsiteX6" fmla="*/ 4780788 w 4792980"/>
              <a:gd name="connsiteY6" fmla="*/ 1141476 h 2147316"/>
              <a:gd name="connsiteX7" fmla="*/ 3875532 w 4792980"/>
              <a:gd name="connsiteY7" fmla="*/ 44196 h 2147316"/>
              <a:gd name="connsiteX8" fmla="*/ 2403348 w 4792980"/>
              <a:gd name="connsiteY8" fmla="*/ 885444 h 2147316"/>
              <a:gd name="connsiteX0" fmla="*/ 2395728 w 4785360"/>
              <a:gd name="connsiteY0" fmla="*/ 885444 h 2147316"/>
              <a:gd name="connsiteX1" fmla="*/ 978408 w 4785360"/>
              <a:gd name="connsiteY1" fmla="*/ 35052 h 2147316"/>
              <a:gd name="connsiteX2" fmla="*/ 0 w 4785360"/>
              <a:gd name="connsiteY2" fmla="*/ 903732 h 2147316"/>
              <a:gd name="connsiteX3" fmla="*/ 932688 w 4785360"/>
              <a:gd name="connsiteY3" fmla="*/ 2037588 h 2147316"/>
              <a:gd name="connsiteX4" fmla="*/ 2350008 w 4785360"/>
              <a:gd name="connsiteY4" fmla="*/ 1562100 h 2147316"/>
              <a:gd name="connsiteX5" fmla="*/ 3794760 w 4785360"/>
              <a:gd name="connsiteY5" fmla="*/ 2019300 h 2147316"/>
              <a:gd name="connsiteX6" fmla="*/ 4773168 w 4785360"/>
              <a:gd name="connsiteY6" fmla="*/ 1141476 h 2147316"/>
              <a:gd name="connsiteX7" fmla="*/ 3867912 w 4785360"/>
              <a:gd name="connsiteY7" fmla="*/ 44196 h 2147316"/>
              <a:gd name="connsiteX8" fmla="*/ 2395728 w 4785360"/>
              <a:gd name="connsiteY8" fmla="*/ 885444 h 2147316"/>
              <a:gd name="connsiteX0" fmla="*/ 2395728 w 4785360"/>
              <a:gd name="connsiteY0" fmla="*/ 885444 h 2147316"/>
              <a:gd name="connsiteX1" fmla="*/ 978408 w 4785360"/>
              <a:gd name="connsiteY1" fmla="*/ 35052 h 2147316"/>
              <a:gd name="connsiteX2" fmla="*/ 0 w 4785360"/>
              <a:gd name="connsiteY2" fmla="*/ 903732 h 2147316"/>
              <a:gd name="connsiteX3" fmla="*/ 932688 w 4785360"/>
              <a:gd name="connsiteY3" fmla="*/ 2037588 h 2147316"/>
              <a:gd name="connsiteX4" fmla="*/ 2350008 w 4785360"/>
              <a:gd name="connsiteY4" fmla="*/ 1562100 h 2147316"/>
              <a:gd name="connsiteX5" fmla="*/ 3794760 w 4785360"/>
              <a:gd name="connsiteY5" fmla="*/ 2019300 h 2147316"/>
              <a:gd name="connsiteX6" fmla="*/ 4773168 w 4785360"/>
              <a:gd name="connsiteY6" fmla="*/ 1141476 h 2147316"/>
              <a:gd name="connsiteX7" fmla="*/ 3867912 w 4785360"/>
              <a:gd name="connsiteY7" fmla="*/ 44196 h 2147316"/>
              <a:gd name="connsiteX8" fmla="*/ 2395728 w 4785360"/>
              <a:gd name="connsiteY8" fmla="*/ 885444 h 2147316"/>
              <a:gd name="connsiteX0" fmla="*/ 2395728 w 4785360"/>
              <a:gd name="connsiteY0" fmla="*/ 885444 h 2147316"/>
              <a:gd name="connsiteX1" fmla="*/ 978408 w 4785360"/>
              <a:gd name="connsiteY1" fmla="*/ 35052 h 2147316"/>
              <a:gd name="connsiteX2" fmla="*/ 0 w 4785360"/>
              <a:gd name="connsiteY2" fmla="*/ 903732 h 2147316"/>
              <a:gd name="connsiteX3" fmla="*/ 932688 w 4785360"/>
              <a:gd name="connsiteY3" fmla="*/ 2037588 h 2147316"/>
              <a:gd name="connsiteX4" fmla="*/ 2350008 w 4785360"/>
              <a:gd name="connsiteY4" fmla="*/ 1562100 h 2147316"/>
              <a:gd name="connsiteX5" fmla="*/ 3794760 w 4785360"/>
              <a:gd name="connsiteY5" fmla="*/ 2019300 h 2147316"/>
              <a:gd name="connsiteX6" fmla="*/ 4773168 w 4785360"/>
              <a:gd name="connsiteY6" fmla="*/ 1141476 h 2147316"/>
              <a:gd name="connsiteX7" fmla="*/ 3867912 w 4785360"/>
              <a:gd name="connsiteY7" fmla="*/ 44196 h 2147316"/>
              <a:gd name="connsiteX8" fmla="*/ 2395728 w 4785360"/>
              <a:gd name="connsiteY8" fmla="*/ 885444 h 2147316"/>
              <a:gd name="connsiteX0" fmla="*/ 2395728 w 4785360"/>
              <a:gd name="connsiteY0" fmla="*/ 885444 h 2147316"/>
              <a:gd name="connsiteX1" fmla="*/ 978408 w 4785360"/>
              <a:gd name="connsiteY1" fmla="*/ 35052 h 2147316"/>
              <a:gd name="connsiteX2" fmla="*/ 0 w 4785360"/>
              <a:gd name="connsiteY2" fmla="*/ 903732 h 2147316"/>
              <a:gd name="connsiteX3" fmla="*/ 932688 w 4785360"/>
              <a:gd name="connsiteY3" fmla="*/ 2037588 h 2147316"/>
              <a:gd name="connsiteX4" fmla="*/ 2350008 w 4785360"/>
              <a:gd name="connsiteY4" fmla="*/ 1562100 h 2147316"/>
              <a:gd name="connsiteX5" fmla="*/ 3794760 w 4785360"/>
              <a:gd name="connsiteY5" fmla="*/ 2019300 h 2147316"/>
              <a:gd name="connsiteX6" fmla="*/ 4773168 w 4785360"/>
              <a:gd name="connsiteY6" fmla="*/ 1141476 h 2147316"/>
              <a:gd name="connsiteX7" fmla="*/ 3867912 w 4785360"/>
              <a:gd name="connsiteY7" fmla="*/ 44196 h 2147316"/>
              <a:gd name="connsiteX8" fmla="*/ 2395728 w 4785360"/>
              <a:gd name="connsiteY8" fmla="*/ 885444 h 2147316"/>
              <a:gd name="connsiteX0" fmla="*/ 2395728 w 4785360"/>
              <a:gd name="connsiteY0" fmla="*/ 858012 h 2119884"/>
              <a:gd name="connsiteX1" fmla="*/ 978408 w 4785360"/>
              <a:gd name="connsiteY1" fmla="*/ 7620 h 2119884"/>
              <a:gd name="connsiteX2" fmla="*/ 0 w 4785360"/>
              <a:gd name="connsiteY2" fmla="*/ 876300 h 2119884"/>
              <a:gd name="connsiteX3" fmla="*/ 932688 w 4785360"/>
              <a:gd name="connsiteY3" fmla="*/ 2010156 h 2119884"/>
              <a:gd name="connsiteX4" fmla="*/ 2350008 w 4785360"/>
              <a:gd name="connsiteY4" fmla="*/ 1534668 h 2119884"/>
              <a:gd name="connsiteX5" fmla="*/ 3794760 w 4785360"/>
              <a:gd name="connsiteY5" fmla="*/ 1991868 h 2119884"/>
              <a:gd name="connsiteX6" fmla="*/ 4773168 w 4785360"/>
              <a:gd name="connsiteY6" fmla="*/ 1114044 h 2119884"/>
              <a:gd name="connsiteX7" fmla="*/ 3867912 w 4785360"/>
              <a:gd name="connsiteY7" fmla="*/ 16764 h 2119884"/>
              <a:gd name="connsiteX8" fmla="*/ 2395728 w 4785360"/>
              <a:gd name="connsiteY8" fmla="*/ 858012 h 2119884"/>
              <a:gd name="connsiteX0" fmla="*/ 2395728 w 4797552"/>
              <a:gd name="connsiteY0" fmla="*/ 858012 h 2119884"/>
              <a:gd name="connsiteX1" fmla="*/ 978408 w 4797552"/>
              <a:gd name="connsiteY1" fmla="*/ 7620 h 2119884"/>
              <a:gd name="connsiteX2" fmla="*/ 0 w 4797552"/>
              <a:gd name="connsiteY2" fmla="*/ 876300 h 2119884"/>
              <a:gd name="connsiteX3" fmla="*/ 932688 w 4797552"/>
              <a:gd name="connsiteY3" fmla="*/ 2010156 h 2119884"/>
              <a:gd name="connsiteX4" fmla="*/ 2350008 w 4797552"/>
              <a:gd name="connsiteY4" fmla="*/ 1534668 h 2119884"/>
              <a:gd name="connsiteX5" fmla="*/ 3794760 w 4797552"/>
              <a:gd name="connsiteY5" fmla="*/ 1991868 h 2119884"/>
              <a:gd name="connsiteX6" fmla="*/ 4773168 w 4797552"/>
              <a:gd name="connsiteY6" fmla="*/ 1114044 h 2119884"/>
              <a:gd name="connsiteX7" fmla="*/ 3867912 w 4797552"/>
              <a:gd name="connsiteY7" fmla="*/ 16764 h 2119884"/>
              <a:gd name="connsiteX8" fmla="*/ 2395728 w 4797552"/>
              <a:gd name="connsiteY8" fmla="*/ 858012 h 2119884"/>
              <a:gd name="connsiteX0" fmla="*/ 2395728 w 4797552"/>
              <a:gd name="connsiteY0" fmla="*/ 858012 h 2119884"/>
              <a:gd name="connsiteX1" fmla="*/ 978408 w 4797552"/>
              <a:gd name="connsiteY1" fmla="*/ 7620 h 2119884"/>
              <a:gd name="connsiteX2" fmla="*/ 0 w 4797552"/>
              <a:gd name="connsiteY2" fmla="*/ 876300 h 2119884"/>
              <a:gd name="connsiteX3" fmla="*/ 932688 w 4797552"/>
              <a:gd name="connsiteY3" fmla="*/ 2010156 h 2119884"/>
              <a:gd name="connsiteX4" fmla="*/ 2350008 w 4797552"/>
              <a:gd name="connsiteY4" fmla="*/ 1534668 h 2119884"/>
              <a:gd name="connsiteX5" fmla="*/ 3794760 w 4797552"/>
              <a:gd name="connsiteY5" fmla="*/ 1991868 h 2119884"/>
              <a:gd name="connsiteX6" fmla="*/ 4773168 w 4797552"/>
              <a:gd name="connsiteY6" fmla="*/ 1114044 h 2119884"/>
              <a:gd name="connsiteX7" fmla="*/ 3867912 w 4797552"/>
              <a:gd name="connsiteY7" fmla="*/ 16764 h 2119884"/>
              <a:gd name="connsiteX8" fmla="*/ 2395728 w 4797552"/>
              <a:gd name="connsiteY8" fmla="*/ 858012 h 2119884"/>
              <a:gd name="connsiteX0" fmla="*/ 2395728 w 4797552"/>
              <a:gd name="connsiteY0" fmla="*/ 858012 h 2119884"/>
              <a:gd name="connsiteX1" fmla="*/ 978408 w 4797552"/>
              <a:gd name="connsiteY1" fmla="*/ 7620 h 2119884"/>
              <a:gd name="connsiteX2" fmla="*/ 0 w 4797552"/>
              <a:gd name="connsiteY2" fmla="*/ 876300 h 2119884"/>
              <a:gd name="connsiteX3" fmla="*/ 932688 w 4797552"/>
              <a:gd name="connsiteY3" fmla="*/ 2010156 h 2119884"/>
              <a:gd name="connsiteX4" fmla="*/ 2350008 w 4797552"/>
              <a:gd name="connsiteY4" fmla="*/ 1534668 h 2119884"/>
              <a:gd name="connsiteX5" fmla="*/ 3794760 w 4797552"/>
              <a:gd name="connsiteY5" fmla="*/ 1991868 h 2119884"/>
              <a:gd name="connsiteX6" fmla="*/ 4773168 w 4797552"/>
              <a:gd name="connsiteY6" fmla="*/ 1114044 h 2119884"/>
              <a:gd name="connsiteX7" fmla="*/ 3867912 w 4797552"/>
              <a:gd name="connsiteY7" fmla="*/ 16764 h 2119884"/>
              <a:gd name="connsiteX8" fmla="*/ 2395728 w 4797552"/>
              <a:gd name="connsiteY8" fmla="*/ 858012 h 2119884"/>
              <a:gd name="connsiteX0" fmla="*/ 2395728 w 4797552"/>
              <a:gd name="connsiteY0" fmla="*/ 858012 h 2119884"/>
              <a:gd name="connsiteX1" fmla="*/ 978408 w 4797552"/>
              <a:gd name="connsiteY1" fmla="*/ 7620 h 2119884"/>
              <a:gd name="connsiteX2" fmla="*/ 0 w 4797552"/>
              <a:gd name="connsiteY2" fmla="*/ 876300 h 2119884"/>
              <a:gd name="connsiteX3" fmla="*/ 932688 w 4797552"/>
              <a:gd name="connsiteY3" fmla="*/ 2010156 h 2119884"/>
              <a:gd name="connsiteX4" fmla="*/ 2350008 w 4797552"/>
              <a:gd name="connsiteY4" fmla="*/ 1534668 h 2119884"/>
              <a:gd name="connsiteX5" fmla="*/ 3794760 w 4797552"/>
              <a:gd name="connsiteY5" fmla="*/ 1991868 h 2119884"/>
              <a:gd name="connsiteX6" fmla="*/ 4773168 w 4797552"/>
              <a:gd name="connsiteY6" fmla="*/ 1114044 h 2119884"/>
              <a:gd name="connsiteX7" fmla="*/ 3867912 w 4797552"/>
              <a:gd name="connsiteY7" fmla="*/ 16764 h 2119884"/>
              <a:gd name="connsiteX8" fmla="*/ 2395728 w 4797552"/>
              <a:gd name="connsiteY8" fmla="*/ 858012 h 2119884"/>
              <a:gd name="connsiteX0" fmla="*/ 2395728 w 4797552"/>
              <a:gd name="connsiteY0" fmla="*/ 858012 h 2010156"/>
              <a:gd name="connsiteX1" fmla="*/ 978408 w 4797552"/>
              <a:gd name="connsiteY1" fmla="*/ 7620 h 2010156"/>
              <a:gd name="connsiteX2" fmla="*/ 0 w 4797552"/>
              <a:gd name="connsiteY2" fmla="*/ 876300 h 2010156"/>
              <a:gd name="connsiteX3" fmla="*/ 521208 w 4797552"/>
              <a:gd name="connsiteY3" fmla="*/ 1760220 h 2010156"/>
              <a:gd name="connsiteX4" fmla="*/ 2350008 w 4797552"/>
              <a:gd name="connsiteY4" fmla="*/ 1534668 h 2010156"/>
              <a:gd name="connsiteX5" fmla="*/ 3794760 w 4797552"/>
              <a:gd name="connsiteY5" fmla="*/ 1991868 h 2010156"/>
              <a:gd name="connsiteX6" fmla="*/ 4773168 w 4797552"/>
              <a:gd name="connsiteY6" fmla="*/ 1114044 h 2010156"/>
              <a:gd name="connsiteX7" fmla="*/ 3867912 w 4797552"/>
              <a:gd name="connsiteY7" fmla="*/ 16764 h 2010156"/>
              <a:gd name="connsiteX8" fmla="*/ 2395728 w 4797552"/>
              <a:gd name="connsiteY8" fmla="*/ 858012 h 2010156"/>
              <a:gd name="connsiteX0" fmla="*/ 2395728 w 4797552"/>
              <a:gd name="connsiteY0" fmla="*/ 858012 h 2098548"/>
              <a:gd name="connsiteX1" fmla="*/ 978408 w 4797552"/>
              <a:gd name="connsiteY1" fmla="*/ 7620 h 2098548"/>
              <a:gd name="connsiteX2" fmla="*/ 0 w 4797552"/>
              <a:gd name="connsiteY2" fmla="*/ 876300 h 2098548"/>
              <a:gd name="connsiteX3" fmla="*/ 978408 w 4797552"/>
              <a:gd name="connsiteY3" fmla="*/ 1988820 h 2098548"/>
              <a:gd name="connsiteX4" fmla="*/ 2350008 w 4797552"/>
              <a:gd name="connsiteY4" fmla="*/ 1534668 h 2098548"/>
              <a:gd name="connsiteX5" fmla="*/ 3794760 w 4797552"/>
              <a:gd name="connsiteY5" fmla="*/ 1991868 h 2098548"/>
              <a:gd name="connsiteX6" fmla="*/ 4773168 w 4797552"/>
              <a:gd name="connsiteY6" fmla="*/ 1114044 h 2098548"/>
              <a:gd name="connsiteX7" fmla="*/ 3867912 w 4797552"/>
              <a:gd name="connsiteY7" fmla="*/ 16764 h 2098548"/>
              <a:gd name="connsiteX8" fmla="*/ 2395728 w 4797552"/>
              <a:gd name="connsiteY8" fmla="*/ 858012 h 2098548"/>
              <a:gd name="connsiteX0" fmla="*/ 2395728 w 4797552"/>
              <a:gd name="connsiteY0" fmla="*/ 858012 h 2016252"/>
              <a:gd name="connsiteX1" fmla="*/ 978408 w 4797552"/>
              <a:gd name="connsiteY1" fmla="*/ 7620 h 2016252"/>
              <a:gd name="connsiteX2" fmla="*/ 0 w 4797552"/>
              <a:gd name="connsiteY2" fmla="*/ 876300 h 2016252"/>
              <a:gd name="connsiteX3" fmla="*/ 978408 w 4797552"/>
              <a:gd name="connsiteY3" fmla="*/ 1988820 h 2016252"/>
              <a:gd name="connsiteX4" fmla="*/ 2350008 w 4797552"/>
              <a:gd name="connsiteY4" fmla="*/ 1534668 h 2016252"/>
              <a:gd name="connsiteX5" fmla="*/ 3794760 w 4797552"/>
              <a:gd name="connsiteY5" fmla="*/ 1991868 h 2016252"/>
              <a:gd name="connsiteX6" fmla="*/ 4773168 w 4797552"/>
              <a:gd name="connsiteY6" fmla="*/ 1114044 h 2016252"/>
              <a:gd name="connsiteX7" fmla="*/ 3867912 w 4797552"/>
              <a:gd name="connsiteY7" fmla="*/ 16764 h 2016252"/>
              <a:gd name="connsiteX8" fmla="*/ 2395728 w 4797552"/>
              <a:gd name="connsiteY8" fmla="*/ 858012 h 2016252"/>
              <a:gd name="connsiteX0" fmla="*/ 2395728 w 4797552"/>
              <a:gd name="connsiteY0" fmla="*/ 858012 h 2016252"/>
              <a:gd name="connsiteX1" fmla="*/ 978408 w 4797552"/>
              <a:gd name="connsiteY1" fmla="*/ 7620 h 2016252"/>
              <a:gd name="connsiteX2" fmla="*/ 0 w 4797552"/>
              <a:gd name="connsiteY2" fmla="*/ 876300 h 2016252"/>
              <a:gd name="connsiteX3" fmla="*/ 978408 w 4797552"/>
              <a:gd name="connsiteY3" fmla="*/ 1988820 h 2016252"/>
              <a:gd name="connsiteX4" fmla="*/ 2350008 w 4797552"/>
              <a:gd name="connsiteY4" fmla="*/ 1534668 h 2016252"/>
              <a:gd name="connsiteX5" fmla="*/ 3794760 w 4797552"/>
              <a:gd name="connsiteY5" fmla="*/ 1991868 h 2016252"/>
              <a:gd name="connsiteX6" fmla="*/ 4773168 w 4797552"/>
              <a:gd name="connsiteY6" fmla="*/ 1114044 h 2016252"/>
              <a:gd name="connsiteX7" fmla="*/ 3867912 w 4797552"/>
              <a:gd name="connsiteY7" fmla="*/ 16764 h 2016252"/>
              <a:gd name="connsiteX8" fmla="*/ 2395728 w 4797552"/>
              <a:gd name="connsiteY8" fmla="*/ 858012 h 2016252"/>
              <a:gd name="connsiteX0" fmla="*/ 2395728 w 4797552"/>
              <a:gd name="connsiteY0" fmla="*/ 858012 h 2016252"/>
              <a:gd name="connsiteX1" fmla="*/ 978408 w 4797552"/>
              <a:gd name="connsiteY1" fmla="*/ 7620 h 2016252"/>
              <a:gd name="connsiteX2" fmla="*/ 0 w 4797552"/>
              <a:gd name="connsiteY2" fmla="*/ 876300 h 2016252"/>
              <a:gd name="connsiteX3" fmla="*/ 978408 w 4797552"/>
              <a:gd name="connsiteY3" fmla="*/ 1988820 h 2016252"/>
              <a:gd name="connsiteX4" fmla="*/ 2350008 w 4797552"/>
              <a:gd name="connsiteY4" fmla="*/ 1534668 h 2016252"/>
              <a:gd name="connsiteX5" fmla="*/ 3794760 w 4797552"/>
              <a:gd name="connsiteY5" fmla="*/ 1991868 h 2016252"/>
              <a:gd name="connsiteX6" fmla="*/ 4773168 w 4797552"/>
              <a:gd name="connsiteY6" fmla="*/ 1114044 h 2016252"/>
              <a:gd name="connsiteX7" fmla="*/ 3867912 w 4797552"/>
              <a:gd name="connsiteY7" fmla="*/ 16764 h 2016252"/>
              <a:gd name="connsiteX8" fmla="*/ 2395728 w 4797552"/>
              <a:gd name="connsiteY8" fmla="*/ 858012 h 2016252"/>
              <a:gd name="connsiteX0" fmla="*/ 2395728 w 4797552"/>
              <a:gd name="connsiteY0" fmla="*/ 858012 h 2016252"/>
              <a:gd name="connsiteX1" fmla="*/ 978408 w 4797552"/>
              <a:gd name="connsiteY1" fmla="*/ 7620 h 2016252"/>
              <a:gd name="connsiteX2" fmla="*/ 0 w 4797552"/>
              <a:gd name="connsiteY2" fmla="*/ 876300 h 2016252"/>
              <a:gd name="connsiteX3" fmla="*/ 978408 w 4797552"/>
              <a:gd name="connsiteY3" fmla="*/ 1988820 h 2016252"/>
              <a:gd name="connsiteX4" fmla="*/ 2350008 w 4797552"/>
              <a:gd name="connsiteY4" fmla="*/ 1534668 h 2016252"/>
              <a:gd name="connsiteX5" fmla="*/ 3794760 w 4797552"/>
              <a:gd name="connsiteY5" fmla="*/ 1991868 h 2016252"/>
              <a:gd name="connsiteX6" fmla="*/ 4773168 w 4797552"/>
              <a:gd name="connsiteY6" fmla="*/ 1114044 h 2016252"/>
              <a:gd name="connsiteX7" fmla="*/ 3867912 w 4797552"/>
              <a:gd name="connsiteY7" fmla="*/ 16764 h 2016252"/>
              <a:gd name="connsiteX8" fmla="*/ 2395728 w 4797552"/>
              <a:gd name="connsiteY8" fmla="*/ 858012 h 2016252"/>
              <a:gd name="connsiteX0" fmla="*/ 2395728 w 4797552"/>
              <a:gd name="connsiteY0" fmla="*/ 858012 h 2016252"/>
              <a:gd name="connsiteX1" fmla="*/ 978408 w 4797552"/>
              <a:gd name="connsiteY1" fmla="*/ 7620 h 2016252"/>
              <a:gd name="connsiteX2" fmla="*/ 0 w 4797552"/>
              <a:gd name="connsiteY2" fmla="*/ 876300 h 2016252"/>
              <a:gd name="connsiteX3" fmla="*/ 978408 w 4797552"/>
              <a:gd name="connsiteY3" fmla="*/ 1988820 h 2016252"/>
              <a:gd name="connsiteX4" fmla="*/ 2350008 w 4797552"/>
              <a:gd name="connsiteY4" fmla="*/ 1534668 h 2016252"/>
              <a:gd name="connsiteX5" fmla="*/ 3794760 w 4797552"/>
              <a:gd name="connsiteY5" fmla="*/ 1991868 h 2016252"/>
              <a:gd name="connsiteX6" fmla="*/ 4773168 w 4797552"/>
              <a:gd name="connsiteY6" fmla="*/ 1114044 h 2016252"/>
              <a:gd name="connsiteX7" fmla="*/ 3867912 w 4797552"/>
              <a:gd name="connsiteY7" fmla="*/ 16764 h 2016252"/>
              <a:gd name="connsiteX8" fmla="*/ 2395728 w 4797552"/>
              <a:gd name="connsiteY8" fmla="*/ 858012 h 2016252"/>
              <a:gd name="connsiteX0" fmla="*/ 2395728 w 4797552"/>
              <a:gd name="connsiteY0" fmla="*/ 858012 h 2016252"/>
              <a:gd name="connsiteX1" fmla="*/ 978408 w 4797552"/>
              <a:gd name="connsiteY1" fmla="*/ 7620 h 2016252"/>
              <a:gd name="connsiteX2" fmla="*/ 0 w 4797552"/>
              <a:gd name="connsiteY2" fmla="*/ 876300 h 2016252"/>
              <a:gd name="connsiteX3" fmla="*/ 978408 w 4797552"/>
              <a:gd name="connsiteY3" fmla="*/ 1988820 h 2016252"/>
              <a:gd name="connsiteX4" fmla="*/ 2350008 w 4797552"/>
              <a:gd name="connsiteY4" fmla="*/ 1534668 h 2016252"/>
              <a:gd name="connsiteX5" fmla="*/ 3794760 w 4797552"/>
              <a:gd name="connsiteY5" fmla="*/ 1991868 h 2016252"/>
              <a:gd name="connsiteX6" fmla="*/ 4773168 w 4797552"/>
              <a:gd name="connsiteY6" fmla="*/ 1114044 h 2016252"/>
              <a:gd name="connsiteX7" fmla="*/ 3867912 w 4797552"/>
              <a:gd name="connsiteY7" fmla="*/ 16764 h 2016252"/>
              <a:gd name="connsiteX8" fmla="*/ 2395728 w 4797552"/>
              <a:gd name="connsiteY8" fmla="*/ 858012 h 2016252"/>
              <a:gd name="connsiteX0" fmla="*/ 2426208 w 4797552"/>
              <a:gd name="connsiteY0" fmla="*/ 769620 h 2016252"/>
              <a:gd name="connsiteX1" fmla="*/ 978408 w 4797552"/>
              <a:gd name="connsiteY1" fmla="*/ 7620 h 2016252"/>
              <a:gd name="connsiteX2" fmla="*/ 0 w 4797552"/>
              <a:gd name="connsiteY2" fmla="*/ 876300 h 2016252"/>
              <a:gd name="connsiteX3" fmla="*/ 978408 w 4797552"/>
              <a:gd name="connsiteY3" fmla="*/ 1988820 h 2016252"/>
              <a:gd name="connsiteX4" fmla="*/ 2350008 w 4797552"/>
              <a:gd name="connsiteY4" fmla="*/ 1534668 h 2016252"/>
              <a:gd name="connsiteX5" fmla="*/ 3794760 w 4797552"/>
              <a:gd name="connsiteY5" fmla="*/ 1991868 h 2016252"/>
              <a:gd name="connsiteX6" fmla="*/ 4773168 w 4797552"/>
              <a:gd name="connsiteY6" fmla="*/ 1114044 h 2016252"/>
              <a:gd name="connsiteX7" fmla="*/ 3867912 w 4797552"/>
              <a:gd name="connsiteY7" fmla="*/ 16764 h 2016252"/>
              <a:gd name="connsiteX8" fmla="*/ 2426208 w 4797552"/>
              <a:gd name="connsiteY8" fmla="*/ 769620 h 2016252"/>
              <a:gd name="connsiteX0" fmla="*/ 2426208 w 4797552"/>
              <a:gd name="connsiteY0" fmla="*/ 769620 h 2016252"/>
              <a:gd name="connsiteX1" fmla="*/ 978408 w 4797552"/>
              <a:gd name="connsiteY1" fmla="*/ 7620 h 2016252"/>
              <a:gd name="connsiteX2" fmla="*/ 0 w 4797552"/>
              <a:gd name="connsiteY2" fmla="*/ 876300 h 2016252"/>
              <a:gd name="connsiteX3" fmla="*/ 978408 w 4797552"/>
              <a:gd name="connsiteY3" fmla="*/ 1988820 h 2016252"/>
              <a:gd name="connsiteX4" fmla="*/ 2426208 w 4797552"/>
              <a:gd name="connsiteY4" fmla="*/ 1455420 h 2016252"/>
              <a:gd name="connsiteX5" fmla="*/ 3794760 w 4797552"/>
              <a:gd name="connsiteY5" fmla="*/ 1991868 h 2016252"/>
              <a:gd name="connsiteX6" fmla="*/ 4773168 w 4797552"/>
              <a:gd name="connsiteY6" fmla="*/ 1114044 h 2016252"/>
              <a:gd name="connsiteX7" fmla="*/ 3867912 w 4797552"/>
              <a:gd name="connsiteY7" fmla="*/ 16764 h 2016252"/>
              <a:gd name="connsiteX8" fmla="*/ 2426208 w 4797552"/>
              <a:gd name="connsiteY8" fmla="*/ 769620 h 2016252"/>
              <a:gd name="connsiteX0" fmla="*/ 2426208 w 4797552"/>
              <a:gd name="connsiteY0" fmla="*/ 769620 h 2016252"/>
              <a:gd name="connsiteX1" fmla="*/ 978408 w 4797552"/>
              <a:gd name="connsiteY1" fmla="*/ 7620 h 2016252"/>
              <a:gd name="connsiteX2" fmla="*/ 0 w 4797552"/>
              <a:gd name="connsiteY2" fmla="*/ 876300 h 2016252"/>
              <a:gd name="connsiteX3" fmla="*/ 978408 w 4797552"/>
              <a:gd name="connsiteY3" fmla="*/ 1988820 h 2016252"/>
              <a:gd name="connsiteX4" fmla="*/ 2426208 w 4797552"/>
              <a:gd name="connsiteY4" fmla="*/ 1455420 h 2016252"/>
              <a:gd name="connsiteX5" fmla="*/ 3794760 w 4797552"/>
              <a:gd name="connsiteY5" fmla="*/ 1991868 h 2016252"/>
              <a:gd name="connsiteX6" fmla="*/ 4773168 w 4797552"/>
              <a:gd name="connsiteY6" fmla="*/ 1114044 h 2016252"/>
              <a:gd name="connsiteX7" fmla="*/ 3867912 w 4797552"/>
              <a:gd name="connsiteY7" fmla="*/ 16764 h 2016252"/>
              <a:gd name="connsiteX8" fmla="*/ 2426208 w 4797552"/>
              <a:gd name="connsiteY8" fmla="*/ 769620 h 2016252"/>
              <a:gd name="connsiteX0" fmla="*/ 2426208 w 4797552"/>
              <a:gd name="connsiteY0" fmla="*/ 769620 h 2016252"/>
              <a:gd name="connsiteX1" fmla="*/ 978408 w 4797552"/>
              <a:gd name="connsiteY1" fmla="*/ 7620 h 2016252"/>
              <a:gd name="connsiteX2" fmla="*/ 0 w 4797552"/>
              <a:gd name="connsiteY2" fmla="*/ 876300 h 2016252"/>
              <a:gd name="connsiteX3" fmla="*/ 978408 w 4797552"/>
              <a:gd name="connsiteY3" fmla="*/ 1988820 h 2016252"/>
              <a:gd name="connsiteX4" fmla="*/ 2426208 w 4797552"/>
              <a:gd name="connsiteY4" fmla="*/ 1455420 h 2016252"/>
              <a:gd name="connsiteX5" fmla="*/ 3794760 w 4797552"/>
              <a:gd name="connsiteY5" fmla="*/ 1991868 h 2016252"/>
              <a:gd name="connsiteX6" fmla="*/ 4773168 w 4797552"/>
              <a:gd name="connsiteY6" fmla="*/ 1114044 h 2016252"/>
              <a:gd name="connsiteX7" fmla="*/ 3867912 w 4797552"/>
              <a:gd name="connsiteY7" fmla="*/ 16764 h 2016252"/>
              <a:gd name="connsiteX8" fmla="*/ 2426208 w 4797552"/>
              <a:gd name="connsiteY8" fmla="*/ 769620 h 2016252"/>
              <a:gd name="connsiteX0" fmla="*/ 2438400 w 4809744"/>
              <a:gd name="connsiteY0" fmla="*/ 769620 h 2016252"/>
              <a:gd name="connsiteX1" fmla="*/ 990600 w 4809744"/>
              <a:gd name="connsiteY1" fmla="*/ 7620 h 2016252"/>
              <a:gd name="connsiteX2" fmla="*/ 0 w 4809744"/>
              <a:gd name="connsiteY2" fmla="*/ 998220 h 2016252"/>
              <a:gd name="connsiteX3" fmla="*/ 990600 w 4809744"/>
              <a:gd name="connsiteY3" fmla="*/ 1988820 h 2016252"/>
              <a:gd name="connsiteX4" fmla="*/ 2438400 w 4809744"/>
              <a:gd name="connsiteY4" fmla="*/ 1455420 h 2016252"/>
              <a:gd name="connsiteX5" fmla="*/ 3806952 w 4809744"/>
              <a:gd name="connsiteY5" fmla="*/ 1991868 h 2016252"/>
              <a:gd name="connsiteX6" fmla="*/ 4785360 w 4809744"/>
              <a:gd name="connsiteY6" fmla="*/ 1114044 h 2016252"/>
              <a:gd name="connsiteX7" fmla="*/ 3880104 w 4809744"/>
              <a:gd name="connsiteY7" fmla="*/ 16764 h 2016252"/>
              <a:gd name="connsiteX8" fmla="*/ 2438400 w 4809744"/>
              <a:gd name="connsiteY8" fmla="*/ 769620 h 2016252"/>
              <a:gd name="connsiteX0" fmla="*/ 2438400 w 4809744"/>
              <a:gd name="connsiteY0" fmla="*/ 769620 h 2016252"/>
              <a:gd name="connsiteX1" fmla="*/ 990600 w 4809744"/>
              <a:gd name="connsiteY1" fmla="*/ 7620 h 2016252"/>
              <a:gd name="connsiteX2" fmla="*/ 0 w 4809744"/>
              <a:gd name="connsiteY2" fmla="*/ 998220 h 2016252"/>
              <a:gd name="connsiteX3" fmla="*/ 990600 w 4809744"/>
              <a:gd name="connsiteY3" fmla="*/ 1988820 h 2016252"/>
              <a:gd name="connsiteX4" fmla="*/ 2438400 w 4809744"/>
              <a:gd name="connsiteY4" fmla="*/ 1455420 h 2016252"/>
              <a:gd name="connsiteX5" fmla="*/ 3806952 w 4809744"/>
              <a:gd name="connsiteY5" fmla="*/ 1991868 h 2016252"/>
              <a:gd name="connsiteX6" fmla="*/ 4785360 w 4809744"/>
              <a:gd name="connsiteY6" fmla="*/ 1114044 h 2016252"/>
              <a:gd name="connsiteX7" fmla="*/ 3880104 w 4809744"/>
              <a:gd name="connsiteY7" fmla="*/ 16764 h 2016252"/>
              <a:gd name="connsiteX8" fmla="*/ 2438400 w 4809744"/>
              <a:gd name="connsiteY8" fmla="*/ 769620 h 2016252"/>
              <a:gd name="connsiteX0" fmla="*/ 2438400 w 4809744"/>
              <a:gd name="connsiteY0" fmla="*/ 769620 h 2016252"/>
              <a:gd name="connsiteX1" fmla="*/ 990600 w 4809744"/>
              <a:gd name="connsiteY1" fmla="*/ 7620 h 2016252"/>
              <a:gd name="connsiteX2" fmla="*/ 0 w 4809744"/>
              <a:gd name="connsiteY2" fmla="*/ 922020 h 2016252"/>
              <a:gd name="connsiteX3" fmla="*/ 990600 w 4809744"/>
              <a:gd name="connsiteY3" fmla="*/ 1988820 h 2016252"/>
              <a:gd name="connsiteX4" fmla="*/ 2438400 w 4809744"/>
              <a:gd name="connsiteY4" fmla="*/ 1455420 h 2016252"/>
              <a:gd name="connsiteX5" fmla="*/ 3806952 w 4809744"/>
              <a:gd name="connsiteY5" fmla="*/ 1991868 h 2016252"/>
              <a:gd name="connsiteX6" fmla="*/ 4785360 w 4809744"/>
              <a:gd name="connsiteY6" fmla="*/ 1114044 h 2016252"/>
              <a:gd name="connsiteX7" fmla="*/ 3880104 w 4809744"/>
              <a:gd name="connsiteY7" fmla="*/ 16764 h 2016252"/>
              <a:gd name="connsiteX8" fmla="*/ 2438400 w 4809744"/>
              <a:gd name="connsiteY8" fmla="*/ 769620 h 2016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9744" h="2016252">
                <a:moveTo>
                  <a:pt x="2438400" y="769620"/>
                </a:moveTo>
                <a:cubicBezTo>
                  <a:pt x="1801368" y="780288"/>
                  <a:pt x="1786128" y="41148"/>
                  <a:pt x="990600" y="7620"/>
                </a:cubicBezTo>
                <a:cubicBezTo>
                  <a:pt x="441960" y="28956"/>
                  <a:pt x="10668" y="393192"/>
                  <a:pt x="0" y="922020"/>
                </a:cubicBezTo>
                <a:cubicBezTo>
                  <a:pt x="38100" y="1630680"/>
                  <a:pt x="513588" y="1976628"/>
                  <a:pt x="990600" y="1988820"/>
                </a:cubicBezTo>
                <a:cubicBezTo>
                  <a:pt x="1510284" y="2016252"/>
                  <a:pt x="1767840" y="1430528"/>
                  <a:pt x="2438400" y="1455420"/>
                </a:cubicBezTo>
                <a:cubicBezTo>
                  <a:pt x="3236976" y="1449832"/>
                  <a:pt x="3479292" y="1979676"/>
                  <a:pt x="3806952" y="1991868"/>
                </a:cubicBezTo>
                <a:cubicBezTo>
                  <a:pt x="4375404" y="2010156"/>
                  <a:pt x="4742688" y="1702308"/>
                  <a:pt x="4785360" y="1114044"/>
                </a:cubicBezTo>
                <a:cubicBezTo>
                  <a:pt x="4809744" y="608076"/>
                  <a:pt x="4475988" y="30480"/>
                  <a:pt x="3880104" y="16764"/>
                </a:cubicBezTo>
                <a:cubicBezTo>
                  <a:pt x="3040380" y="0"/>
                  <a:pt x="3099816" y="762000"/>
                  <a:pt x="2438400" y="76962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pic>
        <p:nvPicPr>
          <p:cNvPr id="30730" name="Picture 8" descr="C:\Users\martin\Desktop\EPO\clipart\generic-office-desktop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2819400"/>
            <a:ext cx="1016000" cy="76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1" name="Picture 36" descr="macchina_fotografica_d_01r.em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34200" y="4419600"/>
            <a:ext cx="73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732" name="Group 37"/>
          <p:cNvGrpSpPr>
            <a:grpSpLocks/>
          </p:cNvGrpSpPr>
          <p:nvPr/>
        </p:nvGrpSpPr>
        <p:grpSpPr bwMode="auto">
          <a:xfrm>
            <a:off x="7467600" y="2895600"/>
            <a:ext cx="493713" cy="701675"/>
            <a:chOff x="7416800" y="3622675"/>
            <a:chExt cx="1630363" cy="2320925"/>
          </a:xfrm>
        </p:grpSpPr>
        <p:sp>
          <p:nvSpPr>
            <p:cNvPr id="39" name="Freeform 38"/>
            <p:cNvSpPr/>
            <p:nvPr/>
          </p:nvSpPr>
          <p:spPr>
            <a:xfrm>
              <a:off x="8019668" y="3627928"/>
              <a:ext cx="1022251" cy="1995365"/>
            </a:xfrm>
            <a:custGeom>
              <a:avLst/>
              <a:gdLst>
                <a:gd name="connsiteX0" fmla="*/ 119652 w 874725"/>
                <a:gd name="connsiteY0" fmla="*/ 219783 h 1814946"/>
                <a:gd name="connsiteX1" fmla="*/ 762000 w 874725"/>
                <a:gd name="connsiteY1" fmla="*/ 257568 h 1814946"/>
                <a:gd name="connsiteX2" fmla="*/ 765778 w 874725"/>
                <a:gd name="connsiteY2" fmla="*/ 1595162 h 1814946"/>
                <a:gd name="connsiteX3" fmla="*/ 108317 w 874725"/>
                <a:gd name="connsiteY3" fmla="*/ 1576269 h 1814946"/>
                <a:gd name="connsiteX4" fmla="*/ 119652 w 874725"/>
                <a:gd name="connsiteY4" fmla="*/ 219783 h 1814946"/>
                <a:gd name="connsiteX0" fmla="*/ 119652 w 874725"/>
                <a:gd name="connsiteY0" fmla="*/ 219783 h 1814946"/>
                <a:gd name="connsiteX1" fmla="*/ 762000 w 874725"/>
                <a:gd name="connsiteY1" fmla="*/ 257568 h 1814946"/>
                <a:gd name="connsiteX2" fmla="*/ 765778 w 874725"/>
                <a:gd name="connsiteY2" fmla="*/ 1595162 h 1814946"/>
                <a:gd name="connsiteX3" fmla="*/ 108317 w 874725"/>
                <a:gd name="connsiteY3" fmla="*/ 1576269 h 1814946"/>
                <a:gd name="connsiteX4" fmla="*/ 119652 w 874725"/>
                <a:gd name="connsiteY4" fmla="*/ 219783 h 1814946"/>
                <a:gd name="connsiteX0" fmla="*/ 119652 w 874725"/>
                <a:gd name="connsiteY0" fmla="*/ 219783 h 1814946"/>
                <a:gd name="connsiteX1" fmla="*/ 762000 w 874725"/>
                <a:gd name="connsiteY1" fmla="*/ 257568 h 1814946"/>
                <a:gd name="connsiteX2" fmla="*/ 765778 w 874725"/>
                <a:gd name="connsiteY2" fmla="*/ 1595162 h 1814946"/>
                <a:gd name="connsiteX3" fmla="*/ 108317 w 874725"/>
                <a:gd name="connsiteY3" fmla="*/ 1576269 h 1814946"/>
                <a:gd name="connsiteX4" fmla="*/ 119652 w 874725"/>
                <a:gd name="connsiteY4" fmla="*/ 219783 h 1814946"/>
                <a:gd name="connsiteX0" fmla="*/ 119652 w 874725"/>
                <a:gd name="connsiteY0" fmla="*/ 219783 h 1814946"/>
                <a:gd name="connsiteX1" fmla="*/ 762000 w 874725"/>
                <a:gd name="connsiteY1" fmla="*/ 257568 h 1814946"/>
                <a:gd name="connsiteX2" fmla="*/ 765778 w 874725"/>
                <a:gd name="connsiteY2" fmla="*/ 1595162 h 1814946"/>
                <a:gd name="connsiteX3" fmla="*/ 108317 w 874725"/>
                <a:gd name="connsiteY3" fmla="*/ 1576269 h 1814946"/>
                <a:gd name="connsiteX4" fmla="*/ 119652 w 874725"/>
                <a:gd name="connsiteY4" fmla="*/ 219783 h 1814946"/>
                <a:gd name="connsiteX0" fmla="*/ 119652 w 874725"/>
                <a:gd name="connsiteY0" fmla="*/ 219783 h 1814946"/>
                <a:gd name="connsiteX1" fmla="*/ 762000 w 874725"/>
                <a:gd name="connsiteY1" fmla="*/ 257568 h 1814946"/>
                <a:gd name="connsiteX2" fmla="*/ 765778 w 874725"/>
                <a:gd name="connsiteY2" fmla="*/ 1595162 h 1814946"/>
                <a:gd name="connsiteX3" fmla="*/ 108317 w 874725"/>
                <a:gd name="connsiteY3" fmla="*/ 1576269 h 1814946"/>
                <a:gd name="connsiteX4" fmla="*/ 119652 w 874725"/>
                <a:gd name="connsiteY4" fmla="*/ 219783 h 1814946"/>
                <a:gd name="connsiteX0" fmla="*/ 119652 w 874725"/>
                <a:gd name="connsiteY0" fmla="*/ 0 h 1595163"/>
                <a:gd name="connsiteX1" fmla="*/ 762000 w 874725"/>
                <a:gd name="connsiteY1" fmla="*/ 37785 h 1595163"/>
                <a:gd name="connsiteX2" fmla="*/ 765778 w 874725"/>
                <a:gd name="connsiteY2" fmla="*/ 1375379 h 1595163"/>
                <a:gd name="connsiteX3" fmla="*/ 108317 w 874725"/>
                <a:gd name="connsiteY3" fmla="*/ 1356486 h 1595163"/>
                <a:gd name="connsiteX4" fmla="*/ 119652 w 874725"/>
                <a:gd name="connsiteY4" fmla="*/ 0 h 1595163"/>
                <a:gd name="connsiteX0" fmla="*/ 119652 w 874725"/>
                <a:gd name="connsiteY0" fmla="*/ 0 h 1595163"/>
                <a:gd name="connsiteX1" fmla="*/ 762000 w 874725"/>
                <a:gd name="connsiteY1" fmla="*/ 37785 h 1595163"/>
                <a:gd name="connsiteX2" fmla="*/ 765778 w 874725"/>
                <a:gd name="connsiteY2" fmla="*/ 1375379 h 1595163"/>
                <a:gd name="connsiteX3" fmla="*/ 108317 w 874725"/>
                <a:gd name="connsiteY3" fmla="*/ 1356486 h 1595163"/>
                <a:gd name="connsiteX4" fmla="*/ 119652 w 874725"/>
                <a:gd name="connsiteY4" fmla="*/ 0 h 1595163"/>
                <a:gd name="connsiteX0" fmla="*/ 119652 w 874725"/>
                <a:gd name="connsiteY0" fmla="*/ 0 h 1595163"/>
                <a:gd name="connsiteX1" fmla="*/ 762000 w 874725"/>
                <a:gd name="connsiteY1" fmla="*/ 37785 h 1595163"/>
                <a:gd name="connsiteX2" fmla="*/ 765778 w 874725"/>
                <a:gd name="connsiteY2" fmla="*/ 1375379 h 1595163"/>
                <a:gd name="connsiteX3" fmla="*/ 108317 w 874725"/>
                <a:gd name="connsiteY3" fmla="*/ 1356486 h 1595163"/>
                <a:gd name="connsiteX4" fmla="*/ 119652 w 874725"/>
                <a:gd name="connsiteY4" fmla="*/ 0 h 1595163"/>
                <a:gd name="connsiteX0" fmla="*/ 11335 w 766408"/>
                <a:gd name="connsiteY0" fmla="*/ 0 h 1595163"/>
                <a:gd name="connsiteX1" fmla="*/ 653683 w 766408"/>
                <a:gd name="connsiteY1" fmla="*/ 37785 h 1595163"/>
                <a:gd name="connsiteX2" fmla="*/ 657461 w 766408"/>
                <a:gd name="connsiteY2" fmla="*/ 1375379 h 1595163"/>
                <a:gd name="connsiteX3" fmla="*/ 0 w 766408"/>
                <a:gd name="connsiteY3" fmla="*/ 1356486 h 1595163"/>
                <a:gd name="connsiteX4" fmla="*/ 11335 w 766408"/>
                <a:gd name="connsiteY4" fmla="*/ 0 h 1595163"/>
                <a:gd name="connsiteX0" fmla="*/ 11335 w 657461"/>
                <a:gd name="connsiteY0" fmla="*/ 0 h 1595163"/>
                <a:gd name="connsiteX1" fmla="*/ 653683 w 657461"/>
                <a:gd name="connsiteY1" fmla="*/ 37785 h 1595163"/>
                <a:gd name="connsiteX2" fmla="*/ 657461 w 657461"/>
                <a:gd name="connsiteY2" fmla="*/ 1375379 h 1595163"/>
                <a:gd name="connsiteX3" fmla="*/ 0 w 657461"/>
                <a:gd name="connsiteY3" fmla="*/ 1356486 h 1595163"/>
                <a:gd name="connsiteX4" fmla="*/ 11335 w 657461"/>
                <a:gd name="connsiteY4" fmla="*/ 0 h 1595163"/>
                <a:gd name="connsiteX0" fmla="*/ 11335 w 657461"/>
                <a:gd name="connsiteY0" fmla="*/ 0 h 1386086"/>
                <a:gd name="connsiteX1" fmla="*/ 653683 w 657461"/>
                <a:gd name="connsiteY1" fmla="*/ 37785 h 1386086"/>
                <a:gd name="connsiteX2" fmla="*/ 657461 w 657461"/>
                <a:gd name="connsiteY2" fmla="*/ 1375379 h 1386086"/>
                <a:gd name="connsiteX3" fmla="*/ 0 w 657461"/>
                <a:gd name="connsiteY3" fmla="*/ 1356486 h 1386086"/>
                <a:gd name="connsiteX4" fmla="*/ 11335 w 657461"/>
                <a:gd name="connsiteY4" fmla="*/ 0 h 1386086"/>
                <a:gd name="connsiteX0" fmla="*/ 11335 w 1745673"/>
                <a:gd name="connsiteY0" fmla="*/ 28969 h 1415055"/>
                <a:gd name="connsiteX1" fmla="*/ 1745673 w 1745673"/>
                <a:gd name="connsiteY1" fmla="*/ 2519 h 1415055"/>
                <a:gd name="connsiteX2" fmla="*/ 657461 w 1745673"/>
                <a:gd name="connsiteY2" fmla="*/ 1404348 h 1415055"/>
                <a:gd name="connsiteX3" fmla="*/ 0 w 1745673"/>
                <a:gd name="connsiteY3" fmla="*/ 1385455 h 1415055"/>
                <a:gd name="connsiteX4" fmla="*/ 11335 w 1745673"/>
                <a:gd name="connsiteY4" fmla="*/ 28969 h 1415055"/>
                <a:gd name="connsiteX0" fmla="*/ 748145 w 1745673"/>
                <a:gd name="connsiteY0" fmla="*/ 0 h 1431428"/>
                <a:gd name="connsiteX1" fmla="*/ 1745673 w 1745673"/>
                <a:gd name="connsiteY1" fmla="*/ 18892 h 1431428"/>
                <a:gd name="connsiteX2" fmla="*/ 657461 w 1745673"/>
                <a:gd name="connsiteY2" fmla="*/ 1420721 h 1431428"/>
                <a:gd name="connsiteX3" fmla="*/ 0 w 1745673"/>
                <a:gd name="connsiteY3" fmla="*/ 1401828 h 1431428"/>
                <a:gd name="connsiteX4" fmla="*/ 748145 w 1745673"/>
                <a:gd name="connsiteY4" fmla="*/ 0 h 1431428"/>
                <a:gd name="connsiteX0" fmla="*/ 748145 w 1760787"/>
                <a:gd name="connsiteY0" fmla="*/ 0 h 1986869"/>
                <a:gd name="connsiteX1" fmla="*/ 1745673 w 1760787"/>
                <a:gd name="connsiteY1" fmla="*/ 18892 h 1986869"/>
                <a:gd name="connsiteX2" fmla="*/ 1760787 w 1760787"/>
                <a:gd name="connsiteY2" fmla="*/ 1976162 h 1986869"/>
                <a:gd name="connsiteX3" fmla="*/ 0 w 1760787"/>
                <a:gd name="connsiteY3" fmla="*/ 1401828 h 1986869"/>
                <a:gd name="connsiteX4" fmla="*/ 748145 w 1760787"/>
                <a:gd name="connsiteY4" fmla="*/ 0 h 1986869"/>
                <a:gd name="connsiteX0" fmla="*/ 630 w 1013272"/>
                <a:gd name="connsiteY0" fmla="*/ 0 h 1986869"/>
                <a:gd name="connsiteX1" fmla="*/ 998158 w 1013272"/>
                <a:gd name="connsiteY1" fmla="*/ 18892 h 1986869"/>
                <a:gd name="connsiteX2" fmla="*/ 1013272 w 1013272"/>
                <a:gd name="connsiteY2" fmla="*/ 1976162 h 1986869"/>
                <a:gd name="connsiteX3" fmla="*/ 15745 w 1013272"/>
                <a:gd name="connsiteY3" fmla="*/ 1885478 h 1986869"/>
                <a:gd name="connsiteX4" fmla="*/ 630 w 1013272"/>
                <a:gd name="connsiteY4" fmla="*/ 0 h 1986869"/>
                <a:gd name="connsiteX0" fmla="*/ 630 w 1001936"/>
                <a:gd name="connsiteY0" fmla="*/ 0 h 1983090"/>
                <a:gd name="connsiteX1" fmla="*/ 998158 w 1001936"/>
                <a:gd name="connsiteY1" fmla="*/ 18892 h 1983090"/>
                <a:gd name="connsiteX2" fmla="*/ 1001936 w 1001936"/>
                <a:gd name="connsiteY2" fmla="*/ 1972383 h 1983090"/>
                <a:gd name="connsiteX3" fmla="*/ 15745 w 1001936"/>
                <a:gd name="connsiteY3" fmla="*/ 1885478 h 1983090"/>
                <a:gd name="connsiteX4" fmla="*/ 630 w 1001936"/>
                <a:gd name="connsiteY4" fmla="*/ 0 h 1983090"/>
                <a:gd name="connsiteX0" fmla="*/ 630 w 1009493"/>
                <a:gd name="connsiteY0" fmla="*/ 0 h 1994425"/>
                <a:gd name="connsiteX1" fmla="*/ 998158 w 1009493"/>
                <a:gd name="connsiteY1" fmla="*/ 18892 h 1994425"/>
                <a:gd name="connsiteX2" fmla="*/ 1009493 w 1009493"/>
                <a:gd name="connsiteY2" fmla="*/ 1983718 h 1994425"/>
                <a:gd name="connsiteX3" fmla="*/ 15745 w 1009493"/>
                <a:gd name="connsiteY3" fmla="*/ 1885478 h 1994425"/>
                <a:gd name="connsiteX4" fmla="*/ 630 w 1009493"/>
                <a:gd name="connsiteY4" fmla="*/ 0 h 1994425"/>
                <a:gd name="connsiteX0" fmla="*/ 11334 w 1020197"/>
                <a:gd name="connsiteY0" fmla="*/ 0 h 1994425"/>
                <a:gd name="connsiteX1" fmla="*/ 1008862 w 1020197"/>
                <a:gd name="connsiteY1" fmla="*/ 18892 h 1994425"/>
                <a:gd name="connsiteX2" fmla="*/ 1020197 w 1020197"/>
                <a:gd name="connsiteY2" fmla="*/ 1983718 h 1994425"/>
                <a:gd name="connsiteX3" fmla="*/ 0 w 1020197"/>
                <a:gd name="connsiteY3" fmla="*/ 1760787 h 1994425"/>
                <a:gd name="connsiteX4" fmla="*/ 11334 w 1020197"/>
                <a:gd name="connsiteY4" fmla="*/ 0 h 1994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0197" h="1994425">
                  <a:moveTo>
                    <a:pt x="11334" y="0"/>
                  </a:moveTo>
                  <a:cubicBezTo>
                    <a:pt x="10704" y="6928"/>
                    <a:pt x="1006973" y="16373"/>
                    <a:pt x="1008862" y="18892"/>
                  </a:cubicBezTo>
                  <a:cubicBezTo>
                    <a:pt x="1006973" y="25190"/>
                    <a:pt x="1012011" y="1994425"/>
                    <a:pt x="1020197" y="1983718"/>
                  </a:cubicBezTo>
                  <a:cubicBezTo>
                    <a:pt x="1013270" y="1991906"/>
                    <a:pt x="6297" y="1773382"/>
                    <a:pt x="0" y="1760787"/>
                  </a:cubicBezTo>
                  <a:cubicBezTo>
                    <a:pt x="5038" y="1785977"/>
                    <a:pt x="15742" y="11966"/>
                    <a:pt x="1133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  <a:shade val="30000"/>
                    <a:satMod val="115000"/>
                  </a:schemeClr>
                </a:gs>
                <a:gs pos="50000">
                  <a:schemeClr val="bg1">
                    <a:lumMod val="95000"/>
                    <a:shade val="67500"/>
                    <a:satMod val="115000"/>
                  </a:schemeClr>
                </a:gs>
                <a:gs pos="100000">
                  <a:schemeClr val="bg1">
                    <a:lumMod val="95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  <p:sp>
          <p:nvSpPr>
            <p:cNvPr id="30743" name="Freeform 50"/>
            <p:cNvSpPr>
              <a:spLocks/>
            </p:cNvSpPr>
            <p:nvPr/>
          </p:nvSpPr>
          <p:spPr bwMode="auto">
            <a:xfrm>
              <a:off x="8027988" y="3622675"/>
              <a:ext cx="1019175" cy="2319338"/>
            </a:xfrm>
            <a:custGeom>
              <a:avLst/>
              <a:gdLst>
                <a:gd name="T0" fmla="*/ 11 w 642"/>
                <a:gd name="T1" fmla="*/ 1461 h 1461"/>
                <a:gd name="T2" fmla="*/ 0 w 642"/>
                <a:gd name="T3" fmla="*/ 0 h 1461"/>
                <a:gd name="T4" fmla="*/ 628 w 642"/>
                <a:gd name="T5" fmla="*/ 12 h 1461"/>
                <a:gd name="T6" fmla="*/ 627 w 642"/>
                <a:gd name="T7" fmla="*/ 35 h 1461"/>
                <a:gd name="T8" fmla="*/ 639 w 642"/>
                <a:gd name="T9" fmla="*/ 1410 h 1461"/>
                <a:gd name="T10" fmla="*/ 642 w 642"/>
                <a:gd name="T11" fmla="*/ 1436 h 1461"/>
                <a:gd name="T12" fmla="*/ 11 w 642"/>
                <a:gd name="T13" fmla="*/ 1461 h 146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2"/>
                <a:gd name="T22" fmla="*/ 0 h 1461"/>
                <a:gd name="T23" fmla="*/ 642 w 642"/>
                <a:gd name="T24" fmla="*/ 1461 h 146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2" h="1461">
                  <a:moveTo>
                    <a:pt x="11" y="1461"/>
                  </a:moveTo>
                  <a:lnTo>
                    <a:pt x="0" y="0"/>
                  </a:lnTo>
                  <a:lnTo>
                    <a:pt x="628" y="12"/>
                  </a:lnTo>
                  <a:lnTo>
                    <a:pt x="627" y="35"/>
                  </a:lnTo>
                  <a:lnTo>
                    <a:pt x="639" y="1410"/>
                  </a:lnTo>
                  <a:lnTo>
                    <a:pt x="642" y="1436"/>
                  </a:lnTo>
                  <a:lnTo>
                    <a:pt x="11" y="1461"/>
                  </a:lnTo>
                  <a:close/>
                </a:path>
              </a:pathLst>
            </a:custGeom>
            <a:noFill/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44" name="Freeform 51"/>
            <p:cNvSpPr>
              <a:spLocks/>
            </p:cNvSpPr>
            <p:nvPr/>
          </p:nvSpPr>
          <p:spPr bwMode="auto">
            <a:xfrm>
              <a:off x="7416800" y="3622675"/>
              <a:ext cx="627062" cy="2320925"/>
            </a:xfrm>
            <a:custGeom>
              <a:avLst/>
              <a:gdLst>
                <a:gd name="T0" fmla="*/ 385 w 395"/>
                <a:gd name="T1" fmla="*/ 0 h 1462"/>
                <a:gd name="T2" fmla="*/ 2 w 395"/>
                <a:gd name="T3" fmla="*/ 49 h 1462"/>
                <a:gd name="T4" fmla="*/ 0 w 395"/>
                <a:gd name="T5" fmla="*/ 1295 h 1462"/>
                <a:gd name="T6" fmla="*/ 395 w 395"/>
                <a:gd name="T7" fmla="*/ 1462 h 1462"/>
                <a:gd name="T8" fmla="*/ 385 w 395"/>
                <a:gd name="T9" fmla="*/ 0 h 14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5"/>
                <a:gd name="T16" fmla="*/ 0 h 1462"/>
                <a:gd name="T17" fmla="*/ 395 w 395"/>
                <a:gd name="T18" fmla="*/ 1462 h 14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5" h="1462">
                  <a:moveTo>
                    <a:pt x="385" y="0"/>
                  </a:moveTo>
                  <a:lnTo>
                    <a:pt x="2" y="49"/>
                  </a:lnTo>
                  <a:lnTo>
                    <a:pt x="0" y="1295"/>
                  </a:lnTo>
                  <a:lnTo>
                    <a:pt x="395" y="1462"/>
                  </a:lnTo>
                  <a:lnTo>
                    <a:pt x="385" y="0"/>
                  </a:lnTo>
                  <a:close/>
                </a:path>
              </a:pathLst>
            </a:custGeom>
            <a:solidFill>
              <a:srgbClr val="797880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45" name="Freeform 52"/>
            <p:cNvSpPr>
              <a:spLocks/>
            </p:cNvSpPr>
            <p:nvPr/>
          </p:nvSpPr>
          <p:spPr bwMode="auto">
            <a:xfrm>
              <a:off x="8029575" y="3622675"/>
              <a:ext cx="1006475" cy="1841500"/>
            </a:xfrm>
            <a:custGeom>
              <a:avLst/>
              <a:gdLst>
                <a:gd name="T0" fmla="*/ 0 w 634"/>
                <a:gd name="T1" fmla="*/ 0 h 1160"/>
                <a:gd name="T2" fmla="*/ 627 w 634"/>
                <a:gd name="T3" fmla="*/ 10 h 1160"/>
                <a:gd name="T4" fmla="*/ 634 w 634"/>
                <a:gd name="T5" fmla="*/ 1021 h 1160"/>
                <a:gd name="T6" fmla="*/ 568 w 634"/>
                <a:gd name="T7" fmla="*/ 1074 h 1160"/>
                <a:gd name="T8" fmla="*/ 525 w 634"/>
                <a:gd name="T9" fmla="*/ 1103 h 1160"/>
                <a:gd name="T10" fmla="*/ 486 w 634"/>
                <a:gd name="T11" fmla="*/ 1124 h 1160"/>
                <a:gd name="T12" fmla="*/ 434 w 634"/>
                <a:gd name="T13" fmla="*/ 1150 h 1160"/>
                <a:gd name="T14" fmla="*/ 370 w 634"/>
                <a:gd name="T15" fmla="*/ 1159 h 1160"/>
                <a:gd name="T16" fmla="*/ 278 w 634"/>
                <a:gd name="T17" fmla="*/ 1160 h 1160"/>
                <a:gd name="T18" fmla="*/ 173 w 634"/>
                <a:gd name="T19" fmla="*/ 1136 h 1160"/>
                <a:gd name="T20" fmla="*/ 66 w 634"/>
                <a:gd name="T21" fmla="*/ 1088 h 1160"/>
                <a:gd name="T22" fmla="*/ 9 w 634"/>
                <a:gd name="T23" fmla="*/ 1021 h 1160"/>
                <a:gd name="T24" fmla="*/ 0 w 634"/>
                <a:gd name="T25" fmla="*/ 0 h 11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34"/>
                <a:gd name="T40" fmla="*/ 0 h 1160"/>
                <a:gd name="T41" fmla="*/ 634 w 634"/>
                <a:gd name="T42" fmla="*/ 1160 h 116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34" h="1160">
                  <a:moveTo>
                    <a:pt x="0" y="0"/>
                  </a:moveTo>
                  <a:lnTo>
                    <a:pt x="627" y="10"/>
                  </a:lnTo>
                  <a:lnTo>
                    <a:pt x="634" y="1021"/>
                  </a:lnTo>
                  <a:lnTo>
                    <a:pt x="568" y="1074"/>
                  </a:lnTo>
                  <a:lnTo>
                    <a:pt x="525" y="1103"/>
                  </a:lnTo>
                  <a:lnTo>
                    <a:pt x="486" y="1124"/>
                  </a:lnTo>
                  <a:lnTo>
                    <a:pt x="434" y="1150"/>
                  </a:lnTo>
                  <a:lnTo>
                    <a:pt x="370" y="1159"/>
                  </a:lnTo>
                  <a:lnTo>
                    <a:pt x="278" y="1160"/>
                  </a:lnTo>
                  <a:lnTo>
                    <a:pt x="173" y="1136"/>
                  </a:lnTo>
                  <a:lnTo>
                    <a:pt x="66" y="1088"/>
                  </a:lnTo>
                  <a:lnTo>
                    <a:pt x="9" y="1021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46" name="Freeform 53"/>
            <p:cNvSpPr>
              <a:spLocks/>
            </p:cNvSpPr>
            <p:nvPr/>
          </p:nvSpPr>
          <p:spPr bwMode="auto">
            <a:xfrm>
              <a:off x="7419975" y="3763963"/>
              <a:ext cx="571500" cy="2159000"/>
            </a:xfrm>
            <a:custGeom>
              <a:avLst/>
              <a:gdLst>
                <a:gd name="T0" fmla="*/ 1 w 360"/>
                <a:gd name="T1" fmla="*/ 37 h 1360"/>
                <a:gd name="T2" fmla="*/ 356 w 360"/>
                <a:gd name="T3" fmla="*/ 0 h 1360"/>
                <a:gd name="T4" fmla="*/ 360 w 360"/>
                <a:gd name="T5" fmla="*/ 1360 h 1360"/>
                <a:gd name="T6" fmla="*/ 0 w 360"/>
                <a:gd name="T7" fmla="*/ 1204 h 1360"/>
                <a:gd name="T8" fmla="*/ 1 w 360"/>
                <a:gd name="T9" fmla="*/ 37 h 13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0"/>
                <a:gd name="T16" fmla="*/ 0 h 1360"/>
                <a:gd name="T17" fmla="*/ 360 w 360"/>
                <a:gd name="T18" fmla="*/ 1360 h 13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0" h="1360">
                  <a:moveTo>
                    <a:pt x="1" y="37"/>
                  </a:moveTo>
                  <a:lnTo>
                    <a:pt x="356" y="0"/>
                  </a:lnTo>
                  <a:lnTo>
                    <a:pt x="360" y="1360"/>
                  </a:lnTo>
                  <a:lnTo>
                    <a:pt x="0" y="1204"/>
                  </a:lnTo>
                  <a:lnTo>
                    <a:pt x="1" y="37"/>
                  </a:lnTo>
                  <a:close/>
                </a:path>
              </a:pathLst>
            </a:custGeom>
            <a:noFill/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47" name="Freeform 54"/>
            <p:cNvSpPr>
              <a:spLocks/>
            </p:cNvSpPr>
            <p:nvPr/>
          </p:nvSpPr>
          <p:spPr bwMode="auto">
            <a:xfrm>
              <a:off x="7426325" y="3824288"/>
              <a:ext cx="28575" cy="46038"/>
            </a:xfrm>
            <a:custGeom>
              <a:avLst/>
              <a:gdLst>
                <a:gd name="T0" fmla="*/ 182 w 183"/>
                <a:gd name="T1" fmla="*/ 144 h 286"/>
                <a:gd name="T2" fmla="*/ 91 w 183"/>
                <a:gd name="T3" fmla="*/ 286 h 286"/>
                <a:gd name="T4" fmla="*/ 1 w 183"/>
                <a:gd name="T5" fmla="*/ 143 h 286"/>
                <a:gd name="T6" fmla="*/ 93 w 183"/>
                <a:gd name="T7" fmla="*/ 1 h 286"/>
                <a:gd name="T8" fmla="*/ 182 w 183"/>
                <a:gd name="T9" fmla="*/ 144 h 2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3"/>
                <a:gd name="T16" fmla="*/ 0 h 286"/>
                <a:gd name="T17" fmla="*/ 183 w 183"/>
                <a:gd name="T18" fmla="*/ 286 h 2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3" h="286">
                  <a:moveTo>
                    <a:pt x="182" y="144"/>
                  </a:moveTo>
                  <a:cubicBezTo>
                    <a:pt x="182" y="223"/>
                    <a:pt x="141" y="286"/>
                    <a:pt x="91" y="286"/>
                  </a:cubicBezTo>
                  <a:cubicBezTo>
                    <a:pt x="40" y="285"/>
                    <a:pt x="0" y="221"/>
                    <a:pt x="1" y="143"/>
                  </a:cubicBezTo>
                  <a:cubicBezTo>
                    <a:pt x="2" y="64"/>
                    <a:pt x="43" y="0"/>
                    <a:pt x="93" y="1"/>
                  </a:cubicBezTo>
                  <a:cubicBezTo>
                    <a:pt x="143" y="1"/>
                    <a:pt x="183" y="65"/>
                    <a:pt x="182" y="144"/>
                  </a:cubicBezTo>
                  <a:close/>
                </a:path>
              </a:pathLst>
            </a:custGeom>
            <a:solidFill>
              <a:srgbClr val="EEEEE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48" name="Freeform 55"/>
            <p:cNvSpPr>
              <a:spLocks/>
            </p:cNvSpPr>
            <p:nvPr/>
          </p:nvSpPr>
          <p:spPr bwMode="auto">
            <a:xfrm>
              <a:off x="7959725" y="5861050"/>
              <a:ext cx="30162" cy="46038"/>
            </a:xfrm>
            <a:custGeom>
              <a:avLst/>
              <a:gdLst>
                <a:gd name="T0" fmla="*/ 182 w 182"/>
                <a:gd name="T1" fmla="*/ 144 h 286"/>
                <a:gd name="T2" fmla="*/ 90 w 182"/>
                <a:gd name="T3" fmla="*/ 285 h 286"/>
                <a:gd name="T4" fmla="*/ 0 w 182"/>
                <a:gd name="T5" fmla="*/ 142 h 286"/>
                <a:gd name="T6" fmla="*/ 92 w 182"/>
                <a:gd name="T7" fmla="*/ 0 h 286"/>
                <a:gd name="T8" fmla="*/ 182 w 182"/>
                <a:gd name="T9" fmla="*/ 144 h 2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2"/>
                <a:gd name="T16" fmla="*/ 0 h 286"/>
                <a:gd name="T17" fmla="*/ 182 w 182"/>
                <a:gd name="T18" fmla="*/ 286 h 2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2" h="286">
                  <a:moveTo>
                    <a:pt x="182" y="144"/>
                  </a:moveTo>
                  <a:cubicBezTo>
                    <a:pt x="181" y="222"/>
                    <a:pt x="140" y="286"/>
                    <a:pt x="90" y="285"/>
                  </a:cubicBezTo>
                  <a:cubicBezTo>
                    <a:pt x="40" y="285"/>
                    <a:pt x="0" y="221"/>
                    <a:pt x="0" y="142"/>
                  </a:cubicBezTo>
                  <a:cubicBezTo>
                    <a:pt x="1" y="64"/>
                    <a:pt x="42" y="0"/>
                    <a:pt x="92" y="0"/>
                  </a:cubicBezTo>
                  <a:cubicBezTo>
                    <a:pt x="142" y="1"/>
                    <a:pt x="182" y="65"/>
                    <a:pt x="182" y="144"/>
                  </a:cubicBezTo>
                  <a:close/>
                </a:path>
              </a:pathLst>
            </a:custGeom>
            <a:solidFill>
              <a:srgbClr val="EEEEE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49" name="Freeform 56"/>
            <p:cNvSpPr>
              <a:spLocks/>
            </p:cNvSpPr>
            <p:nvPr/>
          </p:nvSpPr>
          <p:spPr bwMode="auto">
            <a:xfrm>
              <a:off x="7424738" y="5632450"/>
              <a:ext cx="28575" cy="46038"/>
            </a:xfrm>
            <a:custGeom>
              <a:avLst/>
              <a:gdLst>
                <a:gd name="T0" fmla="*/ 182 w 182"/>
                <a:gd name="T1" fmla="*/ 143 h 286"/>
                <a:gd name="T2" fmla="*/ 90 w 182"/>
                <a:gd name="T3" fmla="*/ 285 h 286"/>
                <a:gd name="T4" fmla="*/ 0 w 182"/>
                <a:gd name="T5" fmla="*/ 142 h 286"/>
                <a:gd name="T6" fmla="*/ 92 w 182"/>
                <a:gd name="T7" fmla="*/ 0 h 286"/>
                <a:gd name="T8" fmla="*/ 182 w 182"/>
                <a:gd name="T9" fmla="*/ 143 h 2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2"/>
                <a:gd name="T16" fmla="*/ 0 h 286"/>
                <a:gd name="T17" fmla="*/ 182 w 182"/>
                <a:gd name="T18" fmla="*/ 286 h 2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2" h="286">
                  <a:moveTo>
                    <a:pt x="182" y="143"/>
                  </a:moveTo>
                  <a:cubicBezTo>
                    <a:pt x="181" y="222"/>
                    <a:pt x="140" y="286"/>
                    <a:pt x="90" y="285"/>
                  </a:cubicBezTo>
                  <a:cubicBezTo>
                    <a:pt x="40" y="285"/>
                    <a:pt x="0" y="221"/>
                    <a:pt x="0" y="142"/>
                  </a:cubicBezTo>
                  <a:cubicBezTo>
                    <a:pt x="1" y="63"/>
                    <a:pt x="42" y="0"/>
                    <a:pt x="92" y="0"/>
                  </a:cubicBezTo>
                  <a:cubicBezTo>
                    <a:pt x="142" y="0"/>
                    <a:pt x="182" y="65"/>
                    <a:pt x="182" y="143"/>
                  </a:cubicBezTo>
                  <a:close/>
                </a:path>
              </a:pathLst>
            </a:custGeom>
            <a:solidFill>
              <a:srgbClr val="EEEEE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50" name="Freeform 57"/>
            <p:cNvSpPr>
              <a:spLocks/>
            </p:cNvSpPr>
            <p:nvPr/>
          </p:nvSpPr>
          <p:spPr bwMode="auto">
            <a:xfrm>
              <a:off x="7954963" y="3770313"/>
              <a:ext cx="30162" cy="46038"/>
            </a:xfrm>
            <a:custGeom>
              <a:avLst/>
              <a:gdLst>
                <a:gd name="T0" fmla="*/ 182 w 182"/>
                <a:gd name="T1" fmla="*/ 143 h 286"/>
                <a:gd name="T2" fmla="*/ 90 w 182"/>
                <a:gd name="T3" fmla="*/ 285 h 286"/>
                <a:gd name="T4" fmla="*/ 0 w 182"/>
                <a:gd name="T5" fmla="*/ 142 h 286"/>
                <a:gd name="T6" fmla="*/ 92 w 182"/>
                <a:gd name="T7" fmla="*/ 0 h 286"/>
                <a:gd name="T8" fmla="*/ 182 w 182"/>
                <a:gd name="T9" fmla="*/ 143 h 2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2"/>
                <a:gd name="T16" fmla="*/ 0 h 286"/>
                <a:gd name="T17" fmla="*/ 182 w 182"/>
                <a:gd name="T18" fmla="*/ 286 h 2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2" h="286">
                  <a:moveTo>
                    <a:pt x="182" y="143"/>
                  </a:moveTo>
                  <a:cubicBezTo>
                    <a:pt x="181" y="222"/>
                    <a:pt x="140" y="286"/>
                    <a:pt x="90" y="285"/>
                  </a:cubicBezTo>
                  <a:cubicBezTo>
                    <a:pt x="40" y="285"/>
                    <a:pt x="0" y="221"/>
                    <a:pt x="0" y="142"/>
                  </a:cubicBezTo>
                  <a:cubicBezTo>
                    <a:pt x="1" y="63"/>
                    <a:pt x="42" y="0"/>
                    <a:pt x="92" y="0"/>
                  </a:cubicBezTo>
                  <a:cubicBezTo>
                    <a:pt x="142" y="0"/>
                    <a:pt x="182" y="65"/>
                    <a:pt x="182" y="143"/>
                  </a:cubicBezTo>
                  <a:close/>
                </a:path>
              </a:pathLst>
            </a:custGeom>
            <a:solidFill>
              <a:srgbClr val="EEEEE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51" name="Freeform 58"/>
            <p:cNvSpPr>
              <a:spLocks/>
            </p:cNvSpPr>
            <p:nvPr/>
          </p:nvSpPr>
          <p:spPr bwMode="auto">
            <a:xfrm>
              <a:off x="8121650" y="3760788"/>
              <a:ext cx="835025" cy="530225"/>
            </a:xfrm>
            <a:custGeom>
              <a:avLst/>
              <a:gdLst>
                <a:gd name="T0" fmla="*/ 523 w 526"/>
                <a:gd name="T1" fmla="*/ 13 h 334"/>
                <a:gd name="T2" fmla="*/ 526 w 526"/>
                <a:gd name="T3" fmla="*/ 334 h 334"/>
                <a:gd name="T4" fmla="*/ 0 w 526"/>
                <a:gd name="T5" fmla="*/ 331 h 334"/>
                <a:gd name="T6" fmla="*/ 0 w 526"/>
                <a:gd name="T7" fmla="*/ 0 h 334"/>
                <a:gd name="T8" fmla="*/ 520 w 526"/>
                <a:gd name="T9" fmla="*/ 7 h 334"/>
                <a:gd name="T10" fmla="*/ 523 w 526"/>
                <a:gd name="T11" fmla="*/ 13 h 3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6"/>
                <a:gd name="T19" fmla="*/ 0 h 334"/>
                <a:gd name="T20" fmla="*/ 526 w 526"/>
                <a:gd name="T21" fmla="*/ 334 h 33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6" h="334">
                  <a:moveTo>
                    <a:pt x="523" y="13"/>
                  </a:moveTo>
                  <a:lnTo>
                    <a:pt x="526" y="334"/>
                  </a:lnTo>
                  <a:lnTo>
                    <a:pt x="0" y="331"/>
                  </a:lnTo>
                  <a:lnTo>
                    <a:pt x="0" y="0"/>
                  </a:lnTo>
                  <a:lnTo>
                    <a:pt x="520" y="7"/>
                  </a:lnTo>
                  <a:lnTo>
                    <a:pt x="523" y="13"/>
                  </a:lnTo>
                  <a:close/>
                </a:path>
              </a:pathLst>
            </a:custGeom>
            <a:solidFill>
              <a:srgbClr val="636268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52" name="Freeform 59"/>
            <p:cNvSpPr>
              <a:spLocks/>
            </p:cNvSpPr>
            <p:nvPr/>
          </p:nvSpPr>
          <p:spPr bwMode="auto">
            <a:xfrm>
              <a:off x="8150225" y="3797300"/>
              <a:ext cx="769937" cy="130175"/>
            </a:xfrm>
            <a:custGeom>
              <a:avLst/>
              <a:gdLst>
                <a:gd name="T0" fmla="*/ 0 w 485"/>
                <a:gd name="T1" fmla="*/ 0 h 82"/>
                <a:gd name="T2" fmla="*/ 485 w 485"/>
                <a:gd name="T3" fmla="*/ 6 h 82"/>
                <a:gd name="T4" fmla="*/ 485 w 485"/>
                <a:gd name="T5" fmla="*/ 82 h 82"/>
                <a:gd name="T6" fmla="*/ 0 w 485"/>
                <a:gd name="T7" fmla="*/ 82 h 82"/>
                <a:gd name="T8" fmla="*/ 0 w 485"/>
                <a:gd name="T9" fmla="*/ 0 h 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5"/>
                <a:gd name="T16" fmla="*/ 0 h 82"/>
                <a:gd name="T17" fmla="*/ 485 w 485"/>
                <a:gd name="T18" fmla="*/ 82 h 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5" h="82">
                  <a:moveTo>
                    <a:pt x="0" y="0"/>
                  </a:moveTo>
                  <a:lnTo>
                    <a:pt x="485" y="6"/>
                  </a:lnTo>
                  <a:lnTo>
                    <a:pt x="485" y="82"/>
                  </a:lnTo>
                  <a:lnTo>
                    <a:pt x="0" y="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3C42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53" name="Rectangle 60"/>
            <p:cNvSpPr>
              <a:spLocks noChangeArrowheads="1"/>
            </p:cNvSpPr>
            <p:nvPr/>
          </p:nvSpPr>
          <p:spPr bwMode="auto">
            <a:xfrm>
              <a:off x="8796338" y="3892550"/>
              <a:ext cx="93662" cy="6350"/>
            </a:xfrm>
            <a:prstGeom prst="rect">
              <a:avLst/>
            </a:prstGeom>
            <a:solidFill>
              <a:srgbClr val="EDF2F8"/>
            </a:solidFill>
            <a:ln w="1588">
              <a:solidFill>
                <a:srgbClr val="FBEEEE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30754" name="Freeform 61"/>
            <p:cNvSpPr>
              <a:spLocks/>
            </p:cNvSpPr>
            <p:nvPr/>
          </p:nvSpPr>
          <p:spPr bwMode="auto">
            <a:xfrm>
              <a:off x="8164513" y="3829050"/>
              <a:ext cx="731837" cy="34925"/>
            </a:xfrm>
            <a:custGeom>
              <a:avLst/>
              <a:gdLst>
                <a:gd name="T0" fmla="*/ 0 w 461"/>
                <a:gd name="T1" fmla="*/ 0 h 22"/>
                <a:gd name="T2" fmla="*/ 461 w 461"/>
                <a:gd name="T3" fmla="*/ 5 h 22"/>
                <a:gd name="T4" fmla="*/ 461 w 461"/>
                <a:gd name="T5" fmla="*/ 22 h 22"/>
                <a:gd name="T6" fmla="*/ 1 w 461"/>
                <a:gd name="T7" fmla="*/ 17 h 22"/>
                <a:gd name="T8" fmla="*/ 0 w 461"/>
                <a:gd name="T9" fmla="*/ 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1"/>
                <a:gd name="T16" fmla="*/ 0 h 22"/>
                <a:gd name="T17" fmla="*/ 461 w 461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1" h="22">
                  <a:moveTo>
                    <a:pt x="0" y="0"/>
                  </a:moveTo>
                  <a:lnTo>
                    <a:pt x="461" y="5"/>
                  </a:lnTo>
                  <a:lnTo>
                    <a:pt x="461" y="22"/>
                  </a:lnTo>
                  <a:lnTo>
                    <a:pt x="1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55" name="Freeform 62"/>
            <p:cNvSpPr>
              <a:spLocks/>
            </p:cNvSpPr>
            <p:nvPr/>
          </p:nvSpPr>
          <p:spPr bwMode="auto">
            <a:xfrm>
              <a:off x="8154988" y="3949700"/>
              <a:ext cx="766762" cy="150813"/>
            </a:xfrm>
            <a:custGeom>
              <a:avLst/>
              <a:gdLst>
                <a:gd name="T0" fmla="*/ 0 w 483"/>
                <a:gd name="T1" fmla="*/ 2 h 95"/>
                <a:gd name="T2" fmla="*/ 482 w 483"/>
                <a:gd name="T3" fmla="*/ 0 h 95"/>
                <a:gd name="T4" fmla="*/ 483 w 483"/>
                <a:gd name="T5" fmla="*/ 95 h 95"/>
                <a:gd name="T6" fmla="*/ 3 w 483"/>
                <a:gd name="T7" fmla="*/ 95 h 95"/>
                <a:gd name="T8" fmla="*/ 0 w 483"/>
                <a:gd name="T9" fmla="*/ 2 h 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3"/>
                <a:gd name="T16" fmla="*/ 0 h 95"/>
                <a:gd name="T17" fmla="*/ 483 w 483"/>
                <a:gd name="T18" fmla="*/ 95 h 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3" h="95">
                  <a:moveTo>
                    <a:pt x="0" y="2"/>
                  </a:moveTo>
                  <a:lnTo>
                    <a:pt x="482" y="0"/>
                  </a:lnTo>
                  <a:lnTo>
                    <a:pt x="483" y="95"/>
                  </a:lnTo>
                  <a:lnTo>
                    <a:pt x="3" y="95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3D3C42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56" name="Freeform 63"/>
            <p:cNvSpPr>
              <a:spLocks/>
            </p:cNvSpPr>
            <p:nvPr/>
          </p:nvSpPr>
          <p:spPr bwMode="auto">
            <a:xfrm>
              <a:off x="8151813" y="4121150"/>
              <a:ext cx="774700" cy="153988"/>
            </a:xfrm>
            <a:custGeom>
              <a:avLst/>
              <a:gdLst>
                <a:gd name="T0" fmla="*/ 0 w 488"/>
                <a:gd name="T1" fmla="*/ 0 h 97"/>
                <a:gd name="T2" fmla="*/ 486 w 488"/>
                <a:gd name="T3" fmla="*/ 1 h 97"/>
                <a:gd name="T4" fmla="*/ 488 w 488"/>
                <a:gd name="T5" fmla="*/ 97 h 97"/>
                <a:gd name="T6" fmla="*/ 4 w 488"/>
                <a:gd name="T7" fmla="*/ 93 h 97"/>
                <a:gd name="T8" fmla="*/ 0 w 488"/>
                <a:gd name="T9" fmla="*/ 0 h 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8"/>
                <a:gd name="T16" fmla="*/ 0 h 97"/>
                <a:gd name="T17" fmla="*/ 488 w 488"/>
                <a:gd name="T18" fmla="*/ 97 h 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8" h="97">
                  <a:moveTo>
                    <a:pt x="0" y="0"/>
                  </a:moveTo>
                  <a:lnTo>
                    <a:pt x="486" y="1"/>
                  </a:lnTo>
                  <a:lnTo>
                    <a:pt x="488" y="97"/>
                  </a:lnTo>
                  <a:lnTo>
                    <a:pt x="4" y="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3C42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57" name="Freeform 64"/>
            <p:cNvSpPr>
              <a:spLocks/>
            </p:cNvSpPr>
            <p:nvPr/>
          </p:nvSpPr>
          <p:spPr bwMode="auto">
            <a:xfrm>
              <a:off x="8124825" y="4330700"/>
              <a:ext cx="561975" cy="130175"/>
            </a:xfrm>
            <a:custGeom>
              <a:avLst/>
              <a:gdLst>
                <a:gd name="T0" fmla="*/ 354 w 354"/>
                <a:gd name="T1" fmla="*/ 24 h 82"/>
                <a:gd name="T2" fmla="*/ 209 w 354"/>
                <a:gd name="T3" fmla="*/ 21 h 82"/>
                <a:gd name="T4" fmla="*/ 200 w 354"/>
                <a:gd name="T5" fmla="*/ 5 h 82"/>
                <a:gd name="T6" fmla="*/ 183 w 354"/>
                <a:gd name="T7" fmla="*/ 1 h 82"/>
                <a:gd name="T8" fmla="*/ 149 w 354"/>
                <a:gd name="T9" fmla="*/ 0 h 82"/>
                <a:gd name="T10" fmla="*/ 131 w 354"/>
                <a:gd name="T11" fmla="*/ 15 h 82"/>
                <a:gd name="T12" fmla="*/ 127 w 354"/>
                <a:gd name="T13" fmla="*/ 23 h 82"/>
                <a:gd name="T14" fmla="*/ 0 w 354"/>
                <a:gd name="T15" fmla="*/ 21 h 82"/>
                <a:gd name="T16" fmla="*/ 3 w 354"/>
                <a:gd name="T17" fmla="*/ 54 h 82"/>
                <a:gd name="T18" fmla="*/ 130 w 354"/>
                <a:gd name="T19" fmla="*/ 57 h 82"/>
                <a:gd name="T20" fmla="*/ 139 w 354"/>
                <a:gd name="T21" fmla="*/ 72 h 82"/>
                <a:gd name="T22" fmla="*/ 162 w 354"/>
                <a:gd name="T23" fmla="*/ 81 h 82"/>
                <a:gd name="T24" fmla="*/ 190 w 354"/>
                <a:gd name="T25" fmla="*/ 82 h 82"/>
                <a:gd name="T26" fmla="*/ 213 w 354"/>
                <a:gd name="T27" fmla="*/ 69 h 82"/>
                <a:gd name="T28" fmla="*/ 213 w 354"/>
                <a:gd name="T29" fmla="*/ 57 h 82"/>
                <a:gd name="T30" fmla="*/ 352 w 354"/>
                <a:gd name="T31" fmla="*/ 58 h 82"/>
                <a:gd name="T32" fmla="*/ 354 w 354"/>
                <a:gd name="T33" fmla="*/ 24 h 8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54"/>
                <a:gd name="T52" fmla="*/ 0 h 82"/>
                <a:gd name="T53" fmla="*/ 354 w 354"/>
                <a:gd name="T54" fmla="*/ 82 h 8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54" h="82">
                  <a:moveTo>
                    <a:pt x="354" y="24"/>
                  </a:moveTo>
                  <a:lnTo>
                    <a:pt x="209" y="21"/>
                  </a:lnTo>
                  <a:lnTo>
                    <a:pt x="200" y="5"/>
                  </a:lnTo>
                  <a:lnTo>
                    <a:pt x="183" y="1"/>
                  </a:lnTo>
                  <a:lnTo>
                    <a:pt x="149" y="0"/>
                  </a:lnTo>
                  <a:lnTo>
                    <a:pt x="131" y="15"/>
                  </a:lnTo>
                  <a:lnTo>
                    <a:pt x="127" y="23"/>
                  </a:lnTo>
                  <a:lnTo>
                    <a:pt x="0" y="21"/>
                  </a:lnTo>
                  <a:lnTo>
                    <a:pt x="3" y="54"/>
                  </a:lnTo>
                  <a:lnTo>
                    <a:pt x="130" y="57"/>
                  </a:lnTo>
                  <a:lnTo>
                    <a:pt x="139" y="72"/>
                  </a:lnTo>
                  <a:lnTo>
                    <a:pt x="162" y="81"/>
                  </a:lnTo>
                  <a:lnTo>
                    <a:pt x="190" y="82"/>
                  </a:lnTo>
                  <a:lnTo>
                    <a:pt x="213" y="69"/>
                  </a:lnTo>
                  <a:lnTo>
                    <a:pt x="213" y="57"/>
                  </a:lnTo>
                  <a:lnTo>
                    <a:pt x="352" y="58"/>
                  </a:lnTo>
                  <a:lnTo>
                    <a:pt x="354" y="24"/>
                  </a:lnTo>
                  <a:close/>
                </a:path>
              </a:pathLst>
            </a:custGeom>
            <a:solidFill>
              <a:srgbClr val="36353A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58" name="Freeform 65"/>
            <p:cNvSpPr>
              <a:spLocks/>
            </p:cNvSpPr>
            <p:nvPr/>
          </p:nvSpPr>
          <p:spPr bwMode="auto">
            <a:xfrm>
              <a:off x="8147050" y="4383088"/>
              <a:ext cx="514350" cy="19050"/>
            </a:xfrm>
            <a:custGeom>
              <a:avLst/>
              <a:gdLst>
                <a:gd name="T0" fmla="*/ 324 w 324"/>
                <a:gd name="T1" fmla="*/ 3 h 12"/>
                <a:gd name="T2" fmla="*/ 0 w 324"/>
                <a:gd name="T3" fmla="*/ 0 h 12"/>
                <a:gd name="T4" fmla="*/ 0 w 324"/>
                <a:gd name="T5" fmla="*/ 8 h 12"/>
                <a:gd name="T6" fmla="*/ 321 w 324"/>
                <a:gd name="T7" fmla="*/ 12 h 12"/>
                <a:gd name="T8" fmla="*/ 324 w 324"/>
                <a:gd name="T9" fmla="*/ 3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4"/>
                <a:gd name="T16" fmla="*/ 0 h 12"/>
                <a:gd name="T17" fmla="*/ 324 w 324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4" h="12">
                  <a:moveTo>
                    <a:pt x="324" y="3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321" y="12"/>
                  </a:lnTo>
                  <a:lnTo>
                    <a:pt x="324" y="3"/>
                  </a:lnTo>
                  <a:close/>
                </a:path>
              </a:pathLst>
            </a:custGeom>
            <a:solidFill>
              <a:srgbClr val="000000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59" name="Freeform 66"/>
            <p:cNvSpPr>
              <a:spLocks/>
            </p:cNvSpPr>
            <p:nvPr/>
          </p:nvSpPr>
          <p:spPr bwMode="auto">
            <a:xfrm>
              <a:off x="8461375" y="4718050"/>
              <a:ext cx="184150" cy="192088"/>
            </a:xfrm>
            <a:custGeom>
              <a:avLst/>
              <a:gdLst>
                <a:gd name="T0" fmla="*/ 1140 w 1143"/>
                <a:gd name="T1" fmla="*/ 602 h 1195"/>
                <a:gd name="T2" fmla="*/ 566 w 1143"/>
                <a:gd name="T3" fmla="*/ 1193 h 1195"/>
                <a:gd name="T4" fmla="*/ 2 w 1143"/>
                <a:gd name="T5" fmla="*/ 593 h 1195"/>
                <a:gd name="T6" fmla="*/ 576 w 1143"/>
                <a:gd name="T7" fmla="*/ 3 h 1195"/>
                <a:gd name="T8" fmla="*/ 1140 w 1143"/>
                <a:gd name="T9" fmla="*/ 602 h 1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3"/>
                <a:gd name="T16" fmla="*/ 0 h 1195"/>
                <a:gd name="T17" fmla="*/ 1143 w 1143"/>
                <a:gd name="T18" fmla="*/ 1195 h 1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3" h="1195">
                  <a:moveTo>
                    <a:pt x="1140" y="602"/>
                  </a:moveTo>
                  <a:cubicBezTo>
                    <a:pt x="1137" y="931"/>
                    <a:pt x="881" y="1195"/>
                    <a:pt x="566" y="1193"/>
                  </a:cubicBezTo>
                  <a:cubicBezTo>
                    <a:pt x="252" y="1190"/>
                    <a:pt x="0" y="922"/>
                    <a:pt x="2" y="593"/>
                  </a:cubicBezTo>
                  <a:cubicBezTo>
                    <a:pt x="5" y="265"/>
                    <a:pt x="262" y="0"/>
                    <a:pt x="576" y="3"/>
                  </a:cubicBezTo>
                  <a:cubicBezTo>
                    <a:pt x="890" y="5"/>
                    <a:pt x="1143" y="274"/>
                    <a:pt x="1140" y="602"/>
                  </a:cubicBezTo>
                  <a:close/>
                </a:path>
              </a:pathLst>
            </a:custGeom>
            <a:solidFill>
              <a:srgbClr val="7E7E85"/>
            </a:solidFill>
            <a:ln w="6350" cap="flat">
              <a:solidFill>
                <a:srgbClr val="FBEEEE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60" name="Freeform 67"/>
            <p:cNvSpPr>
              <a:spLocks/>
            </p:cNvSpPr>
            <p:nvPr/>
          </p:nvSpPr>
          <p:spPr bwMode="auto">
            <a:xfrm>
              <a:off x="8501063" y="4759325"/>
              <a:ext cx="103187" cy="100013"/>
            </a:xfrm>
            <a:custGeom>
              <a:avLst/>
              <a:gdLst>
                <a:gd name="T0" fmla="*/ 642 w 644"/>
                <a:gd name="T1" fmla="*/ 315 h 625"/>
                <a:gd name="T2" fmla="*/ 320 w 644"/>
                <a:gd name="T3" fmla="*/ 623 h 625"/>
                <a:gd name="T4" fmla="*/ 2 w 644"/>
                <a:gd name="T5" fmla="*/ 310 h 625"/>
                <a:gd name="T6" fmla="*/ 324 w 644"/>
                <a:gd name="T7" fmla="*/ 1 h 625"/>
                <a:gd name="T8" fmla="*/ 642 w 644"/>
                <a:gd name="T9" fmla="*/ 315 h 6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4"/>
                <a:gd name="T16" fmla="*/ 0 h 625"/>
                <a:gd name="T17" fmla="*/ 644 w 644"/>
                <a:gd name="T18" fmla="*/ 625 h 6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4" h="625">
                  <a:moveTo>
                    <a:pt x="642" y="315"/>
                  </a:moveTo>
                  <a:cubicBezTo>
                    <a:pt x="641" y="486"/>
                    <a:pt x="497" y="625"/>
                    <a:pt x="320" y="623"/>
                  </a:cubicBezTo>
                  <a:cubicBezTo>
                    <a:pt x="143" y="622"/>
                    <a:pt x="0" y="481"/>
                    <a:pt x="2" y="310"/>
                  </a:cubicBezTo>
                  <a:cubicBezTo>
                    <a:pt x="3" y="138"/>
                    <a:pt x="147" y="0"/>
                    <a:pt x="324" y="1"/>
                  </a:cubicBezTo>
                  <a:cubicBezTo>
                    <a:pt x="501" y="3"/>
                    <a:pt x="644" y="143"/>
                    <a:pt x="642" y="31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solidFill>
                <a:srgbClr val="FBEEEE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61" name="Freeform 68"/>
            <p:cNvSpPr>
              <a:spLocks/>
            </p:cNvSpPr>
            <p:nvPr/>
          </p:nvSpPr>
          <p:spPr bwMode="auto">
            <a:xfrm>
              <a:off x="8037513" y="4519613"/>
              <a:ext cx="993775" cy="17463"/>
            </a:xfrm>
            <a:custGeom>
              <a:avLst/>
              <a:gdLst>
                <a:gd name="T0" fmla="*/ 0 w 626"/>
                <a:gd name="T1" fmla="*/ 0 h 11"/>
                <a:gd name="T2" fmla="*/ 626 w 626"/>
                <a:gd name="T3" fmla="*/ 5 h 11"/>
                <a:gd name="T4" fmla="*/ 626 w 626"/>
                <a:gd name="T5" fmla="*/ 11 h 11"/>
                <a:gd name="T6" fmla="*/ 0 w 626"/>
                <a:gd name="T7" fmla="*/ 8 h 11"/>
                <a:gd name="T8" fmla="*/ 0 w 626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6"/>
                <a:gd name="T16" fmla="*/ 0 h 11"/>
                <a:gd name="T17" fmla="*/ 626 w 626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6" h="11">
                  <a:moveTo>
                    <a:pt x="0" y="0"/>
                  </a:moveTo>
                  <a:lnTo>
                    <a:pt x="626" y="5"/>
                  </a:lnTo>
                  <a:lnTo>
                    <a:pt x="626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71619"/>
            </a:solidFill>
            <a:ln w="3175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62" name="Freeform 69"/>
            <p:cNvSpPr>
              <a:spLocks/>
            </p:cNvSpPr>
            <p:nvPr/>
          </p:nvSpPr>
          <p:spPr bwMode="auto">
            <a:xfrm>
              <a:off x="8434388" y="4984750"/>
              <a:ext cx="246062" cy="287338"/>
            </a:xfrm>
            <a:custGeom>
              <a:avLst/>
              <a:gdLst>
                <a:gd name="T0" fmla="*/ 1526 w 1530"/>
                <a:gd name="T1" fmla="*/ 899 h 1787"/>
                <a:gd name="T2" fmla="*/ 758 w 1530"/>
                <a:gd name="T3" fmla="*/ 1784 h 1787"/>
                <a:gd name="T4" fmla="*/ 4 w 1530"/>
                <a:gd name="T5" fmla="*/ 887 h 1787"/>
                <a:gd name="T6" fmla="*/ 772 w 1530"/>
                <a:gd name="T7" fmla="*/ 3 h 1787"/>
                <a:gd name="T8" fmla="*/ 1526 w 1530"/>
                <a:gd name="T9" fmla="*/ 899 h 17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30"/>
                <a:gd name="T16" fmla="*/ 0 h 1787"/>
                <a:gd name="T17" fmla="*/ 1530 w 1530"/>
                <a:gd name="T18" fmla="*/ 1787 h 178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30" h="1787">
                  <a:moveTo>
                    <a:pt x="1526" y="899"/>
                  </a:moveTo>
                  <a:cubicBezTo>
                    <a:pt x="1522" y="1391"/>
                    <a:pt x="1178" y="1787"/>
                    <a:pt x="758" y="1784"/>
                  </a:cubicBezTo>
                  <a:cubicBezTo>
                    <a:pt x="337" y="1781"/>
                    <a:pt x="0" y="1379"/>
                    <a:pt x="4" y="887"/>
                  </a:cubicBezTo>
                  <a:cubicBezTo>
                    <a:pt x="8" y="396"/>
                    <a:pt x="351" y="0"/>
                    <a:pt x="772" y="3"/>
                  </a:cubicBezTo>
                  <a:cubicBezTo>
                    <a:pt x="1192" y="6"/>
                    <a:pt x="1530" y="408"/>
                    <a:pt x="1526" y="8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solidFill>
                <a:srgbClr val="080202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63" name="Freeform 70"/>
            <p:cNvSpPr>
              <a:spLocks/>
            </p:cNvSpPr>
            <p:nvPr/>
          </p:nvSpPr>
          <p:spPr bwMode="auto">
            <a:xfrm>
              <a:off x="8039100" y="5240338"/>
              <a:ext cx="993775" cy="423863"/>
            </a:xfrm>
            <a:custGeom>
              <a:avLst/>
              <a:gdLst>
                <a:gd name="T0" fmla="*/ 626 w 626"/>
                <a:gd name="T1" fmla="*/ 0 h 267"/>
                <a:gd name="T2" fmla="*/ 565 w 626"/>
                <a:gd name="T3" fmla="*/ 53 h 267"/>
                <a:gd name="T4" fmla="*/ 518 w 626"/>
                <a:gd name="T5" fmla="*/ 85 h 267"/>
                <a:gd name="T6" fmla="*/ 431 w 626"/>
                <a:gd name="T7" fmla="*/ 130 h 267"/>
                <a:gd name="T8" fmla="*/ 367 w 626"/>
                <a:gd name="T9" fmla="*/ 138 h 267"/>
                <a:gd name="T10" fmla="*/ 278 w 626"/>
                <a:gd name="T11" fmla="*/ 141 h 267"/>
                <a:gd name="T12" fmla="*/ 169 w 626"/>
                <a:gd name="T13" fmla="*/ 118 h 267"/>
                <a:gd name="T14" fmla="*/ 63 w 626"/>
                <a:gd name="T15" fmla="*/ 70 h 267"/>
                <a:gd name="T16" fmla="*/ 5 w 626"/>
                <a:gd name="T17" fmla="*/ 3 h 267"/>
                <a:gd name="T18" fmla="*/ 0 w 626"/>
                <a:gd name="T19" fmla="*/ 2 h 267"/>
                <a:gd name="T20" fmla="*/ 17 w 626"/>
                <a:gd name="T21" fmla="*/ 97 h 267"/>
                <a:gd name="T22" fmla="*/ 78 w 626"/>
                <a:gd name="T23" fmla="*/ 191 h 267"/>
                <a:gd name="T24" fmla="*/ 159 w 626"/>
                <a:gd name="T25" fmla="*/ 241 h 267"/>
                <a:gd name="T26" fmla="*/ 291 w 626"/>
                <a:gd name="T27" fmla="*/ 267 h 267"/>
                <a:gd name="T28" fmla="*/ 438 w 626"/>
                <a:gd name="T29" fmla="*/ 249 h 267"/>
                <a:gd name="T30" fmla="*/ 535 w 626"/>
                <a:gd name="T31" fmla="*/ 193 h 267"/>
                <a:gd name="T32" fmla="*/ 593 w 626"/>
                <a:gd name="T33" fmla="*/ 122 h 267"/>
                <a:gd name="T34" fmla="*/ 626 w 626"/>
                <a:gd name="T35" fmla="*/ 0 h 26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26"/>
                <a:gd name="T55" fmla="*/ 0 h 267"/>
                <a:gd name="T56" fmla="*/ 626 w 626"/>
                <a:gd name="T57" fmla="*/ 267 h 26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26" h="267">
                  <a:moveTo>
                    <a:pt x="626" y="0"/>
                  </a:moveTo>
                  <a:lnTo>
                    <a:pt x="565" y="53"/>
                  </a:lnTo>
                  <a:lnTo>
                    <a:pt x="518" y="85"/>
                  </a:lnTo>
                  <a:lnTo>
                    <a:pt x="431" y="130"/>
                  </a:lnTo>
                  <a:lnTo>
                    <a:pt x="367" y="138"/>
                  </a:lnTo>
                  <a:lnTo>
                    <a:pt x="278" y="141"/>
                  </a:lnTo>
                  <a:lnTo>
                    <a:pt x="169" y="118"/>
                  </a:lnTo>
                  <a:lnTo>
                    <a:pt x="63" y="70"/>
                  </a:lnTo>
                  <a:lnTo>
                    <a:pt x="5" y="3"/>
                  </a:lnTo>
                  <a:lnTo>
                    <a:pt x="0" y="2"/>
                  </a:lnTo>
                  <a:lnTo>
                    <a:pt x="17" y="97"/>
                  </a:lnTo>
                  <a:lnTo>
                    <a:pt x="78" y="191"/>
                  </a:lnTo>
                  <a:lnTo>
                    <a:pt x="159" y="241"/>
                  </a:lnTo>
                  <a:lnTo>
                    <a:pt x="291" y="267"/>
                  </a:lnTo>
                  <a:lnTo>
                    <a:pt x="438" y="249"/>
                  </a:lnTo>
                  <a:lnTo>
                    <a:pt x="535" y="193"/>
                  </a:lnTo>
                  <a:lnTo>
                    <a:pt x="593" y="122"/>
                  </a:lnTo>
                  <a:lnTo>
                    <a:pt x="626" y="0"/>
                  </a:lnTo>
                  <a:close/>
                </a:path>
              </a:pathLst>
            </a:custGeom>
            <a:solidFill>
              <a:srgbClr val="3B3A40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64" name="Freeform 71"/>
            <p:cNvSpPr>
              <a:spLocks/>
            </p:cNvSpPr>
            <p:nvPr/>
          </p:nvSpPr>
          <p:spPr bwMode="auto">
            <a:xfrm>
              <a:off x="8039100" y="5240338"/>
              <a:ext cx="1008062" cy="700088"/>
            </a:xfrm>
            <a:custGeom>
              <a:avLst/>
              <a:gdLst>
                <a:gd name="T0" fmla="*/ 0 w 635"/>
                <a:gd name="T1" fmla="*/ 20 h 441"/>
                <a:gd name="T2" fmla="*/ 2 w 635"/>
                <a:gd name="T3" fmla="*/ 441 h 441"/>
                <a:gd name="T4" fmla="*/ 635 w 635"/>
                <a:gd name="T5" fmla="*/ 418 h 441"/>
                <a:gd name="T6" fmla="*/ 630 w 635"/>
                <a:gd name="T7" fmla="*/ 390 h 441"/>
                <a:gd name="T8" fmla="*/ 628 w 635"/>
                <a:gd name="T9" fmla="*/ 0 h 441"/>
                <a:gd name="T10" fmla="*/ 596 w 635"/>
                <a:gd name="T11" fmla="*/ 118 h 441"/>
                <a:gd name="T12" fmla="*/ 532 w 635"/>
                <a:gd name="T13" fmla="*/ 195 h 441"/>
                <a:gd name="T14" fmla="*/ 438 w 635"/>
                <a:gd name="T15" fmla="*/ 249 h 441"/>
                <a:gd name="T16" fmla="*/ 291 w 635"/>
                <a:gd name="T17" fmla="*/ 268 h 441"/>
                <a:gd name="T18" fmla="*/ 157 w 635"/>
                <a:gd name="T19" fmla="*/ 241 h 441"/>
                <a:gd name="T20" fmla="*/ 76 w 635"/>
                <a:gd name="T21" fmla="*/ 192 h 441"/>
                <a:gd name="T22" fmla="*/ 16 w 635"/>
                <a:gd name="T23" fmla="*/ 97 h 441"/>
                <a:gd name="T24" fmla="*/ 0 w 635"/>
                <a:gd name="T25" fmla="*/ 20 h 44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35"/>
                <a:gd name="T40" fmla="*/ 0 h 441"/>
                <a:gd name="T41" fmla="*/ 635 w 635"/>
                <a:gd name="T42" fmla="*/ 441 h 44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35" h="441">
                  <a:moveTo>
                    <a:pt x="0" y="20"/>
                  </a:moveTo>
                  <a:lnTo>
                    <a:pt x="2" y="441"/>
                  </a:lnTo>
                  <a:lnTo>
                    <a:pt x="635" y="418"/>
                  </a:lnTo>
                  <a:lnTo>
                    <a:pt x="630" y="390"/>
                  </a:lnTo>
                  <a:lnTo>
                    <a:pt x="628" y="0"/>
                  </a:lnTo>
                  <a:lnTo>
                    <a:pt x="596" y="118"/>
                  </a:lnTo>
                  <a:lnTo>
                    <a:pt x="532" y="195"/>
                  </a:lnTo>
                  <a:lnTo>
                    <a:pt x="438" y="249"/>
                  </a:lnTo>
                  <a:lnTo>
                    <a:pt x="291" y="268"/>
                  </a:lnTo>
                  <a:lnTo>
                    <a:pt x="157" y="241"/>
                  </a:lnTo>
                  <a:lnTo>
                    <a:pt x="76" y="192"/>
                  </a:lnTo>
                  <a:lnTo>
                    <a:pt x="16" y="97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5F5E66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65" name="Freeform 72"/>
            <p:cNvSpPr>
              <a:spLocks/>
            </p:cNvSpPr>
            <p:nvPr/>
          </p:nvSpPr>
          <p:spPr bwMode="auto">
            <a:xfrm>
              <a:off x="8416925" y="5716588"/>
              <a:ext cx="350837" cy="142875"/>
            </a:xfrm>
            <a:custGeom>
              <a:avLst/>
              <a:gdLst>
                <a:gd name="T0" fmla="*/ 198 w 221"/>
                <a:gd name="T1" fmla="*/ 84 h 90"/>
                <a:gd name="T2" fmla="*/ 218 w 221"/>
                <a:gd name="T3" fmla="*/ 61 h 90"/>
                <a:gd name="T4" fmla="*/ 221 w 221"/>
                <a:gd name="T5" fmla="*/ 26 h 90"/>
                <a:gd name="T6" fmla="*/ 202 w 221"/>
                <a:gd name="T7" fmla="*/ 0 h 90"/>
                <a:gd name="T8" fmla="*/ 20 w 221"/>
                <a:gd name="T9" fmla="*/ 1 h 90"/>
                <a:gd name="T10" fmla="*/ 0 w 221"/>
                <a:gd name="T11" fmla="*/ 26 h 90"/>
                <a:gd name="T12" fmla="*/ 1 w 221"/>
                <a:gd name="T13" fmla="*/ 65 h 90"/>
                <a:gd name="T14" fmla="*/ 18 w 221"/>
                <a:gd name="T15" fmla="*/ 90 h 90"/>
                <a:gd name="T16" fmla="*/ 198 w 221"/>
                <a:gd name="T17" fmla="*/ 84 h 9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1"/>
                <a:gd name="T28" fmla="*/ 0 h 90"/>
                <a:gd name="T29" fmla="*/ 221 w 221"/>
                <a:gd name="T30" fmla="*/ 90 h 9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1" h="90">
                  <a:moveTo>
                    <a:pt x="198" y="84"/>
                  </a:moveTo>
                  <a:lnTo>
                    <a:pt x="218" y="61"/>
                  </a:lnTo>
                  <a:lnTo>
                    <a:pt x="221" y="26"/>
                  </a:lnTo>
                  <a:lnTo>
                    <a:pt x="202" y="0"/>
                  </a:lnTo>
                  <a:lnTo>
                    <a:pt x="20" y="1"/>
                  </a:lnTo>
                  <a:lnTo>
                    <a:pt x="0" y="26"/>
                  </a:lnTo>
                  <a:lnTo>
                    <a:pt x="1" y="65"/>
                  </a:lnTo>
                  <a:lnTo>
                    <a:pt x="18" y="90"/>
                  </a:lnTo>
                  <a:lnTo>
                    <a:pt x="198" y="84"/>
                  </a:lnTo>
                  <a:close/>
                </a:path>
              </a:pathLst>
            </a:custGeom>
            <a:solidFill>
              <a:srgbClr val="454346"/>
            </a:solidFill>
            <a:ln w="15875" cap="flat">
              <a:solidFill>
                <a:srgbClr val="958585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66" name="Freeform 73"/>
            <p:cNvSpPr>
              <a:spLocks/>
            </p:cNvSpPr>
            <p:nvPr/>
          </p:nvSpPr>
          <p:spPr bwMode="auto">
            <a:xfrm>
              <a:off x="8618538" y="5768975"/>
              <a:ext cx="36512" cy="30163"/>
            </a:xfrm>
            <a:custGeom>
              <a:avLst/>
              <a:gdLst>
                <a:gd name="T0" fmla="*/ 224 w 225"/>
                <a:gd name="T1" fmla="*/ 92 h 187"/>
                <a:gd name="T2" fmla="*/ 114 w 225"/>
                <a:gd name="T3" fmla="*/ 186 h 187"/>
                <a:gd name="T4" fmla="*/ 1 w 225"/>
                <a:gd name="T5" fmla="*/ 95 h 187"/>
                <a:gd name="T6" fmla="*/ 111 w 225"/>
                <a:gd name="T7" fmla="*/ 1 h 187"/>
                <a:gd name="T8" fmla="*/ 224 w 225"/>
                <a:gd name="T9" fmla="*/ 92 h 1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5"/>
                <a:gd name="T16" fmla="*/ 0 h 187"/>
                <a:gd name="T17" fmla="*/ 225 w 225"/>
                <a:gd name="T18" fmla="*/ 187 h 18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5" h="187">
                  <a:moveTo>
                    <a:pt x="224" y="92"/>
                  </a:moveTo>
                  <a:cubicBezTo>
                    <a:pt x="225" y="143"/>
                    <a:pt x="176" y="185"/>
                    <a:pt x="114" y="186"/>
                  </a:cubicBezTo>
                  <a:cubicBezTo>
                    <a:pt x="53" y="187"/>
                    <a:pt x="2" y="147"/>
                    <a:pt x="1" y="95"/>
                  </a:cubicBezTo>
                  <a:cubicBezTo>
                    <a:pt x="0" y="44"/>
                    <a:pt x="50" y="2"/>
                    <a:pt x="111" y="1"/>
                  </a:cubicBezTo>
                  <a:cubicBezTo>
                    <a:pt x="172" y="0"/>
                    <a:pt x="223" y="40"/>
                    <a:pt x="224" y="92"/>
                  </a:cubicBezTo>
                  <a:close/>
                </a:path>
              </a:pathLst>
            </a:custGeom>
            <a:solidFill>
              <a:srgbClr val="F4F3FE"/>
            </a:solidFill>
            <a:ln w="12700" cap="flat">
              <a:solidFill>
                <a:srgbClr val="13DB1C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67" name="Freeform 74"/>
            <p:cNvSpPr>
              <a:spLocks/>
            </p:cNvSpPr>
            <p:nvPr/>
          </p:nvSpPr>
          <p:spPr bwMode="auto">
            <a:xfrm>
              <a:off x="8688388" y="5767388"/>
              <a:ext cx="34925" cy="30163"/>
            </a:xfrm>
            <a:custGeom>
              <a:avLst/>
              <a:gdLst>
                <a:gd name="T0" fmla="*/ 223 w 224"/>
                <a:gd name="T1" fmla="*/ 92 h 188"/>
                <a:gd name="T2" fmla="*/ 114 w 224"/>
                <a:gd name="T3" fmla="*/ 187 h 188"/>
                <a:gd name="T4" fmla="*/ 1 w 224"/>
                <a:gd name="T5" fmla="*/ 96 h 188"/>
                <a:gd name="T6" fmla="*/ 110 w 224"/>
                <a:gd name="T7" fmla="*/ 1 h 188"/>
                <a:gd name="T8" fmla="*/ 223 w 224"/>
                <a:gd name="T9" fmla="*/ 92 h 1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4"/>
                <a:gd name="T16" fmla="*/ 0 h 188"/>
                <a:gd name="T17" fmla="*/ 224 w 224"/>
                <a:gd name="T18" fmla="*/ 188 h 1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4" h="188">
                  <a:moveTo>
                    <a:pt x="223" y="92"/>
                  </a:moveTo>
                  <a:cubicBezTo>
                    <a:pt x="224" y="143"/>
                    <a:pt x="175" y="186"/>
                    <a:pt x="114" y="187"/>
                  </a:cubicBezTo>
                  <a:cubicBezTo>
                    <a:pt x="52" y="188"/>
                    <a:pt x="2" y="147"/>
                    <a:pt x="1" y="96"/>
                  </a:cubicBezTo>
                  <a:cubicBezTo>
                    <a:pt x="0" y="45"/>
                    <a:pt x="49" y="2"/>
                    <a:pt x="110" y="1"/>
                  </a:cubicBezTo>
                  <a:cubicBezTo>
                    <a:pt x="172" y="0"/>
                    <a:pt x="222" y="41"/>
                    <a:pt x="223" y="92"/>
                  </a:cubicBezTo>
                  <a:close/>
                </a:path>
              </a:pathLst>
            </a:custGeom>
            <a:solidFill>
              <a:srgbClr val="F4F3FE"/>
            </a:solidFill>
            <a:ln w="12700" cap="flat">
              <a:solidFill>
                <a:srgbClr val="F36596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68" name="Freeform 75"/>
            <p:cNvSpPr>
              <a:spLocks/>
            </p:cNvSpPr>
            <p:nvPr/>
          </p:nvSpPr>
          <p:spPr bwMode="auto">
            <a:xfrm>
              <a:off x="8455025" y="5754688"/>
              <a:ext cx="87312" cy="22225"/>
            </a:xfrm>
            <a:custGeom>
              <a:avLst/>
              <a:gdLst>
                <a:gd name="T0" fmla="*/ 3 w 55"/>
                <a:gd name="T1" fmla="*/ 14 h 14"/>
                <a:gd name="T2" fmla="*/ 55 w 55"/>
                <a:gd name="T3" fmla="*/ 13 h 14"/>
                <a:gd name="T4" fmla="*/ 53 w 55"/>
                <a:gd name="T5" fmla="*/ 0 h 14"/>
                <a:gd name="T6" fmla="*/ 0 w 55"/>
                <a:gd name="T7" fmla="*/ 1 h 14"/>
                <a:gd name="T8" fmla="*/ 3 w 55"/>
                <a:gd name="T9" fmla="*/ 14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14"/>
                <a:gd name="T17" fmla="*/ 55 w 55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14">
                  <a:moveTo>
                    <a:pt x="3" y="14"/>
                  </a:moveTo>
                  <a:lnTo>
                    <a:pt x="55" y="13"/>
                  </a:lnTo>
                  <a:lnTo>
                    <a:pt x="53" y="0"/>
                  </a:lnTo>
                  <a:lnTo>
                    <a:pt x="0" y="1"/>
                  </a:lnTo>
                  <a:lnTo>
                    <a:pt x="3" y="14"/>
                  </a:lnTo>
                  <a:close/>
                </a:path>
              </a:pathLst>
            </a:custGeom>
            <a:solidFill>
              <a:srgbClr val="101012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69" name="Freeform 76"/>
            <p:cNvSpPr>
              <a:spLocks/>
            </p:cNvSpPr>
            <p:nvPr/>
          </p:nvSpPr>
          <p:spPr bwMode="auto">
            <a:xfrm>
              <a:off x="8458200" y="5800725"/>
              <a:ext cx="87312" cy="22225"/>
            </a:xfrm>
            <a:custGeom>
              <a:avLst/>
              <a:gdLst>
                <a:gd name="T0" fmla="*/ 3 w 55"/>
                <a:gd name="T1" fmla="*/ 14 h 14"/>
                <a:gd name="T2" fmla="*/ 55 w 55"/>
                <a:gd name="T3" fmla="*/ 13 h 14"/>
                <a:gd name="T4" fmla="*/ 53 w 55"/>
                <a:gd name="T5" fmla="*/ 0 h 14"/>
                <a:gd name="T6" fmla="*/ 0 w 55"/>
                <a:gd name="T7" fmla="*/ 1 h 14"/>
                <a:gd name="T8" fmla="*/ 3 w 55"/>
                <a:gd name="T9" fmla="*/ 14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14"/>
                <a:gd name="T17" fmla="*/ 55 w 55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14">
                  <a:moveTo>
                    <a:pt x="3" y="14"/>
                  </a:moveTo>
                  <a:lnTo>
                    <a:pt x="55" y="13"/>
                  </a:lnTo>
                  <a:lnTo>
                    <a:pt x="53" y="0"/>
                  </a:lnTo>
                  <a:lnTo>
                    <a:pt x="0" y="1"/>
                  </a:lnTo>
                  <a:lnTo>
                    <a:pt x="3" y="14"/>
                  </a:lnTo>
                  <a:close/>
                </a:path>
              </a:pathLst>
            </a:custGeom>
            <a:solidFill>
              <a:srgbClr val="050507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30733" name="Picture 66" descr="camera-photo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38400" y="3581400"/>
            <a:ext cx="685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4" name="Picture 67" descr="bitmap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7400" y="3810000"/>
            <a:ext cx="4603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5" name="Picture 4" descr="C:\Users\martin\Desktop\EPO\clipart\new\1284743134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34200" y="2209800"/>
            <a:ext cx="3016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6" name="Picture 69" descr="MyLaptop.pn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352800" y="3124200"/>
            <a:ext cx="79851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7" name="Picture 70" descr="g5967.pn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24000" y="2209800"/>
            <a:ext cx="77787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8" name="Picture 71" descr="g8338.pn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371600" y="4191000"/>
            <a:ext cx="785813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9" name="Picture 139" descr="zotac-small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143000" y="2971800"/>
            <a:ext cx="5857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0" name="Picture 73" descr="stampante_architetto_fra_01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38400" y="2667000"/>
            <a:ext cx="779463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1" name="Picture 74" descr="1281028499.pn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029200" y="3276600"/>
            <a:ext cx="381000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Rectangle 90"/>
          <p:cNvSpPr/>
          <p:nvPr/>
        </p:nvSpPr>
        <p:spPr>
          <a:xfrm>
            <a:off x="4343400" y="3429000"/>
            <a:ext cx="457200" cy="457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Service Proxy</a:t>
            </a:r>
          </a:p>
        </p:txBody>
      </p:sp>
      <p:sp>
        <p:nvSpPr>
          <p:cNvPr id="3174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3174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50D706A-25B8-4EB0-91AA-A9C11E2C93BB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8" name="Oval 7"/>
          <p:cNvSpPr/>
          <p:nvPr/>
        </p:nvSpPr>
        <p:spPr>
          <a:xfrm>
            <a:off x="838200" y="1828800"/>
            <a:ext cx="3505200" cy="3505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9" name="Oval 8"/>
          <p:cNvSpPr/>
          <p:nvPr/>
        </p:nvSpPr>
        <p:spPr>
          <a:xfrm>
            <a:off x="4876800" y="1828800"/>
            <a:ext cx="3505200" cy="3505200"/>
          </a:xfrm>
          <a:prstGeom prst="ellipse">
            <a:avLst/>
          </a:prstGeom>
          <a:solidFill>
            <a:srgbClr val="FF66CC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pic>
        <p:nvPicPr>
          <p:cNvPr id="31752" name="Picture 5" descr="g50623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4724400"/>
            <a:ext cx="8382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3" name="Picture 6" descr="g51392b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4724400"/>
            <a:ext cx="1022350" cy="108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4" name="Picture 8" descr="C:\Users\martin\Desktop\EPO\clipart\generic-office-desktop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3200400"/>
            <a:ext cx="1016000" cy="76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5" name="Picture 66" descr="camera-photo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52600" y="3276600"/>
            <a:ext cx="685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" name="Rounded Rectangle 76"/>
          <p:cNvSpPr/>
          <p:nvPr/>
        </p:nvSpPr>
        <p:spPr>
          <a:xfrm>
            <a:off x="3276600" y="2819400"/>
            <a:ext cx="1143000" cy="12954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dirty="0">
                <a:solidFill>
                  <a:schemeClr val="tx1"/>
                </a:solidFill>
              </a:rPr>
              <a:t>GW</a:t>
            </a:r>
          </a:p>
          <a:p>
            <a:pPr algn="ctr">
              <a:defRPr/>
            </a:pPr>
            <a:endParaRPr lang="nl-NL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nl-NL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3352800" y="3276600"/>
            <a:ext cx="990600" cy="762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600" dirty="0">
                <a:solidFill>
                  <a:schemeClr val="tx1"/>
                </a:solidFill>
              </a:rPr>
              <a:t>Service Proxy 1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4724400" y="2819400"/>
            <a:ext cx="1143000" cy="12954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dirty="0">
                <a:solidFill>
                  <a:schemeClr val="tx1"/>
                </a:solidFill>
              </a:rPr>
              <a:t>GW</a:t>
            </a:r>
          </a:p>
          <a:p>
            <a:pPr algn="ctr">
              <a:defRPr/>
            </a:pPr>
            <a:endParaRPr lang="nl-NL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nl-NL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4800600" y="3276600"/>
            <a:ext cx="990600" cy="762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600" dirty="0">
                <a:solidFill>
                  <a:schemeClr val="tx1"/>
                </a:solidFill>
              </a:rPr>
              <a:t>Service Proxy 2</a:t>
            </a:r>
          </a:p>
        </p:txBody>
      </p:sp>
      <p:sp>
        <p:nvSpPr>
          <p:cNvPr id="85" name="Oval 84"/>
          <p:cNvSpPr/>
          <p:nvPr/>
        </p:nvSpPr>
        <p:spPr>
          <a:xfrm>
            <a:off x="1600200" y="3124200"/>
            <a:ext cx="990600" cy="990600"/>
          </a:xfrm>
          <a:prstGeom prst="ellipse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86" name="Oval 85"/>
          <p:cNvSpPr/>
          <p:nvPr/>
        </p:nvSpPr>
        <p:spPr>
          <a:xfrm>
            <a:off x="6553200" y="3124200"/>
            <a:ext cx="990600" cy="990600"/>
          </a:xfrm>
          <a:prstGeom prst="ellipse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cxnSp>
        <p:nvCxnSpPr>
          <p:cNvPr id="76" name="Straight Connector 75"/>
          <p:cNvCxnSpPr/>
          <p:nvPr/>
        </p:nvCxnSpPr>
        <p:spPr>
          <a:xfrm>
            <a:off x="2590800" y="3657600"/>
            <a:ext cx="762000" cy="0"/>
          </a:xfrm>
          <a:prstGeom prst="line">
            <a:avLst/>
          </a:prstGeom>
          <a:ln w="1905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5791200" y="3657600"/>
            <a:ext cx="762000" cy="0"/>
          </a:xfrm>
          <a:prstGeom prst="line">
            <a:avLst/>
          </a:prstGeom>
          <a:ln w="1905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>
            <a:stCxn id="79" idx="3"/>
          </p:cNvCxnSpPr>
          <p:nvPr/>
        </p:nvCxnSpPr>
        <p:spPr>
          <a:xfrm>
            <a:off x="4343400" y="3657600"/>
            <a:ext cx="457200" cy="0"/>
          </a:xfrm>
          <a:prstGeom prst="line">
            <a:avLst/>
          </a:prstGeom>
          <a:ln w="1905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765" name="Picture 69" descr="MyLaptop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68688" y="2057400"/>
            <a:ext cx="79851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6" name="Picture 74" descr="1281028499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29200" y="2271713"/>
            <a:ext cx="381000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67" name="TextBox 91"/>
          <p:cNvSpPr txBox="1">
            <a:spLocks noChangeArrowheads="1"/>
          </p:cNvSpPr>
          <p:nvPr/>
        </p:nvSpPr>
        <p:spPr bwMode="auto">
          <a:xfrm>
            <a:off x="1676400" y="4038600"/>
            <a:ext cx="83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/>
              <a:t>Client</a:t>
            </a:r>
          </a:p>
        </p:txBody>
      </p:sp>
      <p:sp>
        <p:nvSpPr>
          <p:cNvPr id="31768" name="TextBox 92"/>
          <p:cNvSpPr txBox="1">
            <a:spLocks noChangeArrowheads="1"/>
          </p:cNvSpPr>
          <p:nvPr/>
        </p:nvSpPr>
        <p:spPr bwMode="auto">
          <a:xfrm>
            <a:off x="6629400" y="4038600"/>
            <a:ext cx="914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/>
              <a:t>Server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Security in PN Federations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700" smtClean="0"/>
              <a:t>Trust between PN-F creator and a new member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Involving the services of a trusted third party (TTP).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Example: Personal Network Directory Service (PNDS)</a:t>
            </a:r>
          </a:p>
          <a:p>
            <a:pPr>
              <a:lnSpc>
                <a:spcPct val="90000"/>
              </a:lnSpc>
            </a:pPr>
            <a:r>
              <a:rPr lang="en-US" sz="2700" smtClean="0"/>
              <a:t>Security association between the PN-F creator and a new member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Using well-established protocols, as e.g. TLS</a:t>
            </a:r>
          </a:p>
          <a:p>
            <a:pPr>
              <a:lnSpc>
                <a:spcPct val="90000"/>
              </a:lnSpc>
            </a:pPr>
            <a:r>
              <a:rPr lang="en-US" sz="2700" smtClean="0"/>
              <a:t>Security association among members of the PN-F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Group key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PN-F manager as certification authority (CA)</a:t>
            </a:r>
          </a:p>
          <a:p>
            <a:pPr>
              <a:lnSpc>
                <a:spcPct val="90000"/>
              </a:lnSpc>
            </a:pPr>
            <a:endParaRPr lang="nl-NL" sz="2700" smtClean="0"/>
          </a:p>
        </p:txBody>
      </p:sp>
      <p:sp>
        <p:nvSpPr>
          <p:cNvPr id="32772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3277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0C2A9EC-2853-4E10-8FFE-D97AF3D059AA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Personal Network Directory Service (PNDS)</a:t>
            </a:r>
          </a:p>
        </p:txBody>
      </p:sp>
      <p:sp>
        <p:nvSpPr>
          <p:cNvPr id="33795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3379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14E1467-747D-4541-89C6-85D937BB499C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8" name="Oval 7"/>
          <p:cNvSpPr/>
          <p:nvPr/>
        </p:nvSpPr>
        <p:spPr>
          <a:xfrm>
            <a:off x="381000" y="3276600"/>
            <a:ext cx="2133600" cy="2133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9" name="Oval 8"/>
          <p:cNvSpPr/>
          <p:nvPr/>
        </p:nvSpPr>
        <p:spPr>
          <a:xfrm>
            <a:off x="6629400" y="3276600"/>
            <a:ext cx="2133600" cy="2133600"/>
          </a:xfrm>
          <a:prstGeom prst="ellipse">
            <a:avLst/>
          </a:prstGeom>
          <a:solidFill>
            <a:srgbClr val="FF66CC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pic>
        <p:nvPicPr>
          <p:cNvPr id="33799" name="Picture 11" descr="macchina_fotografica_d_01r.e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77200" y="4267200"/>
            <a:ext cx="73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0" name="Picture 41" descr="camera-phot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962400"/>
            <a:ext cx="685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1" name="Picture 44" descr="MyLaptop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4267200"/>
            <a:ext cx="79851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2" name="Picture 46" descr="g8338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4800600"/>
            <a:ext cx="785813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3" name="Picture 48" descr="stampante_architetto_fra_01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95400" y="3352800"/>
            <a:ext cx="779463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4" name="Picture 49" descr="1281028499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15200" y="3810000"/>
            <a:ext cx="381000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5" name="Picture 6" descr="g51392b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924800" y="2819400"/>
            <a:ext cx="1022350" cy="108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6" name="Picture 5" descr="g50623.pn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1000" y="2743200"/>
            <a:ext cx="8382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" name="Cloud 50"/>
          <p:cNvSpPr/>
          <p:nvPr/>
        </p:nvSpPr>
        <p:spPr>
          <a:xfrm>
            <a:off x="2286000" y="1295400"/>
            <a:ext cx="4495800" cy="2895600"/>
          </a:xfrm>
          <a:prstGeom prst="cloud">
            <a:avLst/>
          </a:prstGeom>
          <a:solidFill>
            <a:srgbClr val="FFFF99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2400" dirty="0">
                <a:solidFill>
                  <a:schemeClr val="tx1"/>
                </a:solidFill>
              </a:rPr>
              <a:t>    Internet</a:t>
            </a:r>
          </a:p>
          <a:p>
            <a:pPr algn="ctr">
              <a:defRPr/>
            </a:pPr>
            <a:endParaRPr lang="nl-NL" sz="24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nl-NL" sz="24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nl-NL" sz="24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nl-NL" sz="24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nl-NL" sz="2400" dirty="0">
              <a:solidFill>
                <a:schemeClr val="tx1"/>
              </a:solidFill>
            </a:endParaRPr>
          </a:p>
        </p:txBody>
      </p:sp>
      <p:pic>
        <p:nvPicPr>
          <p:cNvPr id="33808" name="Picture 199" descr="ServerCabinet.emf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114800" y="2133600"/>
            <a:ext cx="8382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9" name="Picture 77" descr="C:\Users\martin\Desktop\EPO\clipart\new\jcartier_antenna_square.em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657600" y="3352800"/>
            <a:ext cx="493713" cy="11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10" name="Picture 77" descr="C:\Users\martin\Desktop\EPO\clipart\new\jcartier_antenna_square.em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181600" y="3352800"/>
            <a:ext cx="493713" cy="11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11" name="TextBox 55"/>
          <p:cNvSpPr txBox="1">
            <a:spLocks noChangeArrowheads="1"/>
          </p:cNvSpPr>
          <p:nvPr/>
        </p:nvSpPr>
        <p:spPr bwMode="auto">
          <a:xfrm>
            <a:off x="4876800" y="2057400"/>
            <a:ext cx="1219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2400"/>
              <a:t>PNDS Server</a:t>
            </a:r>
          </a:p>
        </p:txBody>
      </p:sp>
      <p:cxnSp>
        <p:nvCxnSpPr>
          <p:cNvPr id="58" name="Straight Connector 57"/>
          <p:cNvCxnSpPr/>
          <p:nvPr/>
        </p:nvCxnSpPr>
        <p:spPr>
          <a:xfrm rot="10800000">
            <a:off x="5029200" y="3048000"/>
            <a:ext cx="1676400" cy="838200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rot="10800000" flipV="1">
            <a:off x="2362200" y="3048000"/>
            <a:ext cx="1676400" cy="762000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814" name="Group 65"/>
          <p:cNvGrpSpPr>
            <a:grpSpLocks/>
          </p:cNvGrpSpPr>
          <p:nvPr/>
        </p:nvGrpSpPr>
        <p:grpSpPr bwMode="auto">
          <a:xfrm rot="-1200000">
            <a:off x="2351088" y="4318000"/>
            <a:ext cx="1219200" cy="152400"/>
            <a:chOff x="3200400" y="4953000"/>
            <a:chExt cx="1219200" cy="152400"/>
          </a:xfrm>
        </p:grpSpPr>
        <p:cxnSp>
          <p:nvCxnSpPr>
            <p:cNvPr id="62" name="Straight Connector 61"/>
            <p:cNvCxnSpPr/>
            <p:nvPr/>
          </p:nvCxnSpPr>
          <p:spPr>
            <a:xfrm>
              <a:off x="3199526" y="4952084"/>
              <a:ext cx="6858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3733725" y="5104282"/>
              <a:ext cx="6858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5400000">
              <a:off x="3733800" y="4953000"/>
              <a:ext cx="152400" cy="1524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815" name="Group 66"/>
          <p:cNvGrpSpPr>
            <a:grpSpLocks/>
          </p:cNvGrpSpPr>
          <p:nvPr/>
        </p:nvGrpSpPr>
        <p:grpSpPr bwMode="auto">
          <a:xfrm rot="1380000" flipH="1">
            <a:off x="5627688" y="4470400"/>
            <a:ext cx="1219200" cy="152400"/>
            <a:chOff x="3200400" y="4953000"/>
            <a:chExt cx="1219200" cy="152400"/>
          </a:xfrm>
        </p:grpSpPr>
        <p:cxnSp>
          <p:nvCxnSpPr>
            <p:cNvPr id="68" name="Straight Connector 67"/>
            <p:cNvCxnSpPr/>
            <p:nvPr/>
          </p:nvCxnSpPr>
          <p:spPr>
            <a:xfrm>
              <a:off x="3201269" y="4952579"/>
              <a:ext cx="6858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3735013" y="5104981"/>
              <a:ext cx="6858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3733800" y="4953000"/>
              <a:ext cx="152400" cy="1524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816" name="TextBox 70"/>
          <p:cNvSpPr txBox="1">
            <a:spLocks noChangeArrowheads="1"/>
          </p:cNvSpPr>
          <p:nvPr/>
        </p:nvSpPr>
        <p:spPr bwMode="auto">
          <a:xfrm rot="-1380000">
            <a:off x="2535238" y="3073400"/>
            <a:ext cx="12954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1600"/>
              <a:t>PNDS API</a:t>
            </a:r>
          </a:p>
        </p:txBody>
      </p:sp>
      <p:sp>
        <p:nvSpPr>
          <p:cNvPr id="33817" name="TextBox 71"/>
          <p:cNvSpPr txBox="1">
            <a:spLocks noChangeArrowheads="1"/>
          </p:cNvSpPr>
          <p:nvPr/>
        </p:nvSpPr>
        <p:spPr bwMode="auto">
          <a:xfrm rot="1500000">
            <a:off x="5268913" y="3152775"/>
            <a:ext cx="12954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1600"/>
              <a:t>PNDS API</a:t>
            </a:r>
          </a:p>
        </p:txBody>
      </p:sp>
      <p:pic>
        <p:nvPicPr>
          <p:cNvPr id="33818" name="Picture 55" descr="phone1-600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858000" y="4648200"/>
            <a:ext cx="609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Definition</a:t>
            </a:r>
          </a:p>
        </p:txBody>
      </p:sp>
      <p:sp>
        <p:nvSpPr>
          <p:cNvPr id="15362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1" smtClean="0">
                <a:solidFill>
                  <a:srgbClr val="7030A0"/>
                </a:solidFill>
              </a:rPr>
              <a:t>Personal Network Federation (PN-F): </a:t>
            </a:r>
          </a:p>
          <a:p>
            <a:r>
              <a:rPr lang="en-US" smtClean="0"/>
              <a:t>An agreed cooperation of independent PNs with the purpose of achieving a specific common goal</a:t>
            </a: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FF3FD2-639D-4A58-8561-60E5F2BDEC82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5365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Recap – PN Federations</a:t>
            </a:r>
          </a:p>
        </p:txBody>
      </p:sp>
      <p:sp>
        <p:nvSpPr>
          <p:cNvPr id="34818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/>
              <a:t>Why isn’t normal PN-to-PN communication sufficient?</a:t>
            </a:r>
          </a:p>
          <a:p>
            <a:endParaRPr lang="nl-NL" smtClean="0"/>
          </a:p>
          <a:p>
            <a:r>
              <a:rPr lang="nl-NL" smtClean="0"/>
              <a:t>Explain the two level access control used in PN federations</a:t>
            </a:r>
          </a:p>
          <a:p>
            <a:endParaRPr lang="nl-NL" smtClean="0"/>
          </a:p>
          <a:p>
            <a:r>
              <a:rPr lang="nl-NL" smtClean="0"/>
              <a:t>Can two PN federations federate?</a:t>
            </a:r>
          </a:p>
        </p:txBody>
      </p:sp>
      <p:sp>
        <p:nvSpPr>
          <p:cNvPr id="3482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3482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AD8B8D0-E935-4F76-BC9A-CCAD0B1ACC02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5" name="Group 532"/>
          <p:cNvGrpSpPr>
            <a:grpSpLocks/>
          </p:cNvGrpSpPr>
          <p:nvPr/>
        </p:nvGrpSpPr>
        <p:grpSpPr bwMode="auto">
          <a:xfrm>
            <a:off x="5135563" y="3632200"/>
            <a:ext cx="2246312" cy="2192338"/>
            <a:chOff x="3235" y="2288"/>
            <a:chExt cx="1415" cy="1381"/>
          </a:xfrm>
        </p:grpSpPr>
        <p:sp>
          <p:nvSpPr>
            <p:cNvPr id="16495" name="Oval 530"/>
            <p:cNvSpPr>
              <a:spLocks noChangeArrowheads="1"/>
            </p:cNvSpPr>
            <p:nvPr/>
          </p:nvSpPr>
          <p:spPr bwMode="auto">
            <a:xfrm>
              <a:off x="3235" y="2288"/>
              <a:ext cx="1415" cy="1381"/>
            </a:xfrm>
            <a:prstGeom prst="ellipse">
              <a:avLst/>
            </a:prstGeom>
            <a:solidFill>
              <a:srgbClr val="BBE0E3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6496" name="Oval 531"/>
            <p:cNvSpPr>
              <a:spLocks noChangeArrowheads="1"/>
            </p:cNvSpPr>
            <p:nvPr/>
          </p:nvSpPr>
          <p:spPr bwMode="auto">
            <a:xfrm>
              <a:off x="3235" y="2288"/>
              <a:ext cx="1415" cy="1381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Sharing Photos, Printing Service</a:t>
            </a:r>
          </a:p>
        </p:txBody>
      </p:sp>
      <p:sp>
        <p:nvSpPr>
          <p:cNvPr id="1638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1638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8A441A-7337-47BA-AAFB-8D2CF6828DC9}" type="slidenum">
              <a:rPr lang="en-US" smtClean="0"/>
              <a:pPr/>
              <a:t>3</a:t>
            </a:fld>
            <a:endParaRPr lang="en-US" smtClean="0"/>
          </a:p>
        </p:txBody>
      </p:sp>
      <p:grpSp>
        <p:nvGrpSpPr>
          <p:cNvPr id="16390" name="Group 649"/>
          <p:cNvGrpSpPr>
            <a:grpSpLocks/>
          </p:cNvGrpSpPr>
          <p:nvPr/>
        </p:nvGrpSpPr>
        <p:grpSpPr bwMode="auto">
          <a:xfrm>
            <a:off x="5614988" y="3948113"/>
            <a:ext cx="1835150" cy="1671637"/>
            <a:chOff x="3537" y="2487"/>
            <a:chExt cx="1156" cy="1053"/>
          </a:xfrm>
        </p:grpSpPr>
        <p:sp>
          <p:nvSpPr>
            <p:cNvPr id="16493" name="Oval 647"/>
            <p:cNvSpPr>
              <a:spLocks noChangeArrowheads="1"/>
            </p:cNvSpPr>
            <p:nvPr/>
          </p:nvSpPr>
          <p:spPr bwMode="auto">
            <a:xfrm>
              <a:off x="3545" y="2496"/>
              <a:ext cx="1139" cy="1035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6494" name="Freeform 648"/>
            <p:cNvSpPr>
              <a:spLocks noEditPoints="1"/>
            </p:cNvSpPr>
            <p:nvPr/>
          </p:nvSpPr>
          <p:spPr bwMode="auto">
            <a:xfrm>
              <a:off x="3537" y="2487"/>
              <a:ext cx="1156" cy="1053"/>
            </a:xfrm>
            <a:custGeom>
              <a:avLst/>
              <a:gdLst>
                <a:gd name="T0" fmla="*/ 3371 w 6699"/>
                <a:gd name="T1" fmla="*/ 5 h 6100"/>
                <a:gd name="T2" fmla="*/ 2924 w 6699"/>
                <a:gd name="T3" fmla="*/ 25 h 6100"/>
                <a:gd name="T4" fmla="*/ 2472 w 6699"/>
                <a:gd name="T5" fmla="*/ 209 h 6100"/>
                <a:gd name="T6" fmla="*/ 2189 w 6699"/>
                <a:gd name="T7" fmla="*/ 294 h 6100"/>
                <a:gd name="T8" fmla="*/ 1966 w 6699"/>
                <a:gd name="T9" fmla="*/ 272 h 6100"/>
                <a:gd name="T10" fmla="*/ 1600 w 6699"/>
                <a:gd name="T11" fmla="*/ 449 h 6100"/>
                <a:gd name="T12" fmla="*/ 1178 w 6699"/>
                <a:gd name="T13" fmla="*/ 729 h 6100"/>
                <a:gd name="T14" fmla="*/ 943 w 6699"/>
                <a:gd name="T15" fmla="*/ 1068 h 6100"/>
                <a:gd name="T16" fmla="*/ 743 w 6699"/>
                <a:gd name="T17" fmla="*/ 1288 h 6100"/>
                <a:gd name="T18" fmla="*/ 529 w 6699"/>
                <a:gd name="T19" fmla="*/ 1404 h 6100"/>
                <a:gd name="T20" fmla="*/ 374 w 6699"/>
                <a:gd name="T21" fmla="*/ 1862 h 6100"/>
                <a:gd name="T22" fmla="*/ 241 w 6699"/>
                <a:gd name="T23" fmla="*/ 1911 h 6100"/>
                <a:gd name="T24" fmla="*/ 78 w 6699"/>
                <a:gd name="T25" fmla="*/ 2392 h 6100"/>
                <a:gd name="T26" fmla="*/ 153 w 6699"/>
                <a:gd name="T27" fmla="*/ 2512 h 6100"/>
                <a:gd name="T28" fmla="*/ 0 w 6699"/>
                <a:gd name="T29" fmla="*/ 2970 h 6100"/>
                <a:gd name="T30" fmla="*/ 121 w 6699"/>
                <a:gd name="T31" fmla="*/ 3391 h 6100"/>
                <a:gd name="T32" fmla="*/ 36 w 6699"/>
                <a:gd name="T33" fmla="*/ 3503 h 6100"/>
                <a:gd name="T34" fmla="*/ 164 w 6699"/>
                <a:gd name="T35" fmla="*/ 3996 h 6100"/>
                <a:gd name="T36" fmla="*/ 293 w 6699"/>
                <a:gd name="T37" fmla="*/ 4055 h 6100"/>
                <a:gd name="T38" fmla="*/ 404 w 6699"/>
                <a:gd name="T39" fmla="*/ 4506 h 6100"/>
                <a:gd name="T40" fmla="*/ 681 w 6699"/>
                <a:gd name="T41" fmla="*/ 4735 h 6100"/>
                <a:gd name="T42" fmla="*/ 731 w 6699"/>
                <a:gd name="T43" fmla="*/ 4952 h 6100"/>
                <a:gd name="T44" fmla="*/ 1018 w 6699"/>
                <a:gd name="T45" fmla="*/ 5240 h 6100"/>
                <a:gd name="T46" fmla="*/ 1423 w 6699"/>
                <a:gd name="T47" fmla="*/ 5545 h 6100"/>
                <a:gd name="T48" fmla="*/ 1777 w 6699"/>
                <a:gd name="T49" fmla="*/ 5744 h 6100"/>
                <a:gd name="T50" fmla="*/ 2156 w 6699"/>
                <a:gd name="T51" fmla="*/ 5795 h 6100"/>
                <a:gd name="T52" fmla="*/ 2278 w 6699"/>
                <a:gd name="T53" fmla="*/ 5836 h 6100"/>
                <a:gd name="T54" fmla="*/ 2674 w 6699"/>
                <a:gd name="T55" fmla="*/ 6038 h 6100"/>
                <a:gd name="T56" fmla="*/ 3148 w 6699"/>
                <a:gd name="T57" fmla="*/ 5994 h 6100"/>
                <a:gd name="T58" fmla="*/ 3444 w 6699"/>
                <a:gd name="T59" fmla="*/ 5999 h 6100"/>
                <a:gd name="T60" fmla="*/ 3649 w 6699"/>
                <a:gd name="T61" fmla="*/ 6088 h 6100"/>
                <a:gd name="T62" fmla="*/ 4085 w 6699"/>
                <a:gd name="T63" fmla="*/ 5925 h 6100"/>
                <a:gd name="T64" fmla="*/ 4265 w 6699"/>
                <a:gd name="T65" fmla="*/ 5985 h 6100"/>
                <a:gd name="T66" fmla="*/ 4689 w 6699"/>
                <a:gd name="T67" fmla="*/ 5739 h 6100"/>
                <a:gd name="T68" fmla="*/ 4823 w 6699"/>
                <a:gd name="T69" fmla="*/ 5790 h 6100"/>
                <a:gd name="T70" fmla="*/ 5269 w 6699"/>
                <a:gd name="T71" fmla="*/ 5549 h 6100"/>
                <a:gd name="T72" fmla="*/ 5518 w 6699"/>
                <a:gd name="T73" fmla="*/ 5374 h 6100"/>
                <a:gd name="T74" fmla="*/ 5893 w 6699"/>
                <a:gd name="T75" fmla="*/ 5034 h 6100"/>
                <a:gd name="T76" fmla="*/ 6153 w 6699"/>
                <a:gd name="T77" fmla="*/ 4721 h 6100"/>
                <a:gd name="T78" fmla="*/ 6128 w 6699"/>
                <a:gd name="T79" fmla="*/ 4581 h 6100"/>
                <a:gd name="T80" fmla="*/ 6435 w 6699"/>
                <a:gd name="T81" fmla="*/ 4239 h 6100"/>
                <a:gd name="T82" fmla="*/ 6498 w 6699"/>
                <a:gd name="T83" fmla="*/ 3785 h 6100"/>
                <a:gd name="T84" fmla="*/ 6620 w 6699"/>
                <a:gd name="T85" fmla="*/ 3711 h 6100"/>
                <a:gd name="T86" fmla="*/ 6695 w 6699"/>
                <a:gd name="T87" fmla="*/ 3209 h 6100"/>
                <a:gd name="T88" fmla="*/ 6595 w 6699"/>
                <a:gd name="T89" fmla="*/ 2898 h 6100"/>
                <a:gd name="T90" fmla="*/ 6673 w 6699"/>
                <a:gd name="T91" fmla="*/ 2662 h 6100"/>
                <a:gd name="T92" fmla="*/ 6476 w 6699"/>
                <a:gd name="T93" fmla="*/ 2243 h 6100"/>
                <a:gd name="T94" fmla="*/ 6536 w 6699"/>
                <a:gd name="T95" fmla="*/ 2107 h 6100"/>
                <a:gd name="T96" fmla="*/ 6237 w 6699"/>
                <a:gd name="T97" fmla="*/ 1696 h 6100"/>
                <a:gd name="T98" fmla="*/ 6187 w 6699"/>
                <a:gd name="T99" fmla="*/ 1611 h 6100"/>
                <a:gd name="T100" fmla="*/ 6033 w 6699"/>
                <a:gd name="T101" fmla="*/ 1224 h 6100"/>
                <a:gd name="T102" fmla="*/ 5717 w 6699"/>
                <a:gd name="T103" fmla="*/ 893 h 6100"/>
                <a:gd name="T104" fmla="*/ 5364 w 6699"/>
                <a:gd name="T105" fmla="*/ 614 h 6100"/>
                <a:gd name="T106" fmla="*/ 4969 w 6699"/>
                <a:gd name="T107" fmla="*/ 493 h 6100"/>
                <a:gd name="T108" fmla="*/ 4701 w 6699"/>
                <a:gd name="T109" fmla="*/ 367 h 6100"/>
                <a:gd name="T110" fmla="*/ 4454 w 6699"/>
                <a:gd name="T111" fmla="*/ 170 h 6100"/>
                <a:gd name="T112" fmla="*/ 4329 w 6699"/>
                <a:gd name="T113" fmla="*/ 237 h 6100"/>
                <a:gd name="T114" fmla="*/ 3942 w 6699"/>
                <a:gd name="T115" fmla="*/ 48 h 6100"/>
                <a:gd name="T116" fmla="*/ 3454 w 6699"/>
                <a:gd name="T117" fmla="*/ 102 h 610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6699"/>
                <a:gd name="T178" fmla="*/ 0 h 6100"/>
                <a:gd name="T179" fmla="*/ 6699 w 6699"/>
                <a:gd name="T180" fmla="*/ 6100 h 610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6699" h="6100">
                  <a:moveTo>
                    <a:pt x="3371" y="5"/>
                  </a:moveTo>
                  <a:lnTo>
                    <a:pt x="3372" y="6"/>
                  </a:lnTo>
                  <a:cubicBezTo>
                    <a:pt x="3392" y="16"/>
                    <a:pt x="3403" y="39"/>
                    <a:pt x="3398" y="62"/>
                  </a:cubicBezTo>
                  <a:cubicBezTo>
                    <a:pt x="3393" y="84"/>
                    <a:pt x="3373" y="100"/>
                    <a:pt x="3350" y="100"/>
                  </a:cubicBezTo>
                  <a:lnTo>
                    <a:pt x="3265" y="101"/>
                  </a:lnTo>
                  <a:lnTo>
                    <a:pt x="3252" y="102"/>
                  </a:lnTo>
                  <a:lnTo>
                    <a:pt x="3249" y="2"/>
                  </a:lnTo>
                  <a:lnTo>
                    <a:pt x="3264" y="1"/>
                  </a:lnTo>
                  <a:lnTo>
                    <a:pt x="3349" y="0"/>
                  </a:lnTo>
                  <a:lnTo>
                    <a:pt x="3327" y="95"/>
                  </a:lnTo>
                  <a:lnTo>
                    <a:pt x="3326" y="95"/>
                  </a:lnTo>
                  <a:lnTo>
                    <a:pt x="3371" y="5"/>
                  </a:lnTo>
                  <a:close/>
                  <a:moveTo>
                    <a:pt x="3154" y="106"/>
                  </a:moveTo>
                  <a:lnTo>
                    <a:pt x="3098" y="109"/>
                  </a:lnTo>
                  <a:lnTo>
                    <a:pt x="3055" y="113"/>
                  </a:lnTo>
                  <a:lnTo>
                    <a:pt x="3047" y="13"/>
                  </a:lnTo>
                  <a:lnTo>
                    <a:pt x="3093" y="9"/>
                  </a:lnTo>
                  <a:lnTo>
                    <a:pt x="3148" y="6"/>
                  </a:lnTo>
                  <a:lnTo>
                    <a:pt x="3154" y="106"/>
                  </a:lnTo>
                  <a:close/>
                  <a:moveTo>
                    <a:pt x="2956" y="122"/>
                  </a:moveTo>
                  <a:lnTo>
                    <a:pt x="2934" y="124"/>
                  </a:lnTo>
                  <a:lnTo>
                    <a:pt x="2858" y="134"/>
                  </a:lnTo>
                  <a:lnTo>
                    <a:pt x="2846" y="35"/>
                  </a:lnTo>
                  <a:lnTo>
                    <a:pt x="2924" y="25"/>
                  </a:lnTo>
                  <a:lnTo>
                    <a:pt x="2946" y="22"/>
                  </a:lnTo>
                  <a:lnTo>
                    <a:pt x="2956" y="122"/>
                  </a:lnTo>
                  <a:close/>
                  <a:moveTo>
                    <a:pt x="2762" y="149"/>
                  </a:moveTo>
                  <a:lnTo>
                    <a:pt x="2693" y="161"/>
                  </a:lnTo>
                  <a:lnTo>
                    <a:pt x="2665" y="166"/>
                  </a:lnTo>
                  <a:lnTo>
                    <a:pt x="2645" y="68"/>
                  </a:lnTo>
                  <a:lnTo>
                    <a:pt x="2676" y="62"/>
                  </a:lnTo>
                  <a:lnTo>
                    <a:pt x="2745" y="50"/>
                  </a:lnTo>
                  <a:lnTo>
                    <a:pt x="2762" y="149"/>
                  </a:lnTo>
                  <a:close/>
                  <a:moveTo>
                    <a:pt x="2568" y="187"/>
                  </a:moveTo>
                  <a:lnTo>
                    <a:pt x="2536" y="194"/>
                  </a:lnTo>
                  <a:lnTo>
                    <a:pt x="2472" y="209"/>
                  </a:lnTo>
                  <a:lnTo>
                    <a:pt x="2448" y="112"/>
                  </a:lnTo>
                  <a:lnTo>
                    <a:pt x="2514" y="96"/>
                  </a:lnTo>
                  <a:lnTo>
                    <a:pt x="2546" y="89"/>
                  </a:lnTo>
                  <a:lnTo>
                    <a:pt x="2568" y="187"/>
                  </a:lnTo>
                  <a:close/>
                  <a:moveTo>
                    <a:pt x="2377" y="235"/>
                  </a:moveTo>
                  <a:lnTo>
                    <a:pt x="2305" y="256"/>
                  </a:lnTo>
                  <a:lnTo>
                    <a:pt x="2283" y="263"/>
                  </a:lnTo>
                  <a:lnTo>
                    <a:pt x="2252" y="168"/>
                  </a:lnTo>
                  <a:lnTo>
                    <a:pt x="2277" y="160"/>
                  </a:lnTo>
                  <a:lnTo>
                    <a:pt x="2349" y="139"/>
                  </a:lnTo>
                  <a:lnTo>
                    <a:pt x="2377" y="235"/>
                  </a:lnTo>
                  <a:close/>
                  <a:moveTo>
                    <a:pt x="2189" y="294"/>
                  </a:moveTo>
                  <a:lnTo>
                    <a:pt x="2156" y="306"/>
                  </a:lnTo>
                  <a:lnTo>
                    <a:pt x="2096" y="328"/>
                  </a:lnTo>
                  <a:lnTo>
                    <a:pt x="2061" y="234"/>
                  </a:lnTo>
                  <a:lnTo>
                    <a:pt x="2123" y="211"/>
                  </a:lnTo>
                  <a:lnTo>
                    <a:pt x="2156" y="200"/>
                  </a:lnTo>
                  <a:lnTo>
                    <a:pt x="2189" y="294"/>
                  </a:lnTo>
                  <a:close/>
                  <a:moveTo>
                    <a:pt x="2005" y="364"/>
                  </a:moveTo>
                  <a:lnTo>
                    <a:pt x="1938" y="392"/>
                  </a:lnTo>
                  <a:lnTo>
                    <a:pt x="1914" y="403"/>
                  </a:lnTo>
                  <a:lnTo>
                    <a:pt x="1873" y="312"/>
                  </a:lnTo>
                  <a:lnTo>
                    <a:pt x="1899" y="300"/>
                  </a:lnTo>
                  <a:lnTo>
                    <a:pt x="1966" y="272"/>
                  </a:lnTo>
                  <a:lnTo>
                    <a:pt x="2005" y="364"/>
                  </a:lnTo>
                  <a:close/>
                  <a:moveTo>
                    <a:pt x="1825" y="445"/>
                  </a:moveTo>
                  <a:lnTo>
                    <a:pt x="1798" y="458"/>
                  </a:lnTo>
                  <a:lnTo>
                    <a:pt x="1737" y="489"/>
                  </a:lnTo>
                  <a:lnTo>
                    <a:pt x="1691" y="401"/>
                  </a:lnTo>
                  <a:lnTo>
                    <a:pt x="1755" y="367"/>
                  </a:lnTo>
                  <a:lnTo>
                    <a:pt x="1781" y="355"/>
                  </a:lnTo>
                  <a:lnTo>
                    <a:pt x="1825" y="445"/>
                  </a:lnTo>
                  <a:close/>
                  <a:moveTo>
                    <a:pt x="1651" y="535"/>
                  </a:moveTo>
                  <a:lnTo>
                    <a:pt x="1564" y="586"/>
                  </a:lnTo>
                  <a:lnTo>
                    <a:pt x="1514" y="499"/>
                  </a:lnTo>
                  <a:lnTo>
                    <a:pt x="1600" y="449"/>
                  </a:lnTo>
                  <a:lnTo>
                    <a:pt x="1651" y="535"/>
                  </a:lnTo>
                  <a:close/>
                  <a:moveTo>
                    <a:pt x="1481" y="637"/>
                  </a:moveTo>
                  <a:lnTo>
                    <a:pt x="1402" y="688"/>
                  </a:lnTo>
                  <a:lnTo>
                    <a:pt x="1400" y="690"/>
                  </a:lnTo>
                  <a:lnTo>
                    <a:pt x="1341" y="609"/>
                  </a:lnTo>
                  <a:lnTo>
                    <a:pt x="1348" y="604"/>
                  </a:lnTo>
                  <a:lnTo>
                    <a:pt x="1427" y="553"/>
                  </a:lnTo>
                  <a:lnTo>
                    <a:pt x="1481" y="637"/>
                  </a:lnTo>
                  <a:close/>
                  <a:moveTo>
                    <a:pt x="1318" y="748"/>
                  </a:moveTo>
                  <a:lnTo>
                    <a:pt x="1279" y="776"/>
                  </a:lnTo>
                  <a:lnTo>
                    <a:pt x="1240" y="807"/>
                  </a:lnTo>
                  <a:lnTo>
                    <a:pt x="1178" y="729"/>
                  </a:lnTo>
                  <a:lnTo>
                    <a:pt x="1221" y="695"/>
                  </a:lnTo>
                  <a:lnTo>
                    <a:pt x="1260" y="667"/>
                  </a:lnTo>
                  <a:lnTo>
                    <a:pt x="1318" y="748"/>
                  </a:lnTo>
                  <a:close/>
                  <a:moveTo>
                    <a:pt x="1162" y="869"/>
                  </a:moveTo>
                  <a:lnTo>
                    <a:pt x="1162" y="869"/>
                  </a:lnTo>
                  <a:lnTo>
                    <a:pt x="1088" y="933"/>
                  </a:lnTo>
                  <a:lnTo>
                    <a:pt x="1022" y="857"/>
                  </a:lnTo>
                  <a:lnTo>
                    <a:pt x="1099" y="791"/>
                  </a:lnTo>
                  <a:lnTo>
                    <a:pt x="1162" y="869"/>
                  </a:lnTo>
                  <a:close/>
                  <a:moveTo>
                    <a:pt x="1015" y="999"/>
                  </a:moveTo>
                  <a:lnTo>
                    <a:pt x="943" y="1068"/>
                  </a:lnTo>
                  <a:lnTo>
                    <a:pt x="874" y="995"/>
                  </a:lnTo>
                  <a:lnTo>
                    <a:pt x="946" y="926"/>
                  </a:lnTo>
                  <a:lnTo>
                    <a:pt x="1015" y="999"/>
                  </a:lnTo>
                  <a:close/>
                  <a:moveTo>
                    <a:pt x="876" y="1138"/>
                  </a:moveTo>
                  <a:lnTo>
                    <a:pt x="839" y="1176"/>
                  </a:lnTo>
                  <a:lnTo>
                    <a:pt x="810" y="1210"/>
                  </a:lnTo>
                  <a:lnTo>
                    <a:pt x="734" y="1145"/>
                  </a:lnTo>
                  <a:lnTo>
                    <a:pt x="767" y="1107"/>
                  </a:lnTo>
                  <a:lnTo>
                    <a:pt x="803" y="1069"/>
                  </a:lnTo>
                  <a:lnTo>
                    <a:pt x="876" y="1138"/>
                  </a:lnTo>
                  <a:close/>
                  <a:moveTo>
                    <a:pt x="745" y="1286"/>
                  </a:moveTo>
                  <a:lnTo>
                    <a:pt x="743" y="1288"/>
                  </a:lnTo>
                  <a:lnTo>
                    <a:pt x="697" y="1345"/>
                  </a:lnTo>
                  <a:lnTo>
                    <a:pt x="684" y="1362"/>
                  </a:lnTo>
                  <a:lnTo>
                    <a:pt x="605" y="1301"/>
                  </a:lnTo>
                  <a:lnTo>
                    <a:pt x="619" y="1282"/>
                  </a:lnTo>
                  <a:lnTo>
                    <a:pt x="667" y="1223"/>
                  </a:lnTo>
                  <a:lnTo>
                    <a:pt x="669" y="1221"/>
                  </a:lnTo>
                  <a:lnTo>
                    <a:pt x="745" y="1286"/>
                  </a:lnTo>
                  <a:close/>
                  <a:moveTo>
                    <a:pt x="625" y="1441"/>
                  </a:moveTo>
                  <a:lnTo>
                    <a:pt x="610" y="1463"/>
                  </a:lnTo>
                  <a:lnTo>
                    <a:pt x="569" y="1522"/>
                  </a:lnTo>
                  <a:lnTo>
                    <a:pt x="486" y="1465"/>
                  </a:lnTo>
                  <a:lnTo>
                    <a:pt x="529" y="1404"/>
                  </a:lnTo>
                  <a:lnTo>
                    <a:pt x="544" y="1382"/>
                  </a:lnTo>
                  <a:lnTo>
                    <a:pt x="625" y="1441"/>
                  </a:lnTo>
                  <a:close/>
                  <a:moveTo>
                    <a:pt x="516" y="1604"/>
                  </a:moveTo>
                  <a:lnTo>
                    <a:pt x="490" y="1646"/>
                  </a:lnTo>
                  <a:lnTo>
                    <a:pt x="466" y="1689"/>
                  </a:lnTo>
                  <a:lnTo>
                    <a:pt x="379" y="1638"/>
                  </a:lnTo>
                  <a:lnTo>
                    <a:pt x="405" y="1594"/>
                  </a:lnTo>
                  <a:lnTo>
                    <a:pt x="431" y="1552"/>
                  </a:lnTo>
                  <a:lnTo>
                    <a:pt x="516" y="1604"/>
                  </a:lnTo>
                  <a:close/>
                  <a:moveTo>
                    <a:pt x="418" y="1774"/>
                  </a:moveTo>
                  <a:lnTo>
                    <a:pt x="385" y="1838"/>
                  </a:lnTo>
                  <a:lnTo>
                    <a:pt x="374" y="1862"/>
                  </a:lnTo>
                  <a:lnTo>
                    <a:pt x="284" y="1819"/>
                  </a:lnTo>
                  <a:lnTo>
                    <a:pt x="296" y="1793"/>
                  </a:lnTo>
                  <a:lnTo>
                    <a:pt x="329" y="1728"/>
                  </a:lnTo>
                  <a:lnTo>
                    <a:pt x="418" y="1774"/>
                  </a:lnTo>
                  <a:close/>
                  <a:moveTo>
                    <a:pt x="332" y="1952"/>
                  </a:moveTo>
                  <a:lnTo>
                    <a:pt x="324" y="1970"/>
                  </a:lnTo>
                  <a:lnTo>
                    <a:pt x="296" y="2038"/>
                  </a:lnTo>
                  <a:lnTo>
                    <a:pt x="294" y="2041"/>
                  </a:lnTo>
                  <a:lnTo>
                    <a:pt x="201" y="2005"/>
                  </a:lnTo>
                  <a:lnTo>
                    <a:pt x="203" y="1999"/>
                  </a:lnTo>
                  <a:lnTo>
                    <a:pt x="233" y="1930"/>
                  </a:lnTo>
                  <a:lnTo>
                    <a:pt x="241" y="1911"/>
                  </a:lnTo>
                  <a:lnTo>
                    <a:pt x="332" y="1952"/>
                  </a:lnTo>
                  <a:close/>
                  <a:moveTo>
                    <a:pt x="259" y="2134"/>
                  </a:moveTo>
                  <a:lnTo>
                    <a:pt x="245" y="2175"/>
                  </a:lnTo>
                  <a:lnTo>
                    <a:pt x="228" y="2227"/>
                  </a:lnTo>
                  <a:lnTo>
                    <a:pt x="133" y="2196"/>
                  </a:lnTo>
                  <a:lnTo>
                    <a:pt x="150" y="2141"/>
                  </a:lnTo>
                  <a:lnTo>
                    <a:pt x="165" y="2100"/>
                  </a:lnTo>
                  <a:lnTo>
                    <a:pt x="259" y="2134"/>
                  </a:lnTo>
                  <a:close/>
                  <a:moveTo>
                    <a:pt x="199" y="2320"/>
                  </a:moveTo>
                  <a:lnTo>
                    <a:pt x="182" y="2385"/>
                  </a:lnTo>
                  <a:lnTo>
                    <a:pt x="175" y="2416"/>
                  </a:lnTo>
                  <a:lnTo>
                    <a:pt x="78" y="2392"/>
                  </a:lnTo>
                  <a:lnTo>
                    <a:pt x="85" y="2360"/>
                  </a:lnTo>
                  <a:lnTo>
                    <a:pt x="103" y="2294"/>
                  </a:lnTo>
                  <a:lnTo>
                    <a:pt x="199" y="2320"/>
                  </a:lnTo>
                  <a:close/>
                  <a:moveTo>
                    <a:pt x="153" y="2512"/>
                  </a:moveTo>
                  <a:lnTo>
                    <a:pt x="150" y="2529"/>
                  </a:lnTo>
                  <a:lnTo>
                    <a:pt x="136" y="2602"/>
                  </a:lnTo>
                  <a:lnTo>
                    <a:pt x="136" y="2608"/>
                  </a:lnTo>
                  <a:lnTo>
                    <a:pt x="37" y="2592"/>
                  </a:lnTo>
                  <a:lnTo>
                    <a:pt x="38" y="2584"/>
                  </a:lnTo>
                  <a:lnTo>
                    <a:pt x="52" y="2508"/>
                  </a:lnTo>
                  <a:lnTo>
                    <a:pt x="55" y="2491"/>
                  </a:lnTo>
                  <a:lnTo>
                    <a:pt x="153" y="2512"/>
                  </a:lnTo>
                  <a:close/>
                  <a:moveTo>
                    <a:pt x="121" y="2705"/>
                  </a:moveTo>
                  <a:lnTo>
                    <a:pt x="116" y="2749"/>
                  </a:lnTo>
                  <a:lnTo>
                    <a:pt x="110" y="2803"/>
                  </a:lnTo>
                  <a:lnTo>
                    <a:pt x="11" y="2793"/>
                  </a:lnTo>
                  <a:lnTo>
                    <a:pt x="16" y="2737"/>
                  </a:lnTo>
                  <a:lnTo>
                    <a:pt x="22" y="2692"/>
                  </a:lnTo>
                  <a:lnTo>
                    <a:pt x="121" y="2705"/>
                  </a:lnTo>
                  <a:close/>
                  <a:moveTo>
                    <a:pt x="103" y="2900"/>
                  </a:moveTo>
                  <a:lnTo>
                    <a:pt x="100" y="2974"/>
                  </a:lnTo>
                  <a:lnTo>
                    <a:pt x="100" y="2998"/>
                  </a:lnTo>
                  <a:lnTo>
                    <a:pt x="0" y="2997"/>
                  </a:lnTo>
                  <a:lnTo>
                    <a:pt x="0" y="2970"/>
                  </a:lnTo>
                  <a:lnTo>
                    <a:pt x="3" y="2896"/>
                  </a:lnTo>
                  <a:lnTo>
                    <a:pt x="103" y="2900"/>
                  </a:lnTo>
                  <a:close/>
                  <a:moveTo>
                    <a:pt x="100" y="3097"/>
                  </a:moveTo>
                  <a:lnTo>
                    <a:pt x="100" y="3127"/>
                  </a:lnTo>
                  <a:lnTo>
                    <a:pt x="103" y="3196"/>
                  </a:lnTo>
                  <a:lnTo>
                    <a:pt x="3" y="3200"/>
                  </a:lnTo>
                  <a:lnTo>
                    <a:pt x="0" y="3129"/>
                  </a:lnTo>
                  <a:lnTo>
                    <a:pt x="0" y="3099"/>
                  </a:lnTo>
                  <a:lnTo>
                    <a:pt x="100" y="3097"/>
                  </a:lnTo>
                  <a:close/>
                  <a:moveTo>
                    <a:pt x="110" y="3292"/>
                  </a:moveTo>
                  <a:lnTo>
                    <a:pt x="116" y="3352"/>
                  </a:lnTo>
                  <a:lnTo>
                    <a:pt x="121" y="3391"/>
                  </a:lnTo>
                  <a:lnTo>
                    <a:pt x="22" y="3403"/>
                  </a:lnTo>
                  <a:lnTo>
                    <a:pt x="17" y="3362"/>
                  </a:lnTo>
                  <a:lnTo>
                    <a:pt x="11" y="3302"/>
                  </a:lnTo>
                  <a:lnTo>
                    <a:pt x="110" y="3292"/>
                  </a:lnTo>
                  <a:close/>
                  <a:moveTo>
                    <a:pt x="135" y="3488"/>
                  </a:moveTo>
                  <a:lnTo>
                    <a:pt x="137" y="3500"/>
                  </a:lnTo>
                  <a:lnTo>
                    <a:pt x="150" y="3572"/>
                  </a:lnTo>
                  <a:lnTo>
                    <a:pt x="153" y="3584"/>
                  </a:lnTo>
                  <a:lnTo>
                    <a:pt x="55" y="3604"/>
                  </a:lnTo>
                  <a:lnTo>
                    <a:pt x="52" y="3590"/>
                  </a:lnTo>
                  <a:lnTo>
                    <a:pt x="38" y="3515"/>
                  </a:lnTo>
                  <a:lnTo>
                    <a:pt x="36" y="3503"/>
                  </a:lnTo>
                  <a:lnTo>
                    <a:pt x="135" y="3488"/>
                  </a:lnTo>
                  <a:close/>
                  <a:moveTo>
                    <a:pt x="174" y="3680"/>
                  </a:moveTo>
                  <a:lnTo>
                    <a:pt x="183" y="3716"/>
                  </a:lnTo>
                  <a:lnTo>
                    <a:pt x="199" y="3776"/>
                  </a:lnTo>
                  <a:lnTo>
                    <a:pt x="102" y="3802"/>
                  </a:lnTo>
                  <a:lnTo>
                    <a:pt x="85" y="3740"/>
                  </a:lnTo>
                  <a:lnTo>
                    <a:pt x="77" y="3703"/>
                  </a:lnTo>
                  <a:lnTo>
                    <a:pt x="174" y="3680"/>
                  </a:lnTo>
                  <a:close/>
                  <a:moveTo>
                    <a:pt x="226" y="3869"/>
                  </a:moveTo>
                  <a:lnTo>
                    <a:pt x="245" y="3927"/>
                  </a:lnTo>
                  <a:lnTo>
                    <a:pt x="258" y="3962"/>
                  </a:lnTo>
                  <a:lnTo>
                    <a:pt x="164" y="3996"/>
                  </a:lnTo>
                  <a:lnTo>
                    <a:pt x="150" y="3958"/>
                  </a:lnTo>
                  <a:lnTo>
                    <a:pt x="131" y="3900"/>
                  </a:lnTo>
                  <a:lnTo>
                    <a:pt x="226" y="3869"/>
                  </a:lnTo>
                  <a:close/>
                  <a:moveTo>
                    <a:pt x="293" y="4055"/>
                  </a:moveTo>
                  <a:lnTo>
                    <a:pt x="296" y="4064"/>
                  </a:lnTo>
                  <a:lnTo>
                    <a:pt x="325" y="4131"/>
                  </a:lnTo>
                  <a:lnTo>
                    <a:pt x="331" y="4144"/>
                  </a:lnTo>
                  <a:lnTo>
                    <a:pt x="239" y="4185"/>
                  </a:lnTo>
                  <a:lnTo>
                    <a:pt x="232" y="4170"/>
                  </a:lnTo>
                  <a:lnTo>
                    <a:pt x="203" y="4100"/>
                  </a:lnTo>
                  <a:lnTo>
                    <a:pt x="199" y="4091"/>
                  </a:lnTo>
                  <a:lnTo>
                    <a:pt x="293" y="4055"/>
                  </a:lnTo>
                  <a:close/>
                  <a:moveTo>
                    <a:pt x="372" y="4234"/>
                  </a:moveTo>
                  <a:lnTo>
                    <a:pt x="386" y="4264"/>
                  </a:lnTo>
                  <a:lnTo>
                    <a:pt x="416" y="4322"/>
                  </a:lnTo>
                  <a:lnTo>
                    <a:pt x="327" y="4368"/>
                  </a:lnTo>
                  <a:lnTo>
                    <a:pt x="296" y="4307"/>
                  </a:lnTo>
                  <a:lnTo>
                    <a:pt x="282" y="4277"/>
                  </a:lnTo>
                  <a:lnTo>
                    <a:pt x="372" y="4234"/>
                  </a:lnTo>
                  <a:close/>
                  <a:moveTo>
                    <a:pt x="463" y="4407"/>
                  </a:moveTo>
                  <a:lnTo>
                    <a:pt x="491" y="4455"/>
                  </a:lnTo>
                  <a:lnTo>
                    <a:pt x="514" y="4492"/>
                  </a:lnTo>
                  <a:lnTo>
                    <a:pt x="429" y="4545"/>
                  </a:lnTo>
                  <a:lnTo>
                    <a:pt x="404" y="4506"/>
                  </a:lnTo>
                  <a:lnTo>
                    <a:pt x="377" y="4458"/>
                  </a:lnTo>
                  <a:lnTo>
                    <a:pt x="463" y="4407"/>
                  </a:lnTo>
                  <a:close/>
                  <a:moveTo>
                    <a:pt x="567" y="4576"/>
                  </a:moveTo>
                  <a:lnTo>
                    <a:pt x="569" y="4579"/>
                  </a:lnTo>
                  <a:lnTo>
                    <a:pt x="610" y="4639"/>
                  </a:lnTo>
                  <a:lnTo>
                    <a:pt x="622" y="4656"/>
                  </a:lnTo>
                  <a:lnTo>
                    <a:pt x="541" y="4714"/>
                  </a:lnTo>
                  <a:lnTo>
                    <a:pt x="528" y="4696"/>
                  </a:lnTo>
                  <a:lnTo>
                    <a:pt x="485" y="4633"/>
                  </a:lnTo>
                  <a:lnTo>
                    <a:pt x="483" y="4630"/>
                  </a:lnTo>
                  <a:lnTo>
                    <a:pt x="567" y="4576"/>
                  </a:lnTo>
                  <a:close/>
                  <a:moveTo>
                    <a:pt x="681" y="4735"/>
                  </a:moveTo>
                  <a:lnTo>
                    <a:pt x="698" y="4757"/>
                  </a:lnTo>
                  <a:lnTo>
                    <a:pt x="743" y="4812"/>
                  </a:lnTo>
                  <a:lnTo>
                    <a:pt x="665" y="4875"/>
                  </a:lnTo>
                  <a:lnTo>
                    <a:pt x="618" y="4818"/>
                  </a:lnTo>
                  <a:lnTo>
                    <a:pt x="602" y="4796"/>
                  </a:lnTo>
                  <a:lnTo>
                    <a:pt x="681" y="4735"/>
                  </a:lnTo>
                  <a:close/>
                  <a:moveTo>
                    <a:pt x="807" y="4887"/>
                  </a:moveTo>
                  <a:lnTo>
                    <a:pt x="841" y="4926"/>
                  </a:lnTo>
                  <a:lnTo>
                    <a:pt x="872" y="4959"/>
                  </a:lnTo>
                  <a:lnTo>
                    <a:pt x="800" y="5028"/>
                  </a:lnTo>
                  <a:lnTo>
                    <a:pt x="765" y="4991"/>
                  </a:lnTo>
                  <a:lnTo>
                    <a:pt x="731" y="4952"/>
                  </a:lnTo>
                  <a:lnTo>
                    <a:pt x="807" y="4887"/>
                  </a:lnTo>
                  <a:close/>
                  <a:moveTo>
                    <a:pt x="941" y="5031"/>
                  </a:moveTo>
                  <a:lnTo>
                    <a:pt x="943" y="5033"/>
                  </a:lnTo>
                  <a:lnTo>
                    <a:pt x="1012" y="5099"/>
                  </a:lnTo>
                  <a:lnTo>
                    <a:pt x="943" y="5171"/>
                  </a:lnTo>
                  <a:lnTo>
                    <a:pt x="871" y="5102"/>
                  </a:lnTo>
                  <a:lnTo>
                    <a:pt x="869" y="5100"/>
                  </a:lnTo>
                  <a:lnTo>
                    <a:pt x="941" y="5031"/>
                  </a:lnTo>
                  <a:close/>
                  <a:moveTo>
                    <a:pt x="1084" y="5165"/>
                  </a:moveTo>
                  <a:lnTo>
                    <a:pt x="1159" y="5230"/>
                  </a:lnTo>
                  <a:lnTo>
                    <a:pt x="1094" y="5306"/>
                  </a:lnTo>
                  <a:lnTo>
                    <a:pt x="1018" y="5240"/>
                  </a:lnTo>
                  <a:lnTo>
                    <a:pt x="1084" y="5165"/>
                  </a:lnTo>
                  <a:close/>
                  <a:moveTo>
                    <a:pt x="1236" y="5291"/>
                  </a:moveTo>
                  <a:lnTo>
                    <a:pt x="1281" y="5326"/>
                  </a:lnTo>
                  <a:lnTo>
                    <a:pt x="1314" y="5349"/>
                  </a:lnTo>
                  <a:lnTo>
                    <a:pt x="1256" y="5431"/>
                  </a:lnTo>
                  <a:lnTo>
                    <a:pt x="1219" y="5405"/>
                  </a:lnTo>
                  <a:lnTo>
                    <a:pt x="1174" y="5369"/>
                  </a:lnTo>
                  <a:lnTo>
                    <a:pt x="1236" y="5291"/>
                  </a:lnTo>
                  <a:close/>
                  <a:moveTo>
                    <a:pt x="1395" y="5408"/>
                  </a:moveTo>
                  <a:lnTo>
                    <a:pt x="1404" y="5414"/>
                  </a:lnTo>
                  <a:lnTo>
                    <a:pt x="1477" y="5461"/>
                  </a:lnTo>
                  <a:lnTo>
                    <a:pt x="1423" y="5545"/>
                  </a:lnTo>
                  <a:lnTo>
                    <a:pt x="1346" y="5495"/>
                  </a:lnTo>
                  <a:lnTo>
                    <a:pt x="1337" y="5489"/>
                  </a:lnTo>
                  <a:lnTo>
                    <a:pt x="1395" y="5408"/>
                  </a:lnTo>
                  <a:close/>
                  <a:moveTo>
                    <a:pt x="1560" y="5513"/>
                  </a:moveTo>
                  <a:lnTo>
                    <a:pt x="1646" y="5563"/>
                  </a:lnTo>
                  <a:lnTo>
                    <a:pt x="1596" y="5649"/>
                  </a:lnTo>
                  <a:lnTo>
                    <a:pt x="1510" y="5599"/>
                  </a:lnTo>
                  <a:lnTo>
                    <a:pt x="1560" y="5513"/>
                  </a:lnTo>
                  <a:close/>
                  <a:moveTo>
                    <a:pt x="1733" y="5609"/>
                  </a:moveTo>
                  <a:lnTo>
                    <a:pt x="1799" y="5644"/>
                  </a:lnTo>
                  <a:lnTo>
                    <a:pt x="1820" y="5654"/>
                  </a:lnTo>
                  <a:lnTo>
                    <a:pt x="1777" y="5744"/>
                  </a:lnTo>
                  <a:lnTo>
                    <a:pt x="1753" y="5733"/>
                  </a:lnTo>
                  <a:lnTo>
                    <a:pt x="1686" y="5698"/>
                  </a:lnTo>
                  <a:lnTo>
                    <a:pt x="1733" y="5609"/>
                  </a:lnTo>
                  <a:close/>
                  <a:moveTo>
                    <a:pt x="1910" y="5696"/>
                  </a:moveTo>
                  <a:lnTo>
                    <a:pt x="1939" y="5709"/>
                  </a:lnTo>
                  <a:lnTo>
                    <a:pt x="2000" y="5735"/>
                  </a:lnTo>
                  <a:lnTo>
                    <a:pt x="1961" y="5827"/>
                  </a:lnTo>
                  <a:lnTo>
                    <a:pt x="1898" y="5800"/>
                  </a:lnTo>
                  <a:lnTo>
                    <a:pt x="1868" y="5787"/>
                  </a:lnTo>
                  <a:lnTo>
                    <a:pt x="1910" y="5696"/>
                  </a:lnTo>
                  <a:close/>
                  <a:moveTo>
                    <a:pt x="2091" y="5771"/>
                  </a:moveTo>
                  <a:lnTo>
                    <a:pt x="2156" y="5795"/>
                  </a:lnTo>
                  <a:lnTo>
                    <a:pt x="2184" y="5805"/>
                  </a:lnTo>
                  <a:lnTo>
                    <a:pt x="2151" y="5899"/>
                  </a:lnTo>
                  <a:lnTo>
                    <a:pt x="2122" y="5889"/>
                  </a:lnTo>
                  <a:lnTo>
                    <a:pt x="2056" y="5865"/>
                  </a:lnTo>
                  <a:lnTo>
                    <a:pt x="2091" y="5771"/>
                  </a:lnTo>
                  <a:close/>
                  <a:moveTo>
                    <a:pt x="2278" y="5836"/>
                  </a:moveTo>
                  <a:lnTo>
                    <a:pt x="2306" y="5845"/>
                  </a:lnTo>
                  <a:lnTo>
                    <a:pt x="2372" y="5865"/>
                  </a:lnTo>
                  <a:lnTo>
                    <a:pt x="2344" y="5961"/>
                  </a:lnTo>
                  <a:lnTo>
                    <a:pt x="2275" y="5940"/>
                  </a:lnTo>
                  <a:lnTo>
                    <a:pt x="2247" y="5931"/>
                  </a:lnTo>
                  <a:lnTo>
                    <a:pt x="2278" y="5836"/>
                  </a:lnTo>
                  <a:close/>
                  <a:moveTo>
                    <a:pt x="2467" y="5890"/>
                  </a:moveTo>
                  <a:lnTo>
                    <a:pt x="2536" y="5907"/>
                  </a:lnTo>
                  <a:lnTo>
                    <a:pt x="2563" y="5913"/>
                  </a:lnTo>
                  <a:lnTo>
                    <a:pt x="2541" y="6011"/>
                  </a:lnTo>
                  <a:lnTo>
                    <a:pt x="2512" y="6004"/>
                  </a:lnTo>
                  <a:lnTo>
                    <a:pt x="2443" y="5987"/>
                  </a:lnTo>
                  <a:lnTo>
                    <a:pt x="2467" y="5890"/>
                  </a:lnTo>
                  <a:close/>
                  <a:moveTo>
                    <a:pt x="2659" y="5933"/>
                  </a:moveTo>
                  <a:lnTo>
                    <a:pt x="2694" y="5940"/>
                  </a:lnTo>
                  <a:lnTo>
                    <a:pt x="2757" y="5951"/>
                  </a:lnTo>
                  <a:lnTo>
                    <a:pt x="2739" y="6050"/>
                  </a:lnTo>
                  <a:lnTo>
                    <a:pt x="2674" y="6038"/>
                  </a:lnTo>
                  <a:lnTo>
                    <a:pt x="2640" y="6032"/>
                  </a:lnTo>
                  <a:lnTo>
                    <a:pt x="2659" y="5933"/>
                  </a:lnTo>
                  <a:close/>
                  <a:moveTo>
                    <a:pt x="2853" y="5966"/>
                  </a:moveTo>
                  <a:lnTo>
                    <a:pt x="2935" y="5977"/>
                  </a:lnTo>
                  <a:lnTo>
                    <a:pt x="2951" y="5978"/>
                  </a:lnTo>
                  <a:lnTo>
                    <a:pt x="2941" y="6078"/>
                  </a:lnTo>
                  <a:lnTo>
                    <a:pt x="2922" y="6076"/>
                  </a:lnTo>
                  <a:lnTo>
                    <a:pt x="2841" y="6065"/>
                  </a:lnTo>
                  <a:lnTo>
                    <a:pt x="2853" y="5966"/>
                  </a:lnTo>
                  <a:close/>
                  <a:moveTo>
                    <a:pt x="3050" y="5988"/>
                  </a:moveTo>
                  <a:lnTo>
                    <a:pt x="3099" y="5992"/>
                  </a:lnTo>
                  <a:lnTo>
                    <a:pt x="3148" y="5994"/>
                  </a:lnTo>
                  <a:lnTo>
                    <a:pt x="3143" y="6094"/>
                  </a:lnTo>
                  <a:lnTo>
                    <a:pt x="3091" y="6091"/>
                  </a:lnTo>
                  <a:lnTo>
                    <a:pt x="3042" y="6087"/>
                  </a:lnTo>
                  <a:lnTo>
                    <a:pt x="3050" y="5988"/>
                  </a:lnTo>
                  <a:close/>
                  <a:moveTo>
                    <a:pt x="3247" y="5999"/>
                  </a:moveTo>
                  <a:lnTo>
                    <a:pt x="3265" y="5999"/>
                  </a:lnTo>
                  <a:lnTo>
                    <a:pt x="3346" y="6000"/>
                  </a:lnTo>
                  <a:lnTo>
                    <a:pt x="3345" y="6100"/>
                  </a:lnTo>
                  <a:lnTo>
                    <a:pt x="3262" y="6099"/>
                  </a:lnTo>
                  <a:lnTo>
                    <a:pt x="3244" y="6099"/>
                  </a:lnTo>
                  <a:lnTo>
                    <a:pt x="3247" y="5999"/>
                  </a:lnTo>
                  <a:close/>
                  <a:moveTo>
                    <a:pt x="3444" y="5999"/>
                  </a:moveTo>
                  <a:lnTo>
                    <a:pt x="3517" y="5997"/>
                  </a:lnTo>
                  <a:lnTo>
                    <a:pt x="3543" y="5995"/>
                  </a:lnTo>
                  <a:lnTo>
                    <a:pt x="3548" y="6095"/>
                  </a:lnTo>
                  <a:lnTo>
                    <a:pt x="3521" y="6096"/>
                  </a:lnTo>
                  <a:lnTo>
                    <a:pt x="3447" y="6099"/>
                  </a:lnTo>
                  <a:lnTo>
                    <a:pt x="3444" y="5999"/>
                  </a:lnTo>
                  <a:close/>
                  <a:moveTo>
                    <a:pt x="3641" y="5989"/>
                  </a:moveTo>
                  <a:lnTo>
                    <a:pt x="3683" y="5985"/>
                  </a:lnTo>
                  <a:lnTo>
                    <a:pt x="3740" y="5979"/>
                  </a:lnTo>
                  <a:lnTo>
                    <a:pt x="3750" y="6079"/>
                  </a:lnTo>
                  <a:lnTo>
                    <a:pt x="3691" y="6085"/>
                  </a:lnTo>
                  <a:lnTo>
                    <a:pt x="3649" y="6088"/>
                  </a:lnTo>
                  <a:lnTo>
                    <a:pt x="3641" y="5989"/>
                  </a:lnTo>
                  <a:close/>
                  <a:moveTo>
                    <a:pt x="3838" y="5967"/>
                  </a:moveTo>
                  <a:lnTo>
                    <a:pt x="3846" y="5966"/>
                  </a:lnTo>
                  <a:lnTo>
                    <a:pt x="3926" y="5954"/>
                  </a:lnTo>
                  <a:lnTo>
                    <a:pt x="3934" y="5953"/>
                  </a:lnTo>
                  <a:lnTo>
                    <a:pt x="3951" y="6051"/>
                  </a:lnTo>
                  <a:lnTo>
                    <a:pt x="3941" y="6053"/>
                  </a:lnTo>
                  <a:lnTo>
                    <a:pt x="3858" y="6066"/>
                  </a:lnTo>
                  <a:lnTo>
                    <a:pt x="3850" y="6067"/>
                  </a:lnTo>
                  <a:lnTo>
                    <a:pt x="3838" y="5967"/>
                  </a:lnTo>
                  <a:close/>
                  <a:moveTo>
                    <a:pt x="4032" y="5935"/>
                  </a:moveTo>
                  <a:lnTo>
                    <a:pt x="4085" y="5925"/>
                  </a:lnTo>
                  <a:lnTo>
                    <a:pt x="4128" y="5915"/>
                  </a:lnTo>
                  <a:lnTo>
                    <a:pt x="4150" y="6013"/>
                  </a:lnTo>
                  <a:lnTo>
                    <a:pt x="4104" y="6023"/>
                  </a:lnTo>
                  <a:lnTo>
                    <a:pt x="4051" y="6033"/>
                  </a:lnTo>
                  <a:lnTo>
                    <a:pt x="4032" y="5935"/>
                  </a:lnTo>
                  <a:close/>
                  <a:moveTo>
                    <a:pt x="4225" y="5892"/>
                  </a:moveTo>
                  <a:lnTo>
                    <a:pt x="4241" y="5888"/>
                  </a:lnTo>
                  <a:lnTo>
                    <a:pt x="4318" y="5867"/>
                  </a:lnTo>
                  <a:lnTo>
                    <a:pt x="4319" y="5867"/>
                  </a:lnTo>
                  <a:lnTo>
                    <a:pt x="4347" y="5963"/>
                  </a:lnTo>
                  <a:lnTo>
                    <a:pt x="4344" y="5964"/>
                  </a:lnTo>
                  <a:lnTo>
                    <a:pt x="4265" y="5985"/>
                  </a:lnTo>
                  <a:lnTo>
                    <a:pt x="4248" y="5989"/>
                  </a:lnTo>
                  <a:lnTo>
                    <a:pt x="4225" y="5892"/>
                  </a:lnTo>
                  <a:close/>
                  <a:moveTo>
                    <a:pt x="4413" y="5839"/>
                  </a:moveTo>
                  <a:lnTo>
                    <a:pt x="4469" y="5821"/>
                  </a:lnTo>
                  <a:lnTo>
                    <a:pt x="4507" y="5808"/>
                  </a:lnTo>
                  <a:lnTo>
                    <a:pt x="4540" y="5902"/>
                  </a:lnTo>
                  <a:lnTo>
                    <a:pt x="4500" y="5916"/>
                  </a:lnTo>
                  <a:lnTo>
                    <a:pt x="4444" y="5934"/>
                  </a:lnTo>
                  <a:lnTo>
                    <a:pt x="4413" y="5839"/>
                  </a:lnTo>
                  <a:close/>
                  <a:moveTo>
                    <a:pt x="4600" y="5774"/>
                  </a:moveTo>
                  <a:lnTo>
                    <a:pt x="4617" y="5768"/>
                  </a:lnTo>
                  <a:lnTo>
                    <a:pt x="4689" y="5739"/>
                  </a:lnTo>
                  <a:lnTo>
                    <a:pt x="4691" y="5738"/>
                  </a:lnTo>
                  <a:lnTo>
                    <a:pt x="4730" y="5830"/>
                  </a:lnTo>
                  <a:lnTo>
                    <a:pt x="4726" y="5832"/>
                  </a:lnTo>
                  <a:lnTo>
                    <a:pt x="4651" y="5862"/>
                  </a:lnTo>
                  <a:lnTo>
                    <a:pt x="4635" y="5868"/>
                  </a:lnTo>
                  <a:lnTo>
                    <a:pt x="4600" y="5774"/>
                  </a:lnTo>
                  <a:close/>
                  <a:moveTo>
                    <a:pt x="4782" y="5699"/>
                  </a:moveTo>
                  <a:lnTo>
                    <a:pt x="4831" y="5677"/>
                  </a:lnTo>
                  <a:lnTo>
                    <a:pt x="4872" y="5657"/>
                  </a:lnTo>
                  <a:lnTo>
                    <a:pt x="4915" y="5748"/>
                  </a:lnTo>
                  <a:lnTo>
                    <a:pt x="4873" y="5768"/>
                  </a:lnTo>
                  <a:lnTo>
                    <a:pt x="4823" y="5790"/>
                  </a:lnTo>
                  <a:lnTo>
                    <a:pt x="4782" y="5699"/>
                  </a:lnTo>
                  <a:close/>
                  <a:moveTo>
                    <a:pt x="4959" y="5613"/>
                  </a:moveTo>
                  <a:lnTo>
                    <a:pt x="5038" y="5572"/>
                  </a:lnTo>
                  <a:lnTo>
                    <a:pt x="5046" y="5567"/>
                  </a:lnTo>
                  <a:lnTo>
                    <a:pt x="5096" y="5654"/>
                  </a:lnTo>
                  <a:lnTo>
                    <a:pt x="5084" y="5661"/>
                  </a:lnTo>
                  <a:lnTo>
                    <a:pt x="5006" y="5701"/>
                  </a:lnTo>
                  <a:lnTo>
                    <a:pt x="4959" y="5613"/>
                  </a:lnTo>
                  <a:close/>
                  <a:moveTo>
                    <a:pt x="5132" y="5517"/>
                  </a:moveTo>
                  <a:lnTo>
                    <a:pt x="5170" y="5495"/>
                  </a:lnTo>
                  <a:lnTo>
                    <a:pt x="5215" y="5465"/>
                  </a:lnTo>
                  <a:lnTo>
                    <a:pt x="5269" y="5549"/>
                  </a:lnTo>
                  <a:lnTo>
                    <a:pt x="5220" y="5581"/>
                  </a:lnTo>
                  <a:lnTo>
                    <a:pt x="5182" y="5603"/>
                  </a:lnTo>
                  <a:lnTo>
                    <a:pt x="5132" y="5517"/>
                  </a:lnTo>
                  <a:close/>
                  <a:moveTo>
                    <a:pt x="5297" y="5412"/>
                  </a:moveTo>
                  <a:lnTo>
                    <a:pt x="5378" y="5354"/>
                  </a:lnTo>
                  <a:lnTo>
                    <a:pt x="5437" y="5436"/>
                  </a:lnTo>
                  <a:lnTo>
                    <a:pt x="5355" y="5494"/>
                  </a:lnTo>
                  <a:lnTo>
                    <a:pt x="5297" y="5412"/>
                  </a:lnTo>
                  <a:close/>
                  <a:moveTo>
                    <a:pt x="5456" y="5296"/>
                  </a:moveTo>
                  <a:lnTo>
                    <a:pt x="5535" y="5234"/>
                  </a:lnTo>
                  <a:lnTo>
                    <a:pt x="5597" y="5312"/>
                  </a:lnTo>
                  <a:lnTo>
                    <a:pt x="5518" y="5374"/>
                  </a:lnTo>
                  <a:lnTo>
                    <a:pt x="5456" y="5296"/>
                  </a:lnTo>
                  <a:close/>
                  <a:moveTo>
                    <a:pt x="5609" y="5170"/>
                  </a:moveTo>
                  <a:lnTo>
                    <a:pt x="5650" y="5134"/>
                  </a:lnTo>
                  <a:lnTo>
                    <a:pt x="5681" y="5104"/>
                  </a:lnTo>
                  <a:lnTo>
                    <a:pt x="5750" y="5177"/>
                  </a:lnTo>
                  <a:lnTo>
                    <a:pt x="5716" y="5210"/>
                  </a:lnTo>
                  <a:lnTo>
                    <a:pt x="5674" y="5245"/>
                  </a:lnTo>
                  <a:lnTo>
                    <a:pt x="5609" y="5170"/>
                  </a:lnTo>
                  <a:close/>
                  <a:moveTo>
                    <a:pt x="5754" y="5035"/>
                  </a:moveTo>
                  <a:lnTo>
                    <a:pt x="5758" y="5031"/>
                  </a:lnTo>
                  <a:lnTo>
                    <a:pt x="5821" y="4965"/>
                  </a:lnTo>
                  <a:lnTo>
                    <a:pt x="5893" y="5034"/>
                  </a:lnTo>
                  <a:lnTo>
                    <a:pt x="5827" y="5104"/>
                  </a:lnTo>
                  <a:lnTo>
                    <a:pt x="5823" y="5108"/>
                  </a:lnTo>
                  <a:lnTo>
                    <a:pt x="5754" y="5035"/>
                  </a:lnTo>
                  <a:close/>
                  <a:moveTo>
                    <a:pt x="5887" y="4893"/>
                  </a:moveTo>
                  <a:lnTo>
                    <a:pt x="5952" y="4817"/>
                  </a:lnTo>
                  <a:lnTo>
                    <a:pt x="6028" y="4882"/>
                  </a:lnTo>
                  <a:lnTo>
                    <a:pt x="5963" y="4958"/>
                  </a:lnTo>
                  <a:lnTo>
                    <a:pt x="5887" y="4893"/>
                  </a:lnTo>
                  <a:close/>
                  <a:moveTo>
                    <a:pt x="6013" y="4741"/>
                  </a:moveTo>
                  <a:lnTo>
                    <a:pt x="6046" y="4697"/>
                  </a:lnTo>
                  <a:lnTo>
                    <a:pt x="6072" y="4662"/>
                  </a:lnTo>
                  <a:lnTo>
                    <a:pt x="6153" y="4721"/>
                  </a:lnTo>
                  <a:lnTo>
                    <a:pt x="6126" y="4758"/>
                  </a:lnTo>
                  <a:lnTo>
                    <a:pt x="6092" y="4802"/>
                  </a:lnTo>
                  <a:lnTo>
                    <a:pt x="6013" y="4741"/>
                  </a:lnTo>
                  <a:close/>
                  <a:moveTo>
                    <a:pt x="6128" y="4581"/>
                  </a:moveTo>
                  <a:lnTo>
                    <a:pt x="6131" y="4578"/>
                  </a:lnTo>
                  <a:lnTo>
                    <a:pt x="6170" y="4516"/>
                  </a:lnTo>
                  <a:lnTo>
                    <a:pt x="6181" y="4499"/>
                  </a:lnTo>
                  <a:lnTo>
                    <a:pt x="6266" y="4552"/>
                  </a:lnTo>
                  <a:lnTo>
                    <a:pt x="6254" y="4571"/>
                  </a:lnTo>
                  <a:lnTo>
                    <a:pt x="6213" y="4634"/>
                  </a:lnTo>
                  <a:lnTo>
                    <a:pt x="6211" y="4638"/>
                  </a:lnTo>
                  <a:lnTo>
                    <a:pt x="6128" y="4581"/>
                  </a:lnTo>
                  <a:close/>
                  <a:moveTo>
                    <a:pt x="6232" y="4414"/>
                  </a:moveTo>
                  <a:lnTo>
                    <a:pt x="6245" y="4391"/>
                  </a:lnTo>
                  <a:lnTo>
                    <a:pt x="6279" y="4328"/>
                  </a:lnTo>
                  <a:lnTo>
                    <a:pt x="6367" y="4376"/>
                  </a:lnTo>
                  <a:lnTo>
                    <a:pt x="6332" y="4441"/>
                  </a:lnTo>
                  <a:lnTo>
                    <a:pt x="6318" y="4465"/>
                  </a:lnTo>
                  <a:lnTo>
                    <a:pt x="6232" y="4414"/>
                  </a:lnTo>
                  <a:close/>
                  <a:moveTo>
                    <a:pt x="6323" y="4241"/>
                  </a:moveTo>
                  <a:lnTo>
                    <a:pt x="6345" y="4196"/>
                  </a:lnTo>
                  <a:lnTo>
                    <a:pt x="6365" y="4152"/>
                  </a:lnTo>
                  <a:lnTo>
                    <a:pt x="6456" y="4193"/>
                  </a:lnTo>
                  <a:lnTo>
                    <a:pt x="6435" y="4239"/>
                  </a:lnTo>
                  <a:lnTo>
                    <a:pt x="6414" y="4284"/>
                  </a:lnTo>
                  <a:lnTo>
                    <a:pt x="6323" y="4241"/>
                  </a:lnTo>
                  <a:close/>
                  <a:moveTo>
                    <a:pt x="6403" y="4062"/>
                  </a:moveTo>
                  <a:lnTo>
                    <a:pt x="6429" y="3994"/>
                  </a:lnTo>
                  <a:lnTo>
                    <a:pt x="6438" y="3970"/>
                  </a:lnTo>
                  <a:lnTo>
                    <a:pt x="6532" y="4003"/>
                  </a:lnTo>
                  <a:lnTo>
                    <a:pt x="6523" y="4030"/>
                  </a:lnTo>
                  <a:lnTo>
                    <a:pt x="6496" y="4098"/>
                  </a:lnTo>
                  <a:lnTo>
                    <a:pt x="6403" y="4062"/>
                  </a:lnTo>
                  <a:close/>
                  <a:moveTo>
                    <a:pt x="6470" y="3876"/>
                  </a:moveTo>
                  <a:lnTo>
                    <a:pt x="6477" y="3856"/>
                  </a:lnTo>
                  <a:lnTo>
                    <a:pt x="6498" y="3785"/>
                  </a:lnTo>
                  <a:lnTo>
                    <a:pt x="6498" y="3783"/>
                  </a:lnTo>
                  <a:lnTo>
                    <a:pt x="6595" y="3809"/>
                  </a:lnTo>
                  <a:lnTo>
                    <a:pt x="6593" y="3814"/>
                  </a:lnTo>
                  <a:lnTo>
                    <a:pt x="6572" y="3887"/>
                  </a:lnTo>
                  <a:lnTo>
                    <a:pt x="6565" y="3908"/>
                  </a:lnTo>
                  <a:lnTo>
                    <a:pt x="6470" y="3876"/>
                  </a:lnTo>
                  <a:close/>
                  <a:moveTo>
                    <a:pt x="6523" y="3688"/>
                  </a:moveTo>
                  <a:lnTo>
                    <a:pt x="6534" y="3643"/>
                  </a:lnTo>
                  <a:lnTo>
                    <a:pt x="6544" y="3592"/>
                  </a:lnTo>
                  <a:lnTo>
                    <a:pt x="6642" y="3612"/>
                  </a:lnTo>
                  <a:lnTo>
                    <a:pt x="6631" y="3666"/>
                  </a:lnTo>
                  <a:lnTo>
                    <a:pt x="6620" y="3711"/>
                  </a:lnTo>
                  <a:lnTo>
                    <a:pt x="6523" y="3688"/>
                  </a:lnTo>
                  <a:close/>
                  <a:moveTo>
                    <a:pt x="6562" y="3496"/>
                  </a:moveTo>
                  <a:lnTo>
                    <a:pt x="6573" y="3424"/>
                  </a:lnTo>
                  <a:lnTo>
                    <a:pt x="6577" y="3398"/>
                  </a:lnTo>
                  <a:lnTo>
                    <a:pt x="6676" y="3411"/>
                  </a:lnTo>
                  <a:lnTo>
                    <a:pt x="6672" y="3439"/>
                  </a:lnTo>
                  <a:lnTo>
                    <a:pt x="6661" y="3511"/>
                  </a:lnTo>
                  <a:lnTo>
                    <a:pt x="6562" y="3496"/>
                  </a:lnTo>
                  <a:close/>
                  <a:moveTo>
                    <a:pt x="6588" y="3300"/>
                  </a:moveTo>
                  <a:lnTo>
                    <a:pt x="6590" y="3276"/>
                  </a:lnTo>
                  <a:lnTo>
                    <a:pt x="6595" y="3202"/>
                  </a:lnTo>
                  <a:lnTo>
                    <a:pt x="6695" y="3209"/>
                  </a:lnTo>
                  <a:lnTo>
                    <a:pt x="6689" y="3285"/>
                  </a:lnTo>
                  <a:lnTo>
                    <a:pt x="6687" y="3310"/>
                  </a:lnTo>
                  <a:lnTo>
                    <a:pt x="6588" y="3300"/>
                  </a:lnTo>
                  <a:close/>
                  <a:moveTo>
                    <a:pt x="6598" y="3105"/>
                  </a:moveTo>
                  <a:lnTo>
                    <a:pt x="6599" y="3049"/>
                  </a:lnTo>
                  <a:lnTo>
                    <a:pt x="6599" y="3006"/>
                  </a:lnTo>
                  <a:lnTo>
                    <a:pt x="6699" y="3005"/>
                  </a:lnTo>
                  <a:lnTo>
                    <a:pt x="6699" y="3050"/>
                  </a:lnTo>
                  <a:lnTo>
                    <a:pt x="6698" y="3106"/>
                  </a:lnTo>
                  <a:lnTo>
                    <a:pt x="6598" y="3105"/>
                  </a:lnTo>
                  <a:close/>
                  <a:moveTo>
                    <a:pt x="6596" y="2908"/>
                  </a:moveTo>
                  <a:lnTo>
                    <a:pt x="6595" y="2898"/>
                  </a:lnTo>
                  <a:lnTo>
                    <a:pt x="6590" y="2823"/>
                  </a:lnTo>
                  <a:lnTo>
                    <a:pt x="6589" y="2811"/>
                  </a:lnTo>
                  <a:lnTo>
                    <a:pt x="6688" y="2801"/>
                  </a:lnTo>
                  <a:lnTo>
                    <a:pt x="6690" y="2816"/>
                  </a:lnTo>
                  <a:lnTo>
                    <a:pt x="6695" y="2894"/>
                  </a:lnTo>
                  <a:lnTo>
                    <a:pt x="6696" y="2904"/>
                  </a:lnTo>
                  <a:lnTo>
                    <a:pt x="6596" y="2908"/>
                  </a:lnTo>
                  <a:close/>
                  <a:moveTo>
                    <a:pt x="6578" y="2713"/>
                  </a:moveTo>
                  <a:lnTo>
                    <a:pt x="6573" y="2675"/>
                  </a:lnTo>
                  <a:lnTo>
                    <a:pt x="6564" y="2615"/>
                  </a:lnTo>
                  <a:lnTo>
                    <a:pt x="6663" y="2600"/>
                  </a:lnTo>
                  <a:lnTo>
                    <a:pt x="6673" y="2662"/>
                  </a:lnTo>
                  <a:lnTo>
                    <a:pt x="6677" y="2700"/>
                  </a:lnTo>
                  <a:lnTo>
                    <a:pt x="6578" y="2713"/>
                  </a:lnTo>
                  <a:close/>
                  <a:moveTo>
                    <a:pt x="6547" y="2520"/>
                  </a:moveTo>
                  <a:lnTo>
                    <a:pt x="6534" y="2456"/>
                  </a:lnTo>
                  <a:lnTo>
                    <a:pt x="6526" y="2423"/>
                  </a:lnTo>
                  <a:lnTo>
                    <a:pt x="6623" y="2400"/>
                  </a:lnTo>
                  <a:lnTo>
                    <a:pt x="6631" y="2436"/>
                  </a:lnTo>
                  <a:lnTo>
                    <a:pt x="6645" y="2499"/>
                  </a:lnTo>
                  <a:lnTo>
                    <a:pt x="6547" y="2520"/>
                  </a:lnTo>
                  <a:close/>
                  <a:moveTo>
                    <a:pt x="6501" y="2328"/>
                  </a:moveTo>
                  <a:lnTo>
                    <a:pt x="6497" y="2314"/>
                  </a:lnTo>
                  <a:lnTo>
                    <a:pt x="6476" y="2243"/>
                  </a:lnTo>
                  <a:lnTo>
                    <a:pt x="6473" y="2234"/>
                  </a:lnTo>
                  <a:lnTo>
                    <a:pt x="6568" y="2203"/>
                  </a:lnTo>
                  <a:lnTo>
                    <a:pt x="6572" y="2215"/>
                  </a:lnTo>
                  <a:lnTo>
                    <a:pt x="6594" y="2288"/>
                  </a:lnTo>
                  <a:lnTo>
                    <a:pt x="6598" y="2302"/>
                  </a:lnTo>
                  <a:lnTo>
                    <a:pt x="6501" y="2328"/>
                  </a:lnTo>
                  <a:close/>
                  <a:moveTo>
                    <a:pt x="6442" y="2141"/>
                  </a:moveTo>
                  <a:lnTo>
                    <a:pt x="6429" y="2105"/>
                  </a:lnTo>
                  <a:lnTo>
                    <a:pt x="6407" y="2049"/>
                  </a:lnTo>
                  <a:lnTo>
                    <a:pt x="6500" y="2013"/>
                  </a:lnTo>
                  <a:lnTo>
                    <a:pt x="6523" y="2071"/>
                  </a:lnTo>
                  <a:lnTo>
                    <a:pt x="6536" y="2107"/>
                  </a:lnTo>
                  <a:lnTo>
                    <a:pt x="6442" y="2141"/>
                  </a:lnTo>
                  <a:close/>
                  <a:moveTo>
                    <a:pt x="6369" y="1959"/>
                  </a:moveTo>
                  <a:lnTo>
                    <a:pt x="6345" y="1903"/>
                  </a:lnTo>
                  <a:lnTo>
                    <a:pt x="6328" y="1869"/>
                  </a:lnTo>
                  <a:lnTo>
                    <a:pt x="6418" y="1826"/>
                  </a:lnTo>
                  <a:lnTo>
                    <a:pt x="6436" y="1862"/>
                  </a:lnTo>
                  <a:lnTo>
                    <a:pt x="6461" y="1918"/>
                  </a:lnTo>
                  <a:lnTo>
                    <a:pt x="6369" y="1959"/>
                  </a:lnTo>
                  <a:close/>
                  <a:moveTo>
                    <a:pt x="6284" y="1781"/>
                  </a:moveTo>
                  <a:lnTo>
                    <a:pt x="6280" y="1773"/>
                  </a:lnTo>
                  <a:lnTo>
                    <a:pt x="6245" y="1709"/>
                  </a:lnTo>
                  <a:lnTo>
                    <a:pt x="6237" y="1696"/>
                  </a:lnTo>
                  <a:lnTo>
                    <a:pt x="6323" y="1645"/>
                  </a:lnTo>
                  <a:lnTo>
                    <a:pt x="6332" y="1661"/>
                  </a:lnTo>
                  <a:lnTo>
                    <a:pt x="6368" y="1727"/>
                  </a:lnTo>
                  <a:lnTo>
                    <a:pt x="6373" y="1735"/>
                  </a:lnTo>
                  <a:lnTo>
                    <a:pt x="6284" y="1781"/>
                  </a:lnTo>
                  <a:close/>
                  <a:moveTo>
                    <a:pt x="6187" y="1611"/>
                  </a:moveTo>
                  <a:lnTo>
                    <a:pt x="6170" y="1583"/>
                  </a:lnTo>
                  <a:lnTo>
                    <a:pt x="6133" y="1528"/>
                  </a:lnTo>
                  <a:lnTo>
                    <a:pt x="6217" y="1473"/>
                  </a:lnTo>
                  <a:lnTo>
                    <a:pt x="6255" y="1531"/>
                  </a:lnTo>
                  <a:lnTo>
                    <a:pt x="6272" y="1558"/>
                  </a:lnTo>
                  <a:lnTo>
                    <a:pt x="6187" y="1611"/>
                  </a:lnTo>
                  <a:close/>
                  <a:moveTo>
                    <a:pt x="6078" y="1447"/>
                  </a:moveTo>
                  <a:lnTo>
                    <a:pt x="6045" y="1402"/>
                  </a:lnTo>
                  <a:lnTo>
                    <a:pt x="6019" y="1368"/>
                  </a:lnTo>
                  <a:lnTo>
                    <a:pt x="6099" y="1307"/>
                  </a:lnTo>
                  <a:lnTo>
                    <a:pt x="6127" y="1344"/>
                  </a:lnTo>
                  <a:lnTo>
                    <a:pt x="6159" y="1389"/>
                  </a:lnTo>
                  <a:lnTo>
                    <a:pt x="6078" y="1447"/>
                  </a:lnTo>
                  <a:close/>
                  <a:moveTo>
                    <a:pt x="5958" y="1290"/>
                  </a:moveTo>
                  <a:lnTo>
                    <a:pt x="5955" y="1287"/>
                  </a:lnTo>
                  <a:lnTo>
                    <a:pt x="5894" y="1216"/>
                  </a:lnTo>
                  <a:lnTo>
                    <a:pt x="5969" y="1151"/>
                  </a:lnTo>
                  <a:lnTo>
                    <a:pt x="6033" y="1224"/>
                  </a:lnTo>
                  <a:lnTo>
                    <a:pt x="6036" y="1228"/>
                  </a:lnTo>
                  <a:lnTo>
                    <a:pt x="5958" y="1290"/>
                  </a:lnTo>
                  <a:close/>
                  <a:moveTo>
                    <a:pt x="5828" y="1144"/>
                  </a:moveTo>
                  <a:lnTo>
                    <a:pt x="5759" y="1071"/>
                  </a:lnTo>
                  <a:lnTo>
                    <a:pt x="5832" y="1002"/>
                  </a:lnTo>
                  <a:lnTo>
                    <a:pt x="5901" y="1075"/>
                  </a:lnTo>
                  <a:lnTo>
                    <a:pt x="5828" y="1144"/>
                  </a:lnTo>
                  <a:close/>
                  <a:moveTo>
                    <a:pt x="5689" y="1004"/>
                  </a:moveTo>
                  <a:lnTo>
                    <a:pt x="5648" y="965"/>
                  </a:lnTo>
                  <a:lnTo>
                    <a:pt x="5617" y="938"/>
                  </a:lnTo>
                  <a:lnTo>
                    <a:pt x="5682" y="863"/>
                  </a:lnTo>
                  <a:lnTo>
                    <a:pt x="5717" y="893"/>
                  </a:lnTo>
                  <a:lnTo>
                    <a:pt x="5758" y="932"/>
                  </a:lnTo>
                  <a:lnTo>
                    <a:pt x="5689" y="1004"/>
                  </a:lnTo>
                  <a:close/>
                  <a:moveTo>
                    <a:pt x="5541" y="873"/>
                  </a:moveTo>
                  <a:lnTo>
                    <a:pt x="5535" y="867"/>
                  </a:lnTo>
                  <a:lnTo>
                    <a:pt x="5465" y="812"/>
                  </a:lnTo>
                  <a:lnTo>
                    <a:pt x="5527" y="733"/>
                  </a:lnTo>
                  <a:lnTo>
                    <a:pt x="5601" y="792"/>
                  </a:lnTo>
                  <a:lnTo>
                    <a:pt x="5607" y="797"/>
                  </a:lnTo>
                  <a:lnTo>
                    <a:pt x="5541" y="873"/>
                  </a:lnTo>
                  <a:close/>
                  <a:moveTo>
                    <a:pt x="5387" y="753"/>
                  </a:moveTo>
                  <a:lnTo>
                    <a:pt x="5306" y="695"/>
                  </a:lnTo>
                  <a:lnTo>
                    <a:pt x="5364" y="614"/>
                  </a:lnTo>
                  <a:lnTo>
                    <a:pt x="5445" y="672"/>
                  </a:lnTo>
                  <a:lnTo>
                    <a:pt x="5387" y="753"/>
                  </a:lnTo>
                  <a:close/>
                  <a:moveTo>
                    <a:pt x="5224" y="641"/>
                  </a:moveTo>
                  <a:lnTo>
                    <a:pt x="5167" y="605"/>
                  </a:lnTo>
                  <a:lnTo>
                    <a:pt x="5141" y="590"/>
                  </a:lnTo>
                  <a:lnTo>
                    <a:pt x="5191" y="503"/>
                  </a:lnTo>
                  <a:lnTo>
                    <a:pt x="5222" y="521"/>
                  </a:lnTo>
                  <a:lnTo>
                    <a:pt x="5278" y="557"/>
                  </a:lnTo>
                  <a:lnTo>
                    <a:pt x="5224" y="641"/>
                  </a:lnTo>
                  <a:close/>
                  <a:moveTo>
                    <a:pt x="5055" y="539"/>
                  </a:moveTo>
                  <a:lnTo>
                    <a:pt x="5035" y="528"/>
                  </a:lnTo>
                  <a:lnTo>
                    <a:pt x="4969" y="493"/>
                  </a:lnTo>
                  <a:lnTo>
                    <a:pt x="5015" y="404"/>
                  </a:lnTo>
                  <a:lnTo>
                    <a:pt x="5086" y="442"/>
                  </a:lnTo>
                  <a:lnTo>
                    <a:pt x="5105" y="453"/>
                  </a:lnTo>
                  <a:lnTo>
                    <a:pt x="5055" y="539"/>
                  </a:lnTo>
                  <a:close/>
                  <a:moveTo>
                    <a:pt x="4881" y="448"/>
                  </a:moveTo>
                  <a:lnTo>
                    <a:pt x="4830" y="424"/>
                  </a:lnTo>
                  <a:lnTo>
                    <a:pt x="4792" y="406"/>
                  </a:lnTo>
                  <a:lnTo>
                    <a:pt x="4833" y="315"/>
                  </a:lnTo>
                  <a:lnTo>
                    <a:pt x="4873" y="333"/>
                  </a:lnTo>
                  <a:lnTo>
                    <a:pt x="4924" y="358"/>
                  </a:lnTo>
                  <a:lnTo>
                    <a:pt x="4881" y="448"/>
                  </a:lnTo>
                  <a:close/>
                  <a:moveTo>
                    <a:pt x="4701" y="367"/>
                  </a:moveTo>
                  <a:lnTo>
                    <a:pt x="4688" y="361"/>
                  </a:lnTo>
                  <a:lnTo>
                    <a:pt x="4615" y="332"/>
                  </a:lnTo>
                  <a:lnTo>
                    <a:pt x="4610" y="331"/>
                  </a:lnTo>
                  <a:lnTo>
                    <a:pt x="4645" y="237"/>
                  </a:lnTo>
                  <a:lnTo>
                    <a:pt x="4652" y="240"/>
                  </a:lnTo>
                  <a:lnTo>
                    <a:pt x="4727" y="269"/>
                  </a:lnTo>
                  <a:lnTo>
                    <a:pt x="4740" y="275"/>
                  </a:lnTo>
                  <a:lnTo>
                    <a:pt x="4701" y="367"/>
                  </a:lnTo>
                  <a:close/>
                  <a:moveTo>
                    <a:pt x="4517" y="297"/>
                  </a:moveTo>
                  <a:lnTo>
                    <a:pt x="4467" y="279"/>
                  </a:lnTo>
                  <a:lnTo>
                    <a:pt x="4424" y="266"/>
                  </a:lnTo>
                  <a:lnTo>
                    <a:pt x="4454" y="170"/>
                  </a:lnTo>
                  <a:lnTo>
                    <a:pt x="4500" y="185"/>
                  </a:lnTo>
                  <a:lnTo>
                    <a:pt x="4550" y="202"/>
                  </a:lnTo>
                  <a:lnTo>
                    <a:pt x="4517" y="297"/>
                  </a:lnTo>
                  <a:close/>
                  <a:moveTo>
                    <a:pt x="4329" y="237"/>
                  </a:moveTo>
                  <a:lnTo>
                    <a:pt x="4316" y="233"/>
                  </a:lnTo>
                  <a:lnTo>
                    <a:pt x="4239" y="212"/>
                  </a:lnTo>
                  <a:lnTo>
                    <a:pt x="4235" y="211"/>
                  </a:lnTo>
                  <a:lnTo>
                    <a:pt x="4259" y="114"/>
                  </a:lnTo>
                  <a:lnTo>
                    <a:pt x="4266" y="116"/>
                  </a:lnTo>
                  <a:lnTo>
                    <a:pt x="4344" y="137"/>
                  </a:lnTo>
                  <a:lnTo>
                    <a:pt x="4357" y="141"/>
                  </a:lnTo>
                  <a:lnTo>
                    <a:pt x="4329" y="237"/>
                  </a:lnTo>
                  <a:close/>
                  <a:moveTo>
                    <a:pt x="4139" y="188"/>
                  </a:moveTo>
                  <a:lnTo>
                    <a:pt x="4083" y="176"/>
                  </a:lnTo>
                  <a:lnTo>
                    <a:pt x="4042" y="168"/>
                  </a:lnTo>
                  <a:lnTo>
                    <a:pt x="4061" y="70"/>
                  </a:lnTo>
                  <a:lnTo>
                    <a:pt x="4105" y="78"/>
                  </a:lnTo>
                  <a:lnTo>
                    <a:pt x="4160" y="90"/>
                  </a:lnTo>
                  <a:lnTo>
                    <a:pt x="4139" y="188"/>
                  </a:lnTo>
                  <a:close/>
                  <a:moveTo>
                    <a:pt x="3945" y="150"/>
                  </a:moveTo>
                  <a:lnTo>
                    <a:pt x="3924" y="146"/>
                  </a:lnTo>
                  <a:lnTo>
                    <a:pt x="3847" y="135"/>
                  </a:lnTo>
                  <a:lnTo>
                    <a:pt x="3862" y="36"/>
                  </a:lnTo>
                  <a:lnTo>
                    <a:pt x="3942" y="48"/>
                  </a:lnTo>
                  <a:lnTo>
                    <a:pt x="3962" y="51"/>
                  </a:lnTo>
                  <a:lnTo>
                    <a:pt x="3945" y="150"/>
                  </a:lnTo>
                  <a:close/>
                  <a:moveTo>
                    <a:pt x="3750" y="123"/>
                  </a:moveTo>
                  <a:lnTo>
                    <a:pt x="3681" y="115"/>
                  </a:lnTo>
                  <a:lnTo>
                    <a:pt x="3652" y="113"/>
                  </a:lnTo>
                  <a:lnTo>
                    <a:pt x="3660" y="13"/>
                  </a:lnTo>
                  <a:lnTo>
                    <a:pt x="3691" y="16"/>
                  </a:lnTo>
                  <a:lnTo>
                    <a:pt x="3760" y="23"/>
                  </a:lnTo>
                  <a:lnTo>
                    <a:pt x="3750" y="123"/>
                  </a:lnTo>
                  <a:close/>
                  <a:moveTo>
                    <a:pt x="3553" y="106"/>
                  </a:moveTo>
                  <a:lnTo>
                    <a:pt x="3515" y="104"/>
                  </a:lnTo>
                  <a:lnTo>
                    <a:pt x="3454" y="102"/>
                  </a:lnTo>
                  <a:lnTo>
                    <a:pt x="3458" y="2"/>
                  </a:lnTo>
                  <a:lnTo>
                    <a:pt x="3521" y="4"/>
                  </a:lnTo>
                  <a:lnTo>
                    <a:pt x="3559" y="6"/>
                  </a:lnTo>
                  <a:lnTo>
                    <a:pt x="3553" y="106"/>
                  </a:lnTo>
                  <a:close/>
                  <a:moveTo>
                    <a:pt x="3355" y="100"/>
                  </a:moveTo>
                  <a:lnTo>
                    <a:pt x="3348" y="100"/>
                  </a:lnTo>
                  <a:lnTo>
                    <a:pt x="3349" y="0"/>
                  </a:lnTo>
                  <a:lnTo>
                    <a:pt x="3357" y="0"/>
                  </a:lnTo>
                  <a:lnTo>
                    <a:pt x="3355" y="10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6391" name="Group 991"/>
          <p:cNvGrpSpPr>
            <a:grpSpLocks/>
          </p:cNvGrpSpPr>
          <p:nvPr/>
        </p:nvGrpSpPr>
        <p:grpSpPr bwMode="auto">
          <a:xfrm>
            <a:off x="5026025" y="1222375"/>
            <a:ext cx="2246313" cy="2190750"/>
            <a:chOff x="3166" y="770"/>
            <a:chExt cx="1415" cy="1380"/>
          </a:xfrm>
        </p:grpSpPr>
        <p:sp>
          <p:nvSpPr>
            <p:cNvPr id="16491" name="Oval 989"/>
            <p:cNvSpPr>
              <a:spLocks noChangeArrowheads="1"/>
            </p:cNvSpPr>
            <p:nvPr/>
          </p:nvSpPr>
          <p:spPr bwMode="auto">
            <a:xfrm>
              <a:off x="3166" y="770"/>
              <a:ext cx="1415" cy="1380"/>
            </a:xfrm>
            <a:prstGeom prst="ellipse">
              <a:avLst/>
            </a:prstGeom>
            <a:solidFill>
              <a:srgbClr val="BBE0E3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6492" name="Oval 990"/>
            <p:cNvSpPr>
              <a:spLocks noChangeArrowheads="1"/>
            </p:cNvSpPr>
            <p:nvPr/>
          </p:nvSpPr>
          <p:spPr bwMode="auto">
            <a:xfrm>
              <a:off x="3166" y="770"/>
              <a:ext cx="1415" cy="1380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</p:grpSp>
      <p:grpSp>
        <p:nvGrpSpPr>
          <p:cNvPr id="16392" name="Group 994"/>
          <p:cNvGrpSpPr>
            <a:grpSpLocks/>
          </p:cNvGrpSpPr>
          <p:nvPr/>
        </p:nvGrpSpPr>
        <p:grpSpPr bwMode="auto">
          <a:xfrm>
            <a:off x="2012950" y="1385888"/>
            <a:ext cx="2246313" cy="2192337"/>
            <a:chOff x="1268" y="873"/>
            <a:chExt cx="1415" cy="1381"/>
          </a:xfrm>
        </p:grpSpPr>
        <p:sp>
          <p:nvSpPr>
            <p:cNvPr id="16489" name="Oval 992"/>
            <p:cNvSpPr>
              <a:spLocks noChangeArrowheads="1"/>
            </p:cNvSpPr>
            <p:nvPr/>
          </p:nvSpPr>
          <p:spPr bwMode="auto">
            <a:xfrm>
              <a:off x="1268" y="873"/>
              <a:ext cx="1415" cy="1381"/>
            </a:xfrm>
            <a:prstGeom prst="ellipse">
              <a:avLst/>
            </a:prstGeom>
            <a:solidFill>
              <a:srgbClr val="BBE0E3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6490" name="Oval 993"/>
            <p:cNvSpPr>
              <a:spLocks noChangeArrowheads="1"/>
            </p:cNvSpPr>
            <p:nvPr/>
          </p:nvSpPr>
          <p:spPr bwMode="auto">
            <a:xfrm>
              <a:off x="1268" y="873"/>
              <a:ext cx="1415" cy="1381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</p:grpSp>
      <p:grpSp>
        <p:nvGrpSpPr>
          <p:cNvPr id="16393" name="Group 997"/>
          <p:cNvGrpSpPr>
            <a:grpSpLocks/>
          </p:cNvGrpSpPr>
          <p:nvPr/>
        </p:nvGrpSpPr>
        <p:grpSpPr bwMode="auto">
          <a:xfrm>
            <a:off x="2327275" y="1865313"/>
            <a:ext cx="1890713" cy="1397000"/>
            <a:chOff x="1466" y="1175"/>
            <a:chExt cx="1191" cy="880"/>
          </a:xfrm>
        </p:grpSpPr>
        <p:sp>
          <p:nvSpPr>
            <p:cNvPr id="16487" name="Oval 995"/>
            <p:cNvSpPr>
              <a:spLocks noChangeArrowheads="1"/>
            </p:cNvSpPr>
            <p:nvPr/>
          </p:nvSpPr>
          <p:spPr bwMode="auto">
            <a:xfrm>
              <a:off x="1475" y="1184"/>
              <a:ext cx="1173" cy="863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6488" name="Freeform 996"/>
            <p:cNvSpPr>
              <a:spLocks noEditPoints="1"/>
            </p:cNvSpPr>
            <p:nvPr/>
          </p:nvSpPr>
          <p:spPr bwMode="auto">
            <a:xfrm>
              <a:off x="1466" y="1175"/>
              <a:ext cx="1191" cy="880"/>
            </a:xfrm>
            <a:custGeom>
              <a:avLst/>
              <a:gdLst>
                <a:gd name="T0" fmla="*/ 6843 w 13799"/>
                <a:gd name="T1" fmla="*/ 184 h 10200"/>
                <a:gd name="T2" fmla="*/ 5914 w 13799"/>
                <a:gd name="T3" fmla="*/ 254 h 10200"/>
                <a:gd name="T4" fmla="*/ 5685 w 13799"/>
                <a:gd name="T5" fmla="*/ 80 h 10200"/>
                <a:gd name="T6" fmla="*/ 4899 w 13799"/>
                <a:gd name="T7" fmla="*/ 424 h 10200"/>
                <a:gd name="T8" fmla="*/ 4179 w 13799"/>
                <a:gd name="T9" fmla="*/ 625 h 10200"/>
                <a:gd name="T10" fmla="*/ 3805 w 13799"/>
                <a:gd name="T11" fmla="*/ 757 h 10200"/>
                <a:gd name="T12" fmla="*/ 2993 w 13799"/>
                <a:gd name="T13" fmla="*/ 898 h 10200"/>
                <a:gd name="T14" fmla="*/ 2240 w 13799"/>
                <a:gd name="T15" fmla="*/ 1584 h 10200"/>
                <a:gd name="T16" fmla="*/ 2083 w 13799"/>
                <a:gd name="T17" fmla="*/ 1699 h 10200"/>
                <a:gd name="T18" fmla="*/ 1206 w 13799"/>
                <a:gd name="T19" fmla="*/ 2219 h 10200"/>
                <a:gd name="T20" fmla="*/ 979 w 13799"/>
                <a:gd name="T21" fmla="*/ 2808 h 10200"/>
                <a:gd name="T22" fmla="*/ 549 w 13799"/>
                <a:gd name="T23" fmla="*/ 3104 h 10200"/>
                <a:gd name="T24" fmla="*/ 577 w 13799"/>
                <a:gd name="T25" fmla="*/ 3479 h 10200"/>
                <a:gd name="T26" fmla="*/ 303 w 13799"/>
                <a:gd name="T27" fmla="*/ 4240 h 10200"/>
                <a:gd name="T28" fmla="*/ 214 w 13799"/>
                <a:gd name="T29" fmla="*/ 4786 h 10200"/>
                <a:gd name="T30" fmla="*/ 2 w 13799"/>
                <a:gd name="T31" fmla="*/ 4975 h 10200"/>
                <a:gd name="T32" fmla="*/ 300 w 13799"/>
                <a:gd name="T33" fmla="*/ 5947 h 10200"/>
                <a:gd name="T34" fmla="*/ 179 w 13799"/>
                <a:gd name="T35" fmla="*/ 6259 h 10200"/>
                <a:gd name="T36" fmla="*/ 479 w 13799"/>
                <a:gd name="T37" fmla="*/ 6502 h 10200"/>
                <a:gd name="T38" fmla="*/ 855 w 13799"/>
                <a:gd name="T39" fmla="*/ 7216 h 10200"/>
                <a:gd name="T40" fmla="*/ 1190 w 13799"/>
                <a:gd name="T41" fmla="*/ 7664 h 10200"/>
                <a:gd name="T42" fmla="*/ 1282 w 13799"/>
                <a:gd name="T43" fmla="*/ 8065 h 10200"/>
                <a:gd name="T44" fmla="*/ 1456 w 13799"/>
                <a:gd name="T45" fmla="*/ 8237 h 10200"/>
                <a:gd name="T46" fmla="*/ 2249 w 13799"/>
                <a:gd name="T47" fmla="*/ 8869 h 10200"/>
                <a:gd name="T48" fmla="*/ 2881 w 13799"/>
                <a:gd name="T49" fmla="*/ 9021 h 10200"/>
                <a:gd name="T50" fmla="*/ 3578 w 13799"/>
                <a:gd name="T51" fmla="*/ 9355 h 10200"/>
                <a:gd name="T52" fmla="*/ 3916 w 13799"/>
                <a:gd name="T53" fmla="*/ 9702 h 10200"/>
                <a:gd name="T54" fmla="*/ 4652 w 13799"/>
                <a:gd name="T55" fmla="*/ 9924 h 10200"/>
                <a:gd name="T56" fmla="*/ 5671 w 13799"/>
                <a:gd name="T57" fmla="*/ 9919 h 10200"/>
                <a:gd name="T58" fmla="*/ 5851 w 13799"/>
                <a:gd name="T59" fmla="*/ 10143 h 10200"/>
                <a:gd name="T60" fmla="*/ 6725 w 13799"/>
                <a:gd name="T61" fmla="*/ 9999 h 10200"/>
                <a:gd name="T62" fmla="*/ 7253 w 13799"/>
                <a:gd name="T63" fmla="*/ 10195 h 10200"/>
                <a:gd name="T64" fmla="*/ 7841 w 13799"/>
                <a:gd name="T65" fmla="*/ 9953 h 10200"/>
                <a:gd name="T66" fmla="*/ 8285 w 13799"/>
                <a:gd name="T67" fmla="*/ 10099 h 10200"/>
                <a:gd name="T68" fmla="*/ 9057 w 13799"/>
                <a:gd name="T69" fmla="*/ 9946 h 10200"/>
                <a:gd name="T70" fmla="*/ 9953 w 13799"/>
                <a:gd name="T71" fmla="*/ 9462 h 10200"/>
                <a:gd name="T72" fmla="*/ 10660 w 13799"/>
                <a:gd name="T73" fmla="*/ 9157 h 10200"/>
                <a:gd name="T74" fmla="*/ 10945 w 13799"/>
                <a:gd name="T75" fmla="*/ 9233 h 10200"/>
                <a:gd name="T76" fmla="*/ 11766 w 13799"/>
                <a:gd name="T77" fmla="*/ 8719 h 10200"/>
                <a:gd name="T78" fmla="*/ 12183 w 13799"/>
                <a:gd name="T79" fmla="*/ 8115 h 10200"/>
                <a:gd name="T80" fmla="*/ 12700 w 13799"/>
                <a:gd name="T81" fmla="*/ 7867 h 10200"/>
                <a:gd name="T82" fmla="*/ 12908 w 13799"/>
                <a:gd name="T83" fmla="*/ 7269 h 10200"/>
                <a:gd name="T84" fmla="*/ 13199 w 13799"/>
                <a:gd name="T85" fmla="*/ 6774 h 10200"/>
                <a:gd name="T86" fmla="*/ 13546 w 13799"/>
                <a:gd name="T87" fmla="*/ 6475 h 10200"/>
                <a:gd name="T88" fmla="*/ 13620 w 13799"/>
                <a:gd name="T89" fmla="*/ 6261 h 10200"/>
                <a:gd name="T90" fmla="*/ 13522 w 13799"/>
                <a:gd name="T91" fmla="*/ 5844 h 10200"/>
                <a:gd name="T92" fmla="*/ 13793 w 13799"/>
                <a:gd name="T93" fmla="*/ 4866 h 10200"/>
                <a:gd name="T94" fmla="*/ 13510 w 13799"/>
                <a:gd name="T95" fmla="*/ 4299 h 10200"/>
                <a:gd name="T96" fmla="*/ 13349 w 13799"/>
                <a:gd name="T97" fmla="*/ 3767 h 10200"/>
                <a:gd name="T98" fmla="*/ 13355 w 13799"/>
                <a:gd name="T99" fmla="*/ 3295 h 10200"/>
                <a:gd name="T100" fmla="*/ 13253 w 13799"/>
                <a:gd name="T101" fmla="*/ 3106 h 10200"/>
                <a:gd name="T102" fmla="*/ 12875 w 13799"/>
                <a:gd name="T103" fmla="*/ 2883 h 10200"/>
                <a:gd name="T104" fmla="*/ 12238 w 13799"/>
                <a:gd name="T105" fmla="*/ 2142 h 10200"/>
                <a:gd name="T106" fmla="*/ 12228 w 13799"/>
                <a:gd name="T107" fmla="*/ 1859 h 10200"/>
                <a:gd name="T108" fmla="*/ 11310 w 13799"/>
                <a:gd name="T109" fmla="*/ 1415 h 10200"/>
                <a:gd name="T110" fmla="*/ 10656 w 13799"/>
                <a:gd name="T111" fmla="*/ 1044 h 10200"/>
                <a:gd name="T112" fmla="*/ 10529 w 13799"/>
                <a:gd name="T113" fmla="*/ 763 h 10200"/>
                <a:gd name="T114" fmla="*/ 9712 w 13799"/>
                <a:gd name="T115" fmla="*/ 654 h 10200"/>
                <a:gd name="T116" fmla="*/ 8799 w 13799"/>
                <a:gd name="T117" fmla="*/ 198 h 10200"/>
                <a:gd name="T118" fmla="*/ 7978 w 13799"/>
                <a:gd name="T119" fmla="*/ 264 h 10200"/>
                <a:gd name="T120" fmla="*/ 7776 w 13799"/>
                <a:gd name="T121" fmla="*/ 41 h 10200"/>
                <a:gd name="T122" fmla="*/ 6898 w 13799"/>
                <a:gd name="T123" fmla="*/ 200 h 1020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3799"/>
                <a:gd name="T187" fmla="*/ 0 h 10200"/>
                <a:gd name="T188" fmla="*/ 13799 w 13799"/>
                <a:gd name="T189" fmla="*/ 10200 h 1020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3799" h="10200">
                  <a:moveTo>
                    <a:pt x="6954" y="17"/>
                  </a:moveTo>
                  <a:lnTo>
                    <a:pt x="6956" y="18"/>
                  </a:lnTo>
                  <a:cubicBezTo>
                    <a:pt x="6992" y="43"/>
                    <a:pt x="7009" y="88"/>
                    <a:pt x="6996" y="130"/>
                  </a:cubicBezTo>
                  <a:cubicBezTo>
                    <a:pt x="6984" y="172"/>
                    <a:pt x="6945" y="201"/>
                    <a:pt x="6901" y="201"/>
                  </a:cubicBezTo>
                  <a:lnTo>
                    <a:pt x="6726" y="203"/>
                  </a:lnTo>
                  <a:lnTo>
                    <a:pt x="6705" y="204"/>
                  </a:lnTo>
                  <a:lnTo>
                    <a:pt x="6699" y="4"/>
                  </a:lnTo>
                  <a:lnTo>
                    <a:pt x="6724" y="3"/>
                  </a:lnTo>
                  <a:lnTo>
                    <a:pt x="6900" y="1"/>
                  </a:lnTo>
                  <a:lnTo>
                    <a:pt x="6845" y="185"/>
                  </a:lnTo>
                  <a:lnTo>
                    <a:pt x="6843" y="184"/>
                  </a:lnTo>
                  <a:lnTo>
                    <a:pt x="6954" y="17"/>
                  </a:lnTo>
                  <a:close/>
                  <a:moveTo>
                    <a:pt x="6507" y="210"/>
                  </a:moveTo>
                  <a:lnTo>
                    <a:pt x="6382" y="216"/>
                  </a:lnTo>
                  <a:lnTo>
                    <a:pt x="6309" y="221"/>
                  </a:lnTo>
                  <a:lnTo>
                    <a:pt x="6296" y="21"/>
                  </a:lnTo>
                  <a:lnTo>
                    <a:pt x="6373" y="16"/>
                  </a:lnTo>
                  <a:lnTo>
                    <a:pt x="6498" y="10"/>
                  </a:lnTo>
                  <a:lnTo>
                    <a:pt x="6507" y="210"/>
                  </a:lnTo>
                  <a:close/>
                  <a:moveTo>
                    <a:pt x="6111" y="235"/>
                  </a:moveTo>
                  <a:lnTo>
                    <a:pt x="6043" y="241"/>
                  </a:lnTo>
                  <a:lnTo>
                    <a:pt x="5914" y="254"/>
                  </a:lnTo>
                  <a:lnTo>
                    <a:pt x="5894" y="55"/>
                  </a:lnTo>
                  <a:lnTo>
                    <a:pt x="6026" y="42"/>
                  </a:lnTo>
                  <a:lnTo>
                    <a:pt x="6095" y="36"/>
                  </a:lnTo>
                  <a:lnTo>
                    <a:pt x="6111" y="235"/>
                  </a:lnTo>
                  <a:close/>
                  <a:moveTo>
                    <a:pt x="5718" y="278"/>
                  </a:moveTo>
                  <a:lnTo>
                    <a:pt x="5709" y="279"/>
                  </a:lnTo>
                  <a:lnTo>
                    <a:pt x="5544" y="302"/>
                  </a:lnTo>
                  <a:lnTo>
                    <a:pt x="5524" y="305"/>
                  </a:lnTo>
                  <a:lnTo>
                    <a:pt x="5491" y="108"/>
                  </a:lnTo>
                  <a:lnTo>
                    <a:pt x="5516" y="104"/>
                  </a:lnTo>
                  <a:lnTo>
                    <a:pt x="5685" y="80"/>
                  </a:lnTo>
                  <a:lnTo>
                    <a:pt x="5693" y="79"/>
                  </a:lnTo>
                  <a:lnTo>
                    <a:pt x="5718" y="278"/>
                  </a:lnTo>
                  <a:close/>
                  <a:moveTo>
                    <a:pt x="5327" y="339"/>
                  </a:moveTo>
                  <a:lnTo>
                    <a:pt x="5218" y="358"/>
                  </a:lnTo>
                  <a:lnTo>
                    <a:pt x="5134" y="375"/>
                  </a:lnTo>
                  <a:lnTo>
                    <a:pt x="5093" y="179"/>
                  </a:lnTo>
                  <a:lnTo>
                    <a:pt x="5184" y="160"/>
                  </a:lnTo>
                  <a:lnTo>
                    <a:pt x="5294" y="142"/>
                  </a:lnTo>
                  <a:lnTo>
                    <a:pt x="5327" y="339"/>
                  </a:lnTo>
                  <a:close/>
                  <a:moveTo>
                    <a:pt x="4939" y="416"/>
                  </a:moveTo>
                  <a:lnTo>
                    <a:pt x="4899" y="424"/>
                  </a:lnTo>
                  <a:lnTo>
                    <a:pt x="4748" y="462"/>
                  </a:lnTo>
                  <a:lnTo>
                    <a:pt x="4700" y="268"/>
                  </a:lnTo>
                  <a:lnTo>
                    <a:pt x="4858" y="229"/>
                  </a:lnTo>
                  <a:lnTo>
                    <a:pt x="4898" y="220"/>
                  </a:lnTo>
                  <a:lnTo>
                    <a:pt x="4939" y="416"/>
                  </a:lnTo>
                  <a:close/>
                  <a:moveTo>
                    <a:pt x="4558" y="510"/>
                  </a:moveTo>
                  <a:lnTo>
                    <a:pt x="4366" y="566"/>
                  </a:lnTo>
                  <a:lnTo>
                    <a:pt x="4310" y="374"/>
                  </a:lnTo>
                  <a:lnTo>
                    <a:pt x="4502" y="318"/>
                  </a:lnTo>
                  <a:lnTo>
                    <a:pt x="4558" y="510"/>
                  </a:lnTo>
                  <a:close/>
                  <a:moveTo>
                    <a:pt x="4179" y="625"/>
                  </a:moveTo>
                  <a:lnTo>
                    <a:pt x="3989" y="688"/>
                  </a:lnTo>
                  <a:lnTo>
                    <a:pt x="3926" y="498"/>
                  </a:lnTo>
                  <a:lnTo>
                    <a:pt x="4116" y="435"/>
                  </a:lnTo>
                  <a:lnTo>
                    <a:pt x="4179" y="625"/>
                  </a:lnTo>
                  <a:close/>
                  <a:moveTo>
                    <a:pt x="3805" y="757"/>
                  </a:moveTo>
                  <a:lnTo>
                    <a:pt x="3694" y="799"/>
                  </a:lnTo>
                  <a:lnTo>
                    <a:pt x="3623" y="829"/>
                  </a:lnTo>
                  <a:lnTo>
                    <a:pt x="3545" y="645"/>
                  </a:lnTo>
                  <a:lnTo>
                    <a:pt x="3624" y="611"/>
                  </a:lnTo>
                  <a:lnTo>
                    <a:pt x="3735" y="570"/>
                  </a:lnTo>
                  <a:lnTo>
                    <a:pt x="3805" y="757"/>
                  </a:lnTo>
                  <a:close/>
                  <a:moveTo>
                    <a:pt x="3439" y="907"/>
                  </a:moveTo>
                  <a:lnTo>
                    <a:pt x="3413" y="918"/>
                  </a:lnTo>
                  <a:lnTo>
                    <a:pt x="3261" y="989"/>
                  </a:lnTo>
                  <a:lnTo>
                    <a:pt x="3176" y="808"/>
                  </a:lnTo>
                  <a:lnTo>
                    <a:pt x="3335" y="733"/>
                  </a:lnTo>
                  <a:lnTo>
                    <a:pt x="3361" y="723"/>
                  </a:lnTo>
                  <a:lnTo>
                    <a:pt x="3439" y="907"/>
                  </a:lnTo>
                  <a:close/>
                  <a:moveTo>
                    <a:pt x="3085" y="1075"/>
                  </a:moveTo>
                  <a:lnTo>
                    <a:pt x="2908" y="1168"/>
                  </a:lnTo>
                  <a:lnTo>
                    <a:pt x="2815" y="990"/>
                  </a:lnTo>
                  <a:lnTo>
                    <a:pt x="2993" y="898"/>
                  </a:lnTo>
                  <a:lnTo>
                    <a:pt x="3085" y="1075"/>
                  </a:lnTo>
                  <a:close/>
                  <a:moveTo>
                    <a:pt x="2738" y="1264"/>
                  </a:moveTo>
                  <a:lnTo>
                    <a:pt x="2625" y="1330"/>
                  </a:lnTo>
                  <a:lnTo>
                    <a:pt x="2570" y="1365"/>
                  </a:lnTo>
                  <a:lnTo>
                    <a:pt x="2462" y="1196"/>
                  </a:lnTo>
                  <a:lnTo>
                    <a:pt x="2525" y="1156"/>
                  </a:lnTo>
                  <a:lnTo>
                    <a:pt x="2638" y="1091"/>
                  </a:lnTo>
                  <a:lnTo>
                    <a:pt x="2738" y="1264"/>
                  </a:lnTo>
                  <a:close/>
                  <a:moveTo>
                    <a:pt x="2401" y="1472"/>
                  </a:moveTo>
                  <a:lnTo>
                    <a:pt x="2382" y="1484"/>
                  </a:lnTo>
                  <a:lnTo>
                    <a:pt x="2240" y="1584"/>
                  </a:lnTo>
                  <a:lnTo>
                    <a:pt x="2126" y="1420"/>
                  </a:lnTo>
                  <a:lnTo>
                    <a:pt x="2275" y="1316"/>
                  </a:lnTo>
                  <a:lnTo>
                    <a:pt x="2294" y="1304"/>
                  </a:lnTo>
                  <a:lnTo>
                    <a:pt x="2401" y="1472"/>
                  </a:lnTo>
                  <a:close/>
                  <a:moveTo>
                    <a:pt x="2083" y="1699"/>
                  </a:moveTo>
                  <a:lnTo>
                    <a:pt x="1928" y="1819"/>
                  </a:lnTo>
                  <a:lnTo>
                    <a:pt x="1799" y="1666"/>
                  </a:lnTo>
                  <a:lnTo>
                    <a:pt x="1806" y="1660"/>
                  </a:lnTo>
                  <a:lnTo>
                    <a:pt x="1960" y="1541"/>
                  </a:lnTo>
                  <a:lnTo>
                    <a:pt x="2083" y="1699"/>
                  </a:lnTo>
                  <a:close/>
                  <a:moveTo>
                    <a:pt x="1776" y="1948"/>
                  </a:moveTo>
                  <a:lnTo>
                    <a:pt x="1718" y="1997"/>
                  </a:lnTo>
                  <a:lnTo>
                    <a:pt x="1629" y="2078"/>
                  </a:lnTo>
                  <a:lnTo>
                    <a:pt x="1494" y="1931"/>
                  </a:lnTo>
                  <a:lnTo>
                    <a:pt x="1589" y="1844"/>
                  </a:lnTo>
                  <a:lnTo>
                    <a:pt x="1646" y="1795"/>
                  </a:lnTo>
                  <a:lnTo>
                    <a:pt x="1776" y="1948"/>
                  </a:lnTo>
                  <a:close/>
                  <a:moveTo>
                    <a:pt x="1488" y="2214"/>
                  </a:moveTo>
                  <a:lnTo>
                    <a:pt x="1426" y="2277"/>
                  </a:lnTo>
                  <a:lnTo>
                    <a:pt x="1352" y="2356"/>
                  </a:lnTo>
                  <a:lnTo>
                    <a:pt x="1206" y="2219"/>
                  </a:lnTo>
                  <a:lnTo>
                    <a:pt x="1284" y="2136"/>
                  </a:lnTo>
                  <a:lnTo>
                    <a:pt x="1347" y="2073"/>
                  </a:lnTo>
                  <a:lnTo>
                    <a:pt x="1488" y="2214"/>
                  </a:lnTo>
                  <a:close/>
                  <a:moveTo>
                    <a:pt x="1222" y="2502"/>
                  </a:moveTo>
                  <a:lnTo>
                    <a:pt x="1161" y="2573"/>
                  </a:lnTo>
                  <a:lnTo>
                    <a:pt x="1096" y="2654"/>
                  </a:lnTo>
                  <a:lnTo>
                    <a:pt x="941" y="2528"/>
                  </a:lnTo>
                  <a:lnTo>
                    <a:pt x="1009" y="2444"/>
                  </a:lnTo>
                  <a:lnTo>
                    <a:pt x="1070" y="2372"/>
                  </a:lnTo>
                  <a:lnTo>
                    <a:pt x="1222" y="2502"/>
                  </a:lnTo>
                  <a:close/>
                  <a:moveTo>
                    <a:pt x="979" y="2808"/>
                  </a:moveTo>
                  <a:lnTo>
                    <a:pt x="926" y="2883"/>
                  </a:lnTo>
                  <a:lnTo>
                    <a:pt x="866" y="2971"/>
                  </a:lnTo>
                  <a:lnTo>
                    <a:pt x="701" y="2858"/>
                  </a:lnTo>
                  <a:lnTo>
                    <a:pt x="763" y="2766"/>
                  </a:lnTo>
                  <a:lnTo>
                    <a:pt x="816" y="2692"/>
                  </a:lnTo>
                  <a:lnTo>
                    <a:pt x="979" y="2808"/>
                  </a:lnTo>
                  <a:close/>
                  <a:moveTo>
                    <a:pt x="763" y="3135"/>
                  </a:moveTo>
                  <a:lnTo>
                    <a:pt x="721" y="3205"/>
                  </a:lnTo>
                  <a:lnTo>
                    <a:pt x="665" y="3306"/>
                  </a:lnTo>
                  <a:lnTo>
                    <a:pt x="490" y="3209"/>
                  </a:lnTo>
                  <a:lnTo>
                    <a:pt x="549" y="3104"/>
                  </a:lnTo>
                  <a:lnTo>
                    <a:pt x="591" y="3033"/>
                  </a:lnTo>
                  <a:lnTo>
                    <a:pt x="763" y="3135"/>
                  </a:lnTo>
                  <a:close/>
                  <a:moveTo>
                    <a:pt x="577" y="3479"/>
                  </a:moveTo>
                  <a:lnTo>
                    <a:pt x="548" y="3540"/>
                  </a:lnTo>
                  <a:lnTo>
                    <a:pt x="497" y="3654"/>
                  </a:lnTo>
                  <a:lnTo>
                    <a:pt x="497" y="3655"/>
                  </a:lnTo>
                  <a:lnTo>
                    <a:pt x="312" y="3580"/>
                  </a:lnTo>
                  <a:lnTo>
                    <a:pt x="315" y="3573"/>
                  </a:lnTo>
                  <a:lnTo>
                    <a:pt x="367" y="3454"/>
                  </a:lnTo>
                  <a:lnTo>
                    <a:pt x="397" y="3392"/>
                  </a:lnTo>
                  <a:lnTo>
                    <a:pt x="577" y="3479"/>
                  </a:lnTo>
                  <a:close/>
                  <a:moveTo>
                    <a:pt x="426" y="3839"/>
                  </a:moveTo>
                  <a:lnTo>
                    <a:pt x="408" y="3886"/>
                  </a:lnTo>
                  <a:lnTo>
                    <a:pt x="369" y="4003"/>
                  </a:lnTo>
                  <a:lnTo>
                    <a:pt x="364" y="4022"/>
                  </a:lnTo>
                  <a:lnTo>
                    <a:pt x="172" y="3965"/>
                  </a:lnTo>
                  <a:lnTo>
                    <a:pt x="180" y="3939"/>
                  </a:lnTo>
                  <a:lnTo>
                    <a:pt x="221" y="3816"/>
                  </a:lnTo>
                  <a:lnTo>
                    <a:pt x="238" y="3769"/>
                  </a:lnTo>
                  <a:lnTo>
                    <a:pt x="426" y="3839"/>
                  </a:lnTo>
                  <a:close/>
                  <a:moveTo>
                    <a:pt x="311" y="4211"/>
                  </a:moveTo>
                  <a:lnTo>
                    <a:pt x="303" y="4240"/>
                  </a:lnTo>
                  <a:lnTo>
                    <a:pt x="276" y="4361"/>
                  </a:lnTo>
                  <a:lnTo>
                    <a:pt x="269" y="4400"/>
                  </a:lnTo>
                  <a:lnTo>
                    <a:pt x="72" y="4363"/>
                  </a:lnTo>
                  <a:lnTo>
                    <a:pt x="81" y="4316"/>
                  </a:lnTo>
                  <a:lnTo>
                    <a:pt x="110" y="4190"/>
                  </a:lnTo>
                  <a:lnTo>
                    <a:pt x="117" y="4161"/>
                  </a:lnTo>
                  <a:lnTo>
                    <a:pt x="311" y="4211"/>
                  </a:lnTo>
                  <a:close/>
                  <a:moveTo>
                    <a:pt x="236" y="4594"/>
                  </a:moveTo>
                  <a:lnTo>
                    <a:pt x="234" y="4604"/>
                  </a:lnTo>
                  <a:lnTo>
                    <a:pt x="219" y="4727"/>
                  </a:lnTo>
                  <a:lnTo>
                    <a:pt x="214" y="4786"/>
                  </a:lnTo>
                  <a:lnTo>
                    <a:pt x="15" y="4769"/>
                  </a:lnTo>
                  <a:lnTo>
                    <a:pt x="21" y="4703"/>
                  </a:lnTo>
                  <a:lnTo>
                    <a:pt x="37" y="4573"/>
                  </a:lnTo>
                  <a:lnTo>
                    <a:pt x="38" y="4563"/>
                  </a:lnTo>
                  <a:lnTo>
                    <a:pt x="236" y="4594"/>
                  </a:lnTo>
                  <a:close/>
                  <a:moveTo>
                    <a:pt x="202" y="4978"/>
                  </a:moveTo>
                  <a:lnTo>
                    <a:pt x="200" y="5101"/>
                  </a:lnTo>
                  <a:lnTo>
                    <a:pt x="202" y="5175"/>
                  </a:lnTo>
                  <a:lnTo>
                    <a:pt x="2" y="5178"/>
                  </a:lnTo>
                  <a:lnTo>
                    <a:pt x="0" y="5098"/>
                  </a:lnTo>
                  <a:lnTo>
                    <a:pt x="2" y="4975"/>
                  </a:lnTo>
                  <a:lnTo>
                    <a:pt x="202" y="4978"/>
                  </a:lnTo>
                  <a:close/>
                  <a:moveTo>
                    <a:pt x="211" y="5368"/>
                  </a:moveTo>
                  <a:lnTo>
                    <a:pt x="220" y="5478"/>
                  </a:lnTo>
                  <a:lnTo>
                    <a:pt x="230" y="5564"/>
                  </a:lnTo>
                  <a:lnTo>
                    <a:pt x="32" y="5587"/>
                  </a:lnTo>
                  <a:lnTo>
                    <a:pt x="21" y="5495"/>
                  </a:lnTo>
                  <a:lnTo>
                    <a:pt x="11" y="5385"/>
                  </a:lnTo>
                  <a:lnTo>
                    <a:pt x="211" y="5368"/>
                  </a:lnTo>
                  <a:close/>
                  <a:moveTo>
                    <a:pt x="260" y="5754"/>
                  </a:moveTo>
                  <a:lnTo>
                    <a:pt x="277" y="5844"/>
                  </a:lnTo>
                  <a:lnTo>
                    <a:pt x="300" y="5947"/>
                  </a:lnTo>
                  <a:lnTo>
                    <a:pt x="105" y="5990"/>
                  </a:lnTo>
                  <a:lnTo>
                    <a:pt x="81" y="5882"/>
                  </a:lnTo>
                  <a:lnTo>
                    <a:pt x="63" y="5792"/>
                  </a:lnTo>
                  <a:lnTo>
                    <a:pt x="260" y="5754"/>
                  </a:lnTo>
                  <a:close/>
                  <a:moveTo>
                    <a:pt x="350" y="6134"/>
                  </a:moveTo>
                  <a:lnTo>
                    <a:pt x="370" y="6203"/>
                  </a:lnTo>
                  <a:lnTo>
                    <a:pt x="409" y="6320"/>
                  </a:lnTo>
                  <a:lnTo>
                    <a:pt x="221" y="6387"/>
                  </a:lnTo>
                  <a:lnTo>
                    <a:pt x="220" y="6383"/>
                  </a:lnTo>
                  <a:lnTo>
                    <a:pt x="179" y="6259"/>
                  </a:lnTo>
                  <a:lnTo>
                    <a:pt x="158" y="6190"/>
                  </a:lnTo>
                  <a:lnTo>
                    <a:pt x="350" y="6134"/>
                  </a:lnTo>
                  <a:close/>
                  <a:moveTo>
                    <a:pt x="479" y="6502"/>
                  </a:moveTo>
                  <a:lnTo>
                    <a:pt x="499" y="6551"/>
                  </a:lnTo>
                  <a:lnTo>
                    <a:pt x="549" y="6665"/>
                  </a:lnTo>
                  <a:lnTo>
                    <a:pt x="556" y="6680"/>
                  </a:lnTo>
                  <a:lnTo>
                    <a:pt x="376" y="6766"/>
                  </a:lnTo>
                  <a:lnTo>
                    <a:pt x="367" y="6746"/>
                  </a:lnTo>
                  <a:lnTo>
                    <a:pt x="313" y="6626"/>
                  </a:lnTo>
                  <a:lnTo>
                    <a:pt x="293" y="6577"/>
                  </a:lnTo>
                  <a:lnTo>
                    <a:pt x="479" y="6502"/>
                  </a:lnTo>
                  <a:close/>
                  <a:moveTo>
                    <a:pt x="644" y="6856"/>
                  </a:moveTo>
                  <a:lnTo>
                    <a:pt x="661" y="6889"/>
                  </a:lnTo>
                  <a:lnTo>
                    <a:pt x="722" y="6999"/>
                  </a:lnTo>
                  <a:lnTo>
                    <a:pt x="738" y="7026"/>
                  </a:lnTo>
                  <a:lnTo>
                    <a:pt x="566" y="7128"/>
                  </a:lnTo>
                  <a:lnTo>
                    <a:pt x="548" y="7097"/>
                  </a:lnTo>
                  <a:lnTo>
                    <a:pt x="483" y="6981"/>
                  </a:lnTo>
                  <a:lnTo>
                    <a:pt x="466" y="6948"/>
                  </a:lnTo>
                  <a:lnTo>
                    <a:pt x="644" y="6856"/>
                  </a:lnTo>
                  <a:close/>
                  <a:moveTo>
                    <a:pt x="841" y="7193"/>
                  </a:moveTo>
                  <a:lnTo>
                    <a:pt x="855" y="7216"/>
                  </a:lnTo>
                  <a:lnTo>
                    <a:pt x="927" y="7322"/>
                  </a:lnTo>
                  <a:lnTo>
                    <a:pt x="950" y="7354"/>
                  </a:lnTo>
                  <a:lnTo>
                    <a:pt x="788" y="7471"/>
                  </a:lnTo>
                  <a:lnTo>
                    <a:pt x="762" y="7434"/>
                  </a:lnTo>
                  <a:lnTo>
                    <a:pt x="687" y="7323"/>
                  </a:lnTo>
                  <a:lnTo>
                    <a:pt x="672" y="7301"/>
                  </a:lnTo>
                  <a:lnTo>
                    <a:pt x="841" y="7193"/>
                  </a:lnTo>
                  <a:close/>
                  <a:moveTo>
                    <a:pt x="1068" y="7512"/>
                  </a:moveTo>
                  <a:lnTo>
                    <a:pt x="1081" y="7530"/>
                  </a:lnTo>
                  <a:lnTo>
                    <a:pt x="1163" y="7632"/>
                  </a:lnTo>
                  <a:lnTo>
                    <a:pt x="1190" y="7664"/>
                  </a:lnTo>
                  <a:lnTo>
                    <a:pt x="1038" y="7793"/>
                  </a:lnTo>
                  <a:lnTo>
                    <a:pt x="1007" y="7757"/>
                  </a:lnTo>
                  <a:lnTo>
                    <a:pt x="922" y="7651"/>
                  </a:lnTo>
                  <a:lnTo>
                    <a:pt x="909" y="7634"/>
                  </a:lnTo>
                  <a:lnTo>
                    <a:pt x="1068" y="7512"/>
                  </a:lnTo>
                  <a:close/>
                  <a:moveTo>
                    <a:pt x="1320" y="7813"/>
                  </a:moveTo>
                  <a:lnTo>
                    <a:pt x="1336" y="7831"/>
                  </a:lnTo>
                  <a:lnTo>
                    <a:pt x="1427" y="7927"/>
                  </a:lnTo>
                  <a:lnTo>
                    <a:pt x="1454" y="7954"/>
                  </a:lnTo>
                  <a:lnTo>
                    <a:pt x="1312" y="8095"/>
                  </a:lnTo>
                  <a:lnTo>
                    <a:pt x="1282" y="8065"/>
                  </a:lnTo>
                  <a:lnTo>
                    <a:pt x="1187" y="7964"/>
                  </a:lnTo>
                  <a:lnTo>
                    <a:pt x="1171" y="7946"/>
                  </a:lnTo>
                  <a:lnTo>
                    <a:pt x="1320" y="7813"/>
                  </a:lnTo>
                  <a:close/>
                  <a:moveTo>
                    <a:pt x="1595" y="8092"/>
                  </a:moveTo>
                  <a:lnTo>
                    <a:pt x="1620" y="8116"/>
                  </a:lnTo>
                  <a:lnTo>
                    <a:pt x="1720" y="8208"/>
                  </a:lnTo>
                  <a:lnTo>
                    <a:pt x="1738" y="8223"/>
                  </a:lnTo>
                  <a:lnTo>
                    <a:pt x="1609" y="8376"/>
                  </a:lnTo>
                  <a:lnTo>
                    <a:pt x="1586" y="8356"/>
                  </a:lnTo>
                  <a:lnTo>
                    <a:pt x="1481" y="8261"/>
                  </a:lnTo>
                  <a:lnTo>
                    <a:pt x="1456" y="8237"/>
                  </a:lnTo>
                  <a:lnTo>
                    <a:pt x="1595" y="8092"/>
                  </a:lnTo>
                  <a:close/>
                  <a:moveTo>
                    <a:pt x="1891" y="8352"/>
                  </a:moveTo>
                  <a:lnTo>
                    <a:pt x="1932" y="8387"/>
                  </a:lnTo>
                  <a:lnTo>
                    <a:pt x="2044" y="8474"/>
                  </a:lnTo>
                  <a:lnTo>
                    <a:pt x="1922" y="8632"/>
                  </a:lnTo>
                  <a:lnTo>
                    <a:pt x="1802" y="8540"/>
                  </a:lnTo>
                  <a:lnTo>
                    <a:pt x="1761" y="8505"/>
                  </a:lnTo>
                  <a:lnTo>
                    <a:pt x="1891" y="8352"/>
                  </a:lnTo>
                  <a:close/>
                  <a:moveTo>
                    <a:pt x="2200" y="8591"/>
                  </a:moveTo>
                  <a:lnTo>
                    <a:pt x="2364" y="8706"/>
                  </a:lnTo>
                  <a:lnTo>
                    <a:pt x="2249" y="8869"/>
                  </a:lnTo>
                  <a:lnTo>
                    <a:pt x="2085" y="8754"/>
                  </a:lnTo>
                  <a:lnTo>
                    <a:pt x="2200" y="8591"/>
                  </a:lnTo>
                  <a:close/>
                  <a:moveTo>
                    <a:pt x="2528" y="8812"/>
                  </a:moveTo>
                  <a:lnTo>
                    <a:pt x="2628" y="8876"/>
                  </a:lnTo>
                  <a:lnTo>
                    <a:pt x="2695" y="8914"/>
                  </a:lnTo>
                  <a:lnTo>
                    <a:pt x="2595" y="9087"/>
                  </a:lnTo>
                  <a:lnTo>
                    <a:pt x="2521" y="9044"/>
                  </a:lnTo>
                  <a:lnTo>
                    <a:pt x="2421" y="8980"/>
                  </a:lnTo>
                  <a:lnTo>
                    <a:pt x="2528" y="8812"/>
                  </a:lnTo>
                  <a:close/>
                  <a:moveTo>
                    <a:pt x="2868" y="9014"/>
                  </a:moveTo>
                  <a:lnTo>
                    <a:pt x="2881" y="9021"/>
                  </a:lnTo>
                  <a:lnTo>
                    <a:pt x="3041" y="9105"/>
                  </a:lnTo>
                  <a:lnTo>
                    <a:pt x="2949" y="9282"/>
                  </a:lnTo>
                  <a:lnTo>
                    <a:pt x="2782" y="9195"/>
                  </a:lnTo>
                  <a:lnTo>
                    <a:pt x="2768" y="9187"/>
                  </a:lnTo>
                  <a:lnTo>
                    <a:pt x="2868" y="9014"/>
                  </a:lnTo>
                  <a:close/>
                  <a:moveTo>
                    <a:pt x="3216" y="9193"/>
                  </a:moveTo>
                  <a:lnTo>
                    <a:pt x="3397" y="9278"/>
                  </a:lnTo>
                  <a:lnTo>
                    <a:pt x="3312" y="9459"/>
                  </a:lnTo>
                  <a:lnTo>
                    <a:pt x="3131" y="9374"/>
                  </a:lnTo>
                  <a:lnTo>
                    <a:pt x="3216" y="9193"/>
                  </a:lnTo>
                  <a:close/>
                  <a:moveTo>
                    <a:pt x="3578" y="9355"/>
                  </a:moveTo>
                  <a:lnTo>
                    <a:pt x="3697" y="9406"/>
                  </a:lnTo>
                  <a:lnTo>
                    <a:pt x="3759" y="9429"/>
                  </a:lnTo>
                  <a:lnTo>
                    <a:pt x="3688" y="9616"/>
                  </a:lnTo>
                  <a:lnTo>
                    <a:pt x="3619" y="9590"/>
                  </a:lnTo>
                  <a:lnTo>
                    <a:pt x="3500" y="9539"/>
                  </a:lnTo>
                  <a:lnTo>
                    <a:pt x="3578" y="9355"/>
                  </a:lnTo>
                  <a:close/>
                  <a:moveTo>
                    <a:pt x="3946" y="9500"/>
                  </a:moveTo>
                  <a:lnTo>
                    <a:pt x="3987" y="9515"/>
                  </a:lnTo>
                  <a:lnTo>
                    <a:pt x="4132" y="9563"/>
                  </a:lnTo>
                  <a:lnTo>
                    <a:pt x="4069" y="9753"/>
                  </a:lnTo>
                  <a:lnTo>
                    <a:pt x="3916" y="9702"/>
                  </a:lnTo>
                  <a:lnTo>
                    <a:pt x="3876" y="9687"/>
                  </a:lnTo>
                  <a:lnTo>
                    <a:pt x="3946" y="9500"/>
                  </a:lnTo>
                  <a:close/>
                  <a:moveTo>
                    <a:pt x="4318" y="9623"/>
                  </a:moveTo>
                  <a:lnTo>
                    <a:pt x="4510" y="9679"/>
                  </a:lnTo>
                  <a:lnTo>
                    <a:pt x="4455" y="9871"/>
                  </a:lnTo>
                  <a:lnTo>
                    <a:pt x="4263" y="9816"/>
                  </a:lnTo>
                  <a:lnTo>
                    <a:pt x="4318" y="9623"/>
                  </a:lnTo>
                  <a:close/>
                  <a:moveTo>
                    <a:pt x="4700" y="9729"/>
                  </a:moveTo>
                  <a:lnTo>
                    <a:pt x="4894" y="9778"/>
                  </a:lnTo>
                  <a:lnTo>
                    <a:pt x="4846" y="9972"/>
                  </a:lnTo>
                  <a:lnTo>
                    <a:pt x="4652" y="9924"/>
                  </a:lnTo>
                  <a:lnTo>
                    <a:pt x="4700" y="9729"/>
                  </a:lnTo>
                  <a:close/>
                  <a:moveTo>
                    <a:pt x="5086" y="9818"/>
                  </a:moveTo>
                  <a:lnTo>
                    <a:pt x="5220" y="9846"/>
                  </a:lnTo>
                  <a:lnTo>
                    <a:pt x="5279" y="9856"/>
                  </a:lnTo>
                  <a:lnTo>
                    <a:pt x="5245" y="10053"/>
                  </a:lnTo>
                  <a:lnTo>
                    <a:pt x="5179" y="10041"/>
                  </a:lnTo>
                  <a:lnTo>
                    <a:pt x="5045" y="10014"/>
                  </a:lnTo>
                  <a:lnTo>
                    <a:pt x="5086" y="9818"/>
                  </a:lnTo>
                  <a:close/>
                  <a:moveTo>
                    <a:pt x="5476" y="9889"/>
                  </a:moveTo>
                  <a:lnTo>
                    <a:pt x="5545" y="9901"/>
                  </a:lnTo>
                  <a:lnTo>
                    <a:pt x="5671" y="9919"/>
                  </a:lnTo>
                  <a:lnTo>
                    <a:pt x="5643" y="10117"/>
                  </a:lnTo>
                  <a:lnTo>
                    <a:pt x="5512" y="10098"/>
                  </a:lnTo>
                  <a:lnTo>
                    <a:pt x="5442" y="10086"/>
                  </a:lnTo>
                  <a:lnTo>
                    <a:pt x="5476" y="9889"/>
                  </a:lnTo>
                  <a:close/>
                  <a:moveTo>
                    <a:pt x="5867" y="9943"/>
                  </a:moveTo>
                  <a:lnTo>
                    <a:pt x="5875" y="9944"/>
                  </a:lnTo>
                  <a:lnTo>
                    <a:pt x="6043" y="9961"/>
                  </a:lnTo>
                  <a:lnTo>
                    <a:pt x="6062" y="9963"/>
                  </a:lnTo>
                  <a:lnTo>
                    <a:pt x="6046" y="10162"/>
                  </a:lnTo>
                  <a:lnTo>
                    <a:pt x="6022" y="10160"/>
                  </a:lnTo>
                  <a:lnTo>
                    <a:pt x="5851" y="10143"/>
                  </a:lnTo>
                  <a:lnTo>
                    <a:pt x="5843" y="10142"/>
                  </a:lnTo>
                  <a:lnTo>
                    <a:pt x="5867" y="9943"/>
                  </a:lnTo>
                  <a:close/>
                  <a:moveTo>
                    <a:pt x="6260" y="9979"/>
                  </a:moveTo>
                  <a:lnTo>
                    <a:pt x="6382" y="9987"/>
                  </a:lnTo>
                  <a:lnTo>
                    <a:pt x="6458" y="9990"/>
                  </a:lnTo>
                  <a:lnTo>
                    <a:pt x="6449" y="10190"/>
                  </a:lnTo>
                  <a:lnTo>
                    <a:pt x="6368" y="10186"/>
                  </a:lnTo>
                  <a:lnTo>
                    <a:pt x="6247" y="10178"/>
                  </a:lnTo>
                  <a:lnTo>
                    <a:pt x="6260" y="9979"/>
                  </a:lnTo>
                  <a:close/>
                  <a:moveTo>
                    <a:pt x="6656" y="9997"/>
                  </a:moveTo>
                  <a:lnTo>
                    <a:pt x="6725" y="9999"/>
                  </a:lnTo>
                  <a:lnTo>
                    <a:pt x="6854" y="10000"/>
                  </a:lnTo>
                  <a:lnTo>
                    <a:pt x="6852" y="10200"/>
                  </a:lnTo>
                  <a:lnTo>
                    <a:pt x="6720" y="10199"/>
                  </a:lnTo>
                  <a:lnTo>
                    <a:pt x="6650" y="10197"/>
                  </a:lnTo>
                  <a:lnTo>
                    <a:pt x="6656" y="9997"/>
                  </a:lnTo>
                  <a:close/>
                  <a:moveTo>
                    <a:pt x="7052" y="10000"/>
                  </a:moveTo>
                  <a:lnTo>
                    <a:pt x="7075" y="10000"/>
                  </a:lnTo>
                  <a:lnTo>
                    <a:pt x="7248" y="9995"/>
                  </a:lnTo>
                  <a:lnTo>
                    <a:pt x="7258" y="10195"/>
                  </a:lnTo>
                  <a:lnTo>
                    <a:pt x="7253" y="10195"/>
                  </a:lnTo>
                  <a:lnTo>
                    <a:pt x="7077" y="10200"/>
                  </a:lnTo>
                  <a:lnTo>
                    <a:pt x="7054" y="10200"/>
                  </a:lnTo>
                  <a:lnTo>
                    <a:pt x="7052" y="10000"/>
                  </a:lnTo>
                  <a:close/>
                  <a:moveTo>
                    <a:pt x="7446" y="9985"/>
                  </a:moveTo>
                  <a:lnTo>
                    <a:pt x="7589" y="9976"/>
                  </a:lnTo>
                  <a:lnTo>
                    <a:pt x="7644" y="9971"/>
                  </a:lnTo>
                  <a:lnTo>
                    <a:pt x="7660" y="10171"/>
                  </a:lnTo>
                  <a:lnTo>
                    <a:pt x="7603" y="10175"/>
                  </a:lnTo>
                  <a:lnTo>
                    <a:pt x="7459" y="10185"/>
                  </a:lnTo>
                  <a:lnTo>
                    <a:pt x="7446" y="9985"/>
                  </a:lnTo>
                  <a:close/>
                  <a:moveTo>
                    <a:pt x="7841" y="9953"/>
                  </a:moveTo>
                  <a:lnTo>
                    <a:pt x="7926" y="9944"/>
                  </a:lnTo>
                  <a:lnTo>
                    <a:pt x="8038" y="9931"/>
                  </a:lnTo>
                  <a:lnTo>
                    <a:pt x="8062" y="10129"/>
                  </a:lnTo>
                  <a:lnTo>
                    <a:pt x="7946" y="10143"/>
                  </a:lnTo>
                  <a:lnTo>
                    <a:pt x="7862" y="10152"/>
                  </a:lnTo>
                  <a:lnTo>
                    <a:pt x="7841" y="9953"/>
                  </a:lnTo>
                  <a:close/>
                  <a:moveTo>
                    <a:pt x="8234" y="9904"/>
                  </a:moveTo>
                  <a:lnTo>
                    <a:pt x="8257" y="9901"/>
                  </a:lnTo>
                  <a:lnTo>
                    <a:pt x="8429" y="9872"/>
                  </a:lnTo>
                  <a:lnTo>
                    <a:pt x="8462" y="10069"/>
                  </a:lnTo>
                  <a:lnTo>
                    <a:pt x="8285" y="10099"/>
                  </a:lnTo>
                  <a:lnTo>
                    <a:pt x="8262" y="10102"/>
                  </a:lnTo>
                  <a:lnTo>
                    <a:pt x="8234" y="9904"/>
                  </a:lnTo>
                  <a:close/>
                  <a:moveTo>
                    <a:pt x="8622" y="9837"/>
                  </a:moveTo>
                  <a:lnTo>
                    <a:pt x="8818" y="9796"/>
                  </a:lnTo>
                  <a:lnTo>
                    <a:pt x="8859" y="9992"/>
                  </a:lnTo>
                  <a:lnTo>
                    <a:pt x="8663" y="10033"/>
                  </a:lnTo>
                  <a:lnTo>
                    <a:pt x="8622" y="9837"/>
                  </a:lnTo>
                  <a:close/>
                  <a:moveTo>
                    <a:pt x="9009" y="9752"/>
                  </a:moveTo>
                  <a:lnTo>
                    <a:pt x="9203" y="9704"/>
                  </a:lnTo>
                  <a:lnTo>
                    <a:pt x="9251" y="9898"/>
                  </a:lnTo>
                  <a:lnTo>
                    <a:pt x="9057" y="9946"/>
                  </a:lnTo>
                  <a:lnTo>
                    <a:pt x="9009" y="9752"/>
                  </a:lnTo>
                  <a:close/>
                  <a:moveTo>
                    <a:pt x="9391" y="9650"/>
                  </a:moveTo>
                  <a:lnTo>
                    <a:pt x="9520" y="9612"/>
                  </a:lnTo>
                  <a:lnTo>
                    <a:pt x="9579" y="9593"/>
                  </a:lnTo>
                  <a:lnTo>
                    <a:pt x="9642" y="9782"/>
                  </a:lnTo>
                  <a:lnTo>
                    <a:pt x="9575" y="9805"/>
                  </a:lnTo>
                  <a:lnTo>
                    <a:pt x="9447" y="9842"/>
                  </a:lnTo>
                  <a:lnTo>
                    <a:pt x="9391" y="9650"/>
                  </a:lnTo>
                  <a:close/>
                  <a:moveTo>
                    <a:pt x="9769" y="9530"/>
                  </a:moveTo>
                  <a:lnTo>
                    <a:pt x="9817" y="9514"/>
                  </a:lnTo>
                  <a:lnTo>
                    <a:pt x="9953" y="9462"/>
                  </a:lnTo>
                  <a:lnTo>
                    <a:pt x="10024" y="9650"/>
                  </a:lnTo>
                  <a:lnTo>
                    <a:pt x="9880" y="9703"/>
                  </a:lnTo>
                  <a:lnTo>
                    <a:pt x="9832" y="9719"/>
                  </a:lnTo>
                  <a:lnTo>
                    <a:pt x="9769" y="9530"/>
                  </a:lnTo>
                  <a:close/>
                  <a:moveTo>
                    <a:pt x="10136" y="9392"/>
                  </a:moveTo>
                  <a:lnTo>
                    <a:pt x="10320" y="9314"/>
                  </a:lnTo>
                  <a:lnTo>
                    <a:pt x="10398" y="9498"/>
                  </a:lnTo>
                  <a:lnTo>
                    <a:pt x="10214" y="9576"/>
                  </a:lnTo>
                  <a:lnTo>
                    <a:pt x="10136" y="9392"/>
                  </a:lnTo>
                  <a:close/>
                  <a:moveTo>
                    <a:pt x="10499" y="9233"/>
                  </a:moveTo>
                  <a:lnTo>
                    <a:pt x="10660" y="9157"/>
                  </a:lnTo>
                  <a:lnTo>
                    <a:pt x="10675" y="9149"/>
                  </a:lnTo>
                  <a:lnTo>
                    <a:pt x="10768" y="9326"/>
                  </a:lnTo>
                  <a:lnTo>
                    <a:pt x="10745" y="9338"/>
                  </a:lnTo>
                  <a:lnTo>
                    <a:pt x="10584" y="9414"/>
                  </a:lnTo>
                  <a:lnTo>
                    <a:pt x="10499" y="9233"/>
                  </a:lnTo>
                  <a:close/>
                  <a:moveTo>
                    <a:pt x="10852" y="9056"/>
                  </a:moveTo>
                  <a:lnTo>
                    <a:pt x="10923" y="9019"/>
                  </a:lnTo>
                  <a:lnTo>
                    <a:pt x="11024" y="8961"/>
                  </a:lnTo>
                  <a:lnTo>
                    <a:pt x="11124" y="9134"/>
                  </a:lnTo>
                  <a:lnTo>
                    <a:pt x="11015" y="9197"/>
                  </a:lnTo>
                  <a:lnTo>
                    <a:pt x="10945" y="9233"/>
                  </a:lnTo>
                  <a:lnTo>
                    <a:pt x="10852" y="9056"/>
                  </a:lnTo>
                  <a:close/>
                  <a:moveTo>
                    <a:pt x="11193" y="8863"/>
                  </a:moveTo>
                  <a:lnTo>
                    <a:pt x="11361" y="8755"/>
                  </a:lnTo>
                  <a:lnTo>
                    <a:pt x="11469" y="8923"/>
                  </a:lnTo>
                  <a:lnTo>
                    <a:pt x="11300" y="9031"/>
                  </a:lnTo>
                  <a:lnTo>
                    <a:pt x="11193" y="8863"/>
                  </a:lnTo>
                  <a:close/>
                  <a:moveTo>
                    <a:pt x="11523" y="8645"/>
                  </a:moveTo>
                  <a:lnTo>
                    <a:pt x="11652" y="8555"/>
                  </a:lnTo>
                  <a:lnTo>
                    <a:pt x="11682" y="8531"/>
                  </a:lnTo>
                  <a:lnTo>
                    <a:pt x="11804" y="8690"/>
                  </a:lnTo>
                  <a:lnTo>
                    <a:pt x="11766" y="8719"/>
                  </a:lnTo>
                  <a:lnTo>
                    <a:pt x="11638" y="8809"/>
                  </a:lnTo>
                  <a:lnTo>
                    <a:pt x="11523" y="8645"/>
                  </a:lnTo>
                  <a:close/>
                  <a:moveTo>
                    <a:pt x="11840" y="8409"/>
                  </a:moveTo>
                  <a:lnTo>
                    <a:pt x="11873" y="8384"/>
                  </a:lnTo>
                  <a:lnTo>
                    <a:pt x="11990" y="8284"/>
                  </a:lnTo>
                  <a:lnTo>
                    <a:pt x="12120" y="8437"/>
                  </a:lnTo>
                  <a:lnTo>
                    <a:pt x="11995" y="8543"/>
                  </a:lnTo>
                  <a:lnTo>
                    <a:pt x="11963" y="8568"/>
                  </a:lnTo>
                  <a:lnTo>
                    <a:pt x="11840" y="8409"/>
                  </a:lnTo>
                  <a:close/>
                  <a:moveTo>
                    <a:pt x="12138" y="8155"/>
                  </a:moveTo>
                  <a:lnTo>
                    <a:pt x="12183" y="8115"/>
                  </a:lnTo>
                  <a:lnTo>
                    <a:pt x="12280" y="8021"/>
                  </a:lnTo>
                  <a:lnTo>
                    <a:pt x="12422" y="8162"/>
                  </a:lnTo>
                  <a:lnTo>
                    <a:pt x="12419" y="8165"/>
                  </a:lnTo>
                  <a:lnTo>
                    <a:pt x="12317" y="8262"/>
                  </a:lnTo>
                  <a:lnTo>
                    <a:pt x="12273" y="8303"/>
                  </a:lnTo>
                  <a:lnTo>
                    <a:pt x="12138" y="8155"/>
                  </a:lnTo>
                  <a:close/>
                  <a:moveTo>
                    <a:pt x="12418" y="7880"/>
                  </a:moveTo>
                  <a:lnTo>
                    <a:pt x="12466" y="7828"/>
                  </a:lnTo>
                  <a:lnTo>
                    <a:pt x="12550" y="7734"/>
                  </a:lnTo>
                  <a:lnTo>
                    <a:pt x="12700" y="7867"/>
                  </a:lnTo>
                  <a:lnTo>
                    <a:pt x="12612" y="7966"/>
                  </a:lnTo>
                  <a:lnTo>
                    <a:pt x="12563" y="8017"/>
                  </a:lnTo>
                  <a:lnTo>
                    <a:pt x="12418" y="7880"/>
                  </a:lnTo>
                  <a:close/>
                  <a:moveTo>
                    <a:pt x="12676" y="7584"/>
                  </a:moveTo>
                  <a:lnTo>
                    <a:pt x="12721" y="7527"/>
                  </a:lnTo>
                  <a:lnTo>
                    <a:pt x="12796" y="7429"/>
                  </a:lnTo>
                  <a:lnTo>
                    <a:pt x="12956" y="7549"/>
                  </a:lnTo>
                  <a:lnTo>
                    <a:pt x="12877" y="7653"/>
                  </a:lnTo>
                  <a:lnTo>
                    <a:pt x="12832" y="7710"/>
                  </a:lnTo>
                  <a:lnTo>
                    <a:pt x="12676" y="7584"/>
                  </a:lnTo>
                  <a:close/>
                  <a:moveTo>
                    <a:pt x="12908" y="7269"/>
                  </a:moveTo>
                  <a:lnTo>
                    <a:pt x="12947" y="7213"/>
                  </a:lnTo>
                  <a:lnTo>
                    <a:pt x="13015" y="7105"/>
                  </a:lnTo>
                  <a:lnTo>
                    <a:pt x="13186" y="7209"/>
                  </a:lnTo>
                  <a:lnTo>
                    <a:pt x="13184" y="7212"/>
                  </a:lnTo>
                  <a:lnTo>
                    <a:pt x="13112" y="7324"/>
                  </a:lnTo>
                  <a:lnTo>
                    <a:pt x="13074" y="7381"/>
                  </a:lnTo>
                  <a:lnTo>
                    <a:pt x="12908" y="7269"/>
                  </a:lnTo>
                  <a:close/>
                  <a:moveTo>
                    <a:pt x="13113" y="6936"/>
                  </a:moveTo>
                  <a:lnTo>
                    <a:pt x="13141" y="6885"/>
                  </a:lnTo>
                  <a:lnTo>
                    <a:pt x="13199" y="6774"/>
                  </a:lnTo>
                  <a:lnTo>
                    <a:pt x="13203" y="6765"/>
                  </a:lnTo>
                  <a:lnTo>
                    <a:pt x="13384" y="6851"/>
                  </a:lnTo>
                  <a:lnTo>
                    <a:pt x="13376" y="6866"/>
                  </a:lnTo>
                  <a:lnTo>
                    <a:pt x="13316" y="6983"/>
                  </a:lnTo>
                  <a:lnTo>
                    <a:pt x="13288" y="7033"/>
                  </a:lnTo>
                  <a:lnTo>
                    <a:pt x="13113" y="6936"/>
                  </a:lnTo>
                  <a:close/>
                  <a:moveTo>
                    <a:pt x="13285" y="6586"/>
                  </a:moveTo>
                  <a:lnTo>
                    <a:pt x="13302" y="6547"/>
                  </a:lnTo>
                  <a:lnTo>
                    <a:pt x="13349" y="6432"/>
                  </a:lnTo>
                  <a:lnTo>
                    <a:pt x="13358" y="6407"/>
                  </a:lnTo>
                  <a:lnTo>
                    <a:pt x="13546" y="6475"/>
                  </a:lnTo>
                  <a:lnTo>
                    <a:pt x="13535" y="6507"/>
                  </a:lnTo>
                  <a:lnTo>
                    <a:pt x="13485" y="6628"/>
                  </a:lnTo>
                  <a:lnTo>
                    <a:pt x="13469" y="6666"/>
                  </a:lnTo>
                  <a:lnTo>
                    <a:pt x="13285" y="6586"/>
                  </a:lnTo>
                  <a:close/>
                  <a:moveTo>
                    <a:pt x="13423" y="6220"/>
                  </a:moveTo>
                  <a:lnTo>
                    <a:pt x="13431" y="6198"/>
                  </a:lnTo>
                  <a:lnTo>
                    <a:pt x="13466" y="6080"/>
                  </a:lnTo>
                  <a:lnTo>
                    <a:pt x="13477" y="6035"/>
                  </a:lnTo>
                  <a:lnTo>
                    <a:pt x="13671" y="6085"/>
                  </a:lnTo>
                  <a:lnTo>
                    <a:pt x="13657" y="6136"/>
                  </a:lnTo>
                  <a:lnTo>
                    <a:pt x="13620" y="6261"/>
                  </a:lnTo>
                  <a:lnTo>
                    <a:pt x="13613" y="6283"/>
                  </a:lnTo>
                  <a:lnTo>
                    <a:pt x="13423" y="6220"/>
                  </a:lnTo>
                  <a:close/>
                  <a:moveTo>
                    <a:pt x="13522" y="5844"/>
                  </a:moveTo>
                  <a:lnTo>
                    <a:pt x="13523" y="5840"/>
                  </a:lnTo>
                  <a:lnTo>
                    <a:pt x="13547" y="5718"/>
                  </a:lnTo>
                  <a:lnTo>
                    <a:pt x="13557" y="5653"/>
                  </a:lnTo>
                  <a:lnTo>
                    <a:pt x="13754" y="5684"/>
                  </a:lnTo>
                  <a:lnTo>
                    <a:pt x="13743" y="5756"/>
                  </a:lnTo>
                  <a:lnTo>
                    <a:pt x="13719" y="5883"/>
                  </a:lnTo>
                  <a:lnTo>
                    <a:pt x="13718" y="5887"/>
                  </a:lnTo>
                  <a:lnTo>
                    <a:pt x="13522" y="5844"/>
                  </a:lnTo>
                  <a:close/>
                  <a:moveTo>
                    <a:pt x="13581" y="5462"/>
                  </a:moveTo>
                  <a:lnTo>
                    <a:pt x="13591" y="5348"/>
                  </a:lnTo>
                  <a:lnTo>
                    <a:pt x="13595" y="5266"/>
                  </a:lnTo>
                  <a:lnTo>
                    <a:pt x="13795" y="5276"/>
                  </a:lnTo>
                  <a:lnTo>
                    <a:pt x="13790" y="5366"/>
                  </a:lnTo>
                  <a:lnTo>
                    <a:pt x="13780" y="5479"/>
                  </a:lnTo>
                  <a:lnTo>
                    <a:pt x="13581" y="5462"/>
                  </a:lnTo>
                  <a:close/>
                  <a:moveTo>
                    <a:pt x="13599" y="5071"/>
                  </a:moveTo>
                  <a:lnTo>
                    <a:pt x="13598" y="4973"/>
                  </a:lnTo>
                  <a:lnTo>
                    <a:pt x="13593" y="4876"/>
                  </a:lnTo>
                  <a:lnTo>
                    <a:pt x="13793" y="4866"/>
                  </a:lnTo>
                  <a:lnTo>
                    <a:pt x="13798" y="4972"/>
                  </a:lnTo>
                  <a:lnTo>
                    <a:pt x="13799" y="5070"/>
                  </a:lnTo>
                  <a:lnTo>
                    <a:pt x="13599" y="5071"/>
                  </a:lnTo>
                  <a:close/>
                  <a:moveTo>
                    <a:pt x="13576" y="4684"/>
                  </a:moveTo>
                  <a:lnTo>
                    <a:pt x="13566" y="4602"/>
                  </a:lnTo>
                  <a:lnTo>
                    <a:pt x="13549" y="4489"/>
                  </a:lnTo>
                  <a:lnTo>
                    <a:pt x="13746" y="4458"/>
                  </a:lnTo>
                  <a:lnTo>
                    <a:pt x="13765" y="4579"/>
                  </a:lnTo>
                  <a:lnTo>
                    <a:pt x="13774" y="4660"/>
                  </a:lnTo>
                  <a:lnTo>
                    <a:pt x="13576" y="4684"/>
                  </a:lnTo>
                  <a:close/>
                  <a:moveTo>
                    <a:pt x="13510" y="4299"/>
                  </a:moveTo>
                  <a:lnTo>
                    <a:pt x="13497" y="4238"/>
                  </a:lnTo>
                  <a:lnTo>
                    <a:pt x="13466" y="4119"/>
                  </a:lnTo>
                  <a:lnTo>
                    <a:pt x="13464" y="4112"/>
                  </a:lnTo>
                  <a:lnTo>
                    <a:pt x="13655" y="4055"/>
                  </a:lnTo>
                  <a:lnTo>
                    <a:pt x="13659" y="4069"/>
                  </a:lnTo>
                  <a:lnTo>
                    <a:pt x="13692" y="4195"/>
                  </a:lnTo>
                  <a:lnTo>
                    <a:pt x="13706" y="4256"/>
                  </a:lnTo>
                  <a:lnTo>
                    <a:pt x="13510" y="4299"/>
                  </a:lnTo>
                  <a:close/>
                  <a:moveTo>
                    <a:pt x="13405" y="3924"/>
                  </a:moveTo>
                  <a:lnTo>
                    <a:pt x="13392" y="3883"/>
                  </a:lnTo>
                  <a:lnTo>
                    <a:pt x="13349" y="3767"/>
                  </a:lnTo>
                  <a:lnTo>
                    <a:pt x="13339" y="3742"/>
                  </a:lnTo>
                  <a:lnTo>
                    <a:pt x="13524" y="3668"/>
                  </a:lnTo>
                  <a:lnTo>
                    <a:pt x="13536" y="3698"/>
                  </a:lnTo>
                  <a:lnTo>
                    <a:pt x="13581" y="3820"/>
                  </a:lnTo>
                  <a:lnTo>
                    <a:pt x="13595" y="3861"/>
                  </a:lnTo>
                  <a:lnTo>
                    <a:pt x="13405" y="3924"/>
                  </a:lnTo>
                  <a:close/>
                  <a:moveTo>
                    <a:pt x="13262" y="3562"/>
                  </a:moveTo>
                  <a:lnTo>
                    <a:pt x="13252" y="3539"/>
                  </a:lnTo>
                  <a:lnTo>
                    <a:pt x="13198" y="3425"/>
                  </a:lnTo>
                  <a:lnTo>
                    <a:pt x="13178" y="3387"/>
                  </a:lnTo>
                  <a:lnTo>
                    <a:pt x="13355" y="3295"/>
                  </a:lnTo>
                  <a:lnTo>
                    <a:pt x="13378" y="3339"/>
                  </a:lnTo>
                  <a:lnTo>
                    <a:pt x="13434" y="3457"/>
                  </a:lnTo>
                  <a:lnTo>
                    <a:pt x="13445" y="3480"/>
                  </a:lnTo>
                  <a:lnTo>
                    <a:pt x="13262" y="3562"/>
                  </a:lnTo>
                  <a:close/>
                  <a:moveTo>
                    <a:pt x="13084" y="3213"/>
                  </a:moveTo>
                  <a:lnTo>
                    <a:pt x="13079" y="3204"/>
                  </a:lnTo>
                  <a:lnTo>
                    <a:pt x="13014" y="3095"/>
                  </a:lnTo>
                  <a:lnTo>
                    <a:pt x="12984" y="3047"/>
                  </a:lnTo>
                  <a:lnTo>
                    <a:pt x="13153" y="2940"/>
                  </a:lnTo>
                  <a:lnTo>
                    <a:pt x="13186" y="2993"/>
                  </a:lnTo>
                  <a:lnTo>
                    <a:pt x="13253" y="3106"/>
                  </a:lnTo>
                  <a:lnTo>
                    <a:pt x="13259" y="3116"/>
                  </a:lnTo>
                  <a:lnTo>
                    <a:pt x="13084" y="3213"/>
                  </a:lnTo>
                  <a:close/>
                  <a:moveTo>
                    <a:pt x="12875" y="2883"/>
                  </a:moveTo>
                  <a:lnTo>
                    <a:pt x="12874" y="2881"/>
                  </a:lnTo>
                  <a:lnTo>
                    <a:pt x="12799" y="2776"/>
                  </a:lnTo>
                  <a:lnTo>
                    <a:pt x="12760" y="2726"/>
                  </a:lnTo>
                  <a:lnTo>
                    <a:pt x="12919" y="2605"/>
                  </a:lnTo>
                  <a:lnTo>
                    <a:pt x="12961" y="2660"/>
                  </a:lnTo>
                  <a:lnTo>
                    <a:pt x="13039" y="2769"/>
                  </a:lnTo>
                  <a:lnTo>
                    <a:pt x="13041" y="2771"/>
                  </a:lnTo>
                  <a:lnTo>
                    <a:pt x="12875" y="2883"/>
                  </a:lnTo>
                  <a:close/>
                  <a:moveTo>
                    <a:pt x="12639" y="2573"/>
                  </a:moveTo>
                  <a:lnTo>
                    <a:pt x="12553" y="2471"/>
                  </a:lnTo>
                  <a:lnTo>
                    <a:pt x="12511" y="2424"/>
                  </a:lnTo>
                  <a:lnTo>
                    <a:pt x="12659" y="2290"/>
                  </a:lnTo>
                  <a:lnTo>
                    <a:pt x="12706" y="2342"/>
                  </a:lnTo>
                  <a:lnTo>
                    <a:pt x="12792" y="2444"/>
                  </a:lnTo>
                  <a:lnTo>
                    <a:pt x="12639" y="2573"/>
                  </a:lnTo>
                  <a:close/>
                  <a:moveTo>
                    <a:pt x="12376" y="2279"/>
                  </a:moveTo>
                  <a:lnTo>
                    <a:pt x="12373" y="2275"/>
                  </a:lnTo>
                  <a:lnTo>
                    <a:pt x="12279" y="2180"/>
                  </a:lnTo>
                  <a:lnTo>
                    <a:pt x="12238" y="2142"/>
                  </a:lnTo>
                  <a:lnTo>
                    <a:pt x="12376" y="1997"/>
                  </a:lnTo>
                  <a:lnTo>
                    <a:pt x="12420" y="2039"/>
                  </a:lnTo>
                  <a:lnTo>
                    <a:pt x="12519" y="2139"/>
                  </a:lnTo>
                  <a:lnTo>
                    <a:pt x="12522" y="2142"/>
                  </a:lnTo>
                  <a:lnTo>
                    <a:pt x="12376" y="2279"/>
                  </a:lnTo>
                  <a:close/>
                  <a:moveTo>
                    <a:pt x="12093" y="2007"/>
                  </a:moveTo>
                  <a:lnTo>
                    <a:pt x="12080" y="1995"/>
                  </a:lnTo>
                  <a:lnTo>
                    <a:pt x="11944" y="1879"/>
                  </a:lnTo>
                  <a:lnTo>
                    <a:pt x="12074" y="1727"/>
                  </a:lnTo>
                  <a:lnTo>
                    <a:pt x="12215" y="1847"/>
                  </a:lnTo>
                  <a:lnTo>
                    <a:pt x="12228" y="1859"/>
                  </a:lnTo>
                  <a:lnTo>
                    <a:pt x="12093" y="2007"/>
                  </a:lnTo>
                  <a:close/>
                  <a:moveTo>
                    <a:pt x="11792" y="1757"/>
                  </a:moveTo>
                  <a:lnTo>
                    <a:pt x="11648" y="1645"/>
                  </a:lnTo>
                  <a:lnTo>
                    <a:pt x="11637" y="1638"/>
                  </a:lnTo>
                  <a:lnTo>
                    <a:pt x="11752" y="1474"/>
                  </a:lnTo>
                  <a:lnTo>
                    <a:pt x="11770" y="1487"/>
                  </a:lnTo>
                  <a:lnTo>
                    <a:pt x="11915" y="1598"/>
                  </a:lnTo>
                  <a:lnTo>
                    <a:pt x="11792" y="1757"/>
                  </a:lnTo>
                  <a:close/>
                  <a:moveTo>
                    <a:pt x="11473" y="1523"/>
                  </a:moveTo>
                  <a:lnTo>
                    <a:pt x="11415" y="1482"/>
                  </a:lnTo>
                  <a:lnTo>
                    <a:pt x="11310" y="1415"/>
                  </a:lnTo>
                  <a:lnTo>
                    <a:pt x="11418" y="1247"/>
                  </a:lnTo>
                  <a:lnTo>
                    <a:pt x="11530" y="1319"/>
                  </a:lnTo>
                  <a:lnTo>
                    <a:pt x="11588" y="1359"/>
                  </a:lnTo>
                  <a:lnTo>
                    <a:pt x="11473" y="1523"/>
                  </a:lnTo>
                  <a:close/>
                  <a:moveTo>
                    <a:pt x="11144" y="1311"/>
                  </a:moveTo>
                  <a:lnTo>
                    <a:pt x="10971" y="1211"/>
                  </a:lnTo>
                  <a:lnTo>
                    <a:pt x="11071" y="1038"/>
                  </a:lnTo>
                  <a:lnTo>
                    <a:pt x="11245" y="1138"/>
                  </a:lnTo>
                  <a:lnTo>
                    <a:pt x="11144" y="1311"/>
                  </a:lnTo>
                  <a:close/>
                  <a:moveTo>
                    <a:pt x="10799" y="1118"/>
                  </a:moveTo>
                  <a:lnTo>
                    <a:pt x="10656" y="1044"/>
                  </a:lnTo>
                  <a:lnTo>
                    <a:pt x="10625" y="1029"/>
                  </a:lnTo>
                  <a:lnTo>
                    <a:pt x="10710" y="848"/>
                  </a:lnTo>
                  <a:lnTo>
                    <a:pt x="10749" y="866"/>
                  </a:lnTo>
                  <a:lnTo>
                    <a:pt x="10892" y="941"/>
                  </a:lnTo>
                  <a:lnTo>
                    <a:pt x="10799" y="1118"/>
                  </a:lnTo>
                  <a:close/>
                  <a:moveTo>
                    <a:pt x="10444" y="944"/>
                  </a:moveTo>
                  <a:lnTo>
                    <a:pt x="10384" y="915"/>
                  </a:lnTo>
                  <a:lnTo>
                    <a:pt x="10264" y="865"/>
                  </a:lnTo>
                  <a:lnTo>
                    <a:pt x="10342" y="681"/>
                  </a:lnTo>
                  <a:lnTo>
                    <a:pt x="10469" y="735"/>
                  </a:lnTo>
                  <a:lnTo>
                    <a:pt x="10529" y="763"/>
                  </a:lnTo>
                  <a:lnTo>
                    <a:pt x="10444" y="944"/>
                  </a:lnTo>
                  <a:close/>
                  <a:moveTo>
                    <a:pt x="10084" y="789"/>
                  </a:moveTo>
                  <a:lnTo>
                    <a:pt x="9896" y="719"/>
                  </a:lnTo>
                  <a:lnTo>
                    <a:pt x="9967" y="532"/>
                  </a:lnTo>
                  <a:lnTo>
                    <a:pt x="10154" y="602"/>
                  </a:lnTo>
                  <a:lnTo>
                    <a:pt x="10084" y="789"/>
                  </a:lnTo>
                  <a:close/>
                  <a:moveTo>
                    <a:pt x="9712" y="654"/>
                  </a:moveTo>
                  <a:lnTo>
                    <a:pt x="9522" y="591"/>
                  </a:lnTo>
                  <a:lnTo>
                    <a:pt x="9585" y="401"/>
                  </a:lnTo>
                  <a:lnTo>
                    <a:pt x="9775" y="464"/>
                  </a:lnTo>
                  <a:lnTo>
                    <a:pt x="9712" y="654"/>
                  </a:lnTo>
                  <a:close/>
                  <a:moveTo>
                    <a:pt x="9333" y="536"/>
                  </a:moveTo>
                  <a:lnTo>
                    <a:pt x="9210" y="501"/>
                  </a:lnTo>
                  <a:lnTo>
                    <a:pt x="9144" y="484"/>
                  </a:lnTo>
                  <a:lnTo>
                    <a:pt x="9192" y="290"/>
                  </a:lnTo>
                  <a:lnTo>
                    <a:pt x="9266" y="308"/>
                  </a:lnTo>
                  <a:lnTo>
                    <a:pt x="9389" y="344"/>
                  </a:lnTo>
                  <a:lnTo>
                    <a:pt x="9333" y="536"/>
                  </a:lnTo>
                  <a:close/>
                  <a:moveTo>
                    <a:pt x="8950" y="436"/>
                  </a:moveTo>
                  <a:lnTo>
                    <a:pt x="8898" y="423"/>
                  </a:lnTo>
                  <a:lnTo>
                    <a:pt x="8758" y="394"/>
                  </a:lnTo>
                  <a:lnTo>
                    <a:pt x="8799" y="198"/>
                  </a:lnTo>
                  <a:lnTo>
                    <a:pt x="8946" y="229"/>
                  </a:lnTo>
                  <a:lnTo>
                    <a:pt x="8998" y="242"/>
                  </a:lnTo>
                  <a:lnTo>
                    <a:pt x="8950" y="436"/>
                  </a:lnTo>
                  <a:close/>
                  <a:moveTo>
                    <a:pt x="8566" y="354"/>
                  </a:moveTo>
                  <a:lnTo>
                    <a:pt x="8369" y="321"/>
                  </a:lnTo>
                  <a:lnTo>
                    <a:pt x="8403" y="124"/>
                  </a:lnTo>
                  <a:lnTo>
                    <a:pt x="8600" y="157"/>
                  </a:lnTo>
                  <a:lnTo>
                    <a:pt x="8566" y="354"/>
                  </a:lnTo>
                  <a:close/>
                  <a:moveTo>
                    <a:pt x="8174" y="290"/>
                  </a:moveTo>
                  <a:lnTo>
                    <a:pt x="8089" y="278"/>
                  </a:lnTo>
                  <a:lnTo>
                    <a:pt x="7978" y="264"/>
                  </a:lnTo>
                  <a:lnTo>
                    <a:pt x="8002" y="66"/>
                  </a:lnTo>
                  <a:lnTo>
                    <a:pt x="8117" y="80"/>
                  </a:lnTo>
                  <a:lnTo>
                    <a:pt x="8202" y="92"/>
                  </a:lnTo>
                  <a:lnTo>
                    <a:pt x="8174" y="290"/>
                  </a:lnTo>
                  <a:close/>
                  <a:moveTo>
                    <a:pt x="7781" y="243"/>
                  </a:moveTo>
                  <a:lnTo>
                    <a:pt x="7755" y="240"/>
                  </a:lnTo>
                  <a:lnTo>
                    <a:pt x="7586" y="226"/>
                  </a:lnTo>
                  <a:lnTo>
                    <a:pt x="7598" y="27"/>
                  </a:lnTo>
                  <a:lnTo>
                    <a:pt x="7603" y="27"/>
                  </a:lnTo>
                  <a:lnTo>
                    <a:pt x="7776" y="41"/>
                  </a:lnTo>
                  <a:lnTo>
                    <a:pt x="7801" y="44"/>
                  </a:lnTo>
                  <a:lnTo>
                    <a:pt x="7781" y="243"/>
                  </a:lnTo>
                  <a:close/>
                  <a:moveTo>
                    <a:pt x="7388" y="214"/>
                  </a:moveTo>
                  <a:lnTo>
                    <a:pt x="7244" y="207"/>
                  </a:lnTo>
                  <a:lnTo>
                    <a:pt x="7190" y="206"/>
                  </a:lnTo>
                  <a:lnTo>
                    <a:pt x="7195" y="6"/>
                  </a:lnTo>
                  <a:lnTo>
                    <a:pt x="7254" y="8"/>
                  </a:lnTo>
                  <a:lnTo>
                    <a:pt x="7397" y="14"/>
                  </a:lnTo>
                  <a:lnTo>
                    <a:pt x="7388" y="214"/>
                  </a:lnTo>
                  <a:close/>
                  <a:moveTo>
                    <a:pt x="6991" y="202"/>
                  </a:moveTo>
                  <a:lnTo>
                    <a:pt x="6898" y="200"/>
                  </a:lnTo>
                  <a:lnTo>
                    <a:pt x="6900" y="0"/>
                  </a:lnTo>
                  <a:lnTo>
                    <a:pt x="6994" y="2"/>
                  </a:lnTo>
                  <a:lnTo>
                    <a:pt x="6991" y="202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6394" name="Group 1000"/>
          <p:cNvGrpSpPr>
            <a:grpSpLocks/>
          </p:cNvGrpSpPr>
          <p:nvPr/>
        </p:nvGrpSpPr>
        <p:grpSpPr bwMode="auto">
          <a:xfrm>
            <a:off x="5230813" y="1755775"/>
            <a:ext cx="1779587" cy="1343025"/>
            <a:chOff x="3295" y="1106"/>
            <a:chExt cx="1121" cy="846"/>
          </a:xfrm>
        </p:grpSpPr>
        <p:sp>
          <p:nvSpPr>
            <p:cNvPr id="16485" name="Oval 998"/>
            <p:cNvSpPr>
              <a:spLocks noChangeArrowheads="1"/>
            </p:cNvSpPr>
            <p:nvPr/>
          </p:nvSpPr>
          <p:spPr bwMode="auto">
            <a:xfrm>
              <a:off x="3304" y="1115"/>
              <a:ext cx="1104" cy="828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6486" name="Freeform 999"/>
            <p:cNvSpPr>
              <a:spLocks noEditPoints="1"/>
            </p:cNvSpPr>
            <p:nvPr/>
          </p:nvSpPr>
          <p:spPr bwMode="auto">
            <a:xfrm>
              <a:off x="3295" y="1106"/>
              <a:ext cx="1121" cy="846"/>
            </a:xfrm>
            <a:custGeom>
              <a:avLst/>
              <a:gdLst>
                <a:gd name="T0" fmla="*/ 3204 w 6500"/>
                <a:gd name="T1" fmla="*/ 66 h 4900"/>
                <a:gd name="T2" fmla="*/ 2858 w 6500"/>
                <a:gd name="T3" fmla="*/ 120 h 4900"/>
                <a:gd name="T4" fmla="*/ 2547 w 6500"/>
                <a:gd name="T5" fmla="*/ 59 h 4900"/>
                <a:gd name="T6" fmla="*/ 2465 w 6500"/>
                <a:gd name="T7" fmla="*/ 174 h 4900"/>
                <a:gd name="T8" fmla="*/ 1992 w 6500"/>
                <a:gd name="T9" fmla="*/ 191 h 4900"/>
                <a:gd name="T10" fmla="*/ 1712 w 6500"/>
                <a:gd name="T11" fmla="*/ 401 h 4900"/>
                <a:gd name="T12" fmla="*/ 1488 w 6500"/>
                <a:gd name="T13" fmla="*/ 392 h 4900"/>
                <a:gd name="T14" fmla="*/ 1049 w 6500"/>
                <a:gd name="T15" fmla="*/ 648 h 4900"/>
                <a:gd name="T16" fmla="*/ 1026 w 6500"/>
                <a:gd name="T17" fmla="*/ 788 h 4900"/>
                <a:gd name="T18" fmla="*/ 661 w 6500"/>
                <a:gd name="T19" fmla="*/ 1114 h 4900"/>
                <a:gd name="T20" fmla="*/ 476 w 6500"/>
                <a:gd name="T21" fmla="*/ 1174 h 4900"/>
                <a:gd name="T22" fmla="*/ 475 w 6500"/>
                <a:gd name="T23" fmla="*/ 1340 h 4900"/>
                <a:gd name="T24" fmla="*/ 241 w 6500"/>
                <a:gd name="T25" fmla="*/ 1756 h 4900"/>
                <a:gd name="T26" fmla="*/ 173 w 6500"/>
                <a:gd name="T27" fmla="*/ 1949 h 4900"/>
                <a:gd name="T28" fmla="*/ 39 w 6500"/>
                <a:gd name="T29" fmla="*/ 2074 h 4900"/>
                <a:gd name="T30" fmla="*/ 15 w 6500"/>
                <a:gd name="T31" fmla="*/ 2223 h 4900"/>
                <a:gd name="T32" fmla="*/ 101 w 6500"/>
                <a:gd name="T33" fmla="*/ 2429 h 4900"/>
                <a:gd name="T34" fmla="*/ 139 w 6500"/>
                <a:gd name="T35" fmla="*/ 2815 h 4900"/>
                <a:gd name="T36" fmla="*/ 222 w 6500"/>
                <a:gd name="T37" fmla="*/ 3095 h 4900"/>
                <a:gd name="T38" fmla="*/ 211 w 6500"/>
                <a:gd name="T39" fmla="*/ 3318 h 4900"/>
                <a:gd name="T40" fmla="*/ 291 w 6500"/>
                <a:gd name="T41" fmla="*/ 3463 h 4900"/>
                <a:gd name="T42" fmla="*/ 450 w 6500"/>
                <a:gd name="T43" fmla="*/ 3525 h 4900"/>
                <a:gd name="T44" fmla="*/ 769 w 6500"/>
                <a:gd name="T45" fmla="*/ 3896 h 4900"/>
                <a:gd name="T46" fmla="*/ 775 w 6500"/>
                <a:gd name="T47" fmla="*/ 4037 h 4900"/>
                <a:gd name="T48" fmla="*/ 1236 w 6500"/>
                <a:gd name="T49" fmla="*/ 4256 h 4900"/>
                <a:gd name="T50" fmla="*/ 1320 w 6500"/>
                <a:gd name="T51" fmla="*/ 4306 h 4900"/>
                <a:gd name="T52" fmla="*/ 1706 w 6500"/>
                <a:gd name="T53" fmla="*/ 4606 h 4900"/>
                <a:gd name="T54" fmla="*/ 2041 w 6500"/>
                <a:gd name="T55" fmla="*/ 4620 h 4900"/>
                <a:gd name="T56" fmla="*/ 2207 w 6500"/>
                <a:gd name="T57" fmla="*/ 4770 h 4900"/>
                <a:gd name="T58" fmla="*/ 2716 w 6500"/>
                <a:gd name="T59" fmla="*/ 4765 h 4900"/>
                <a:gd name="T60" fmla="*/ 3089 w 6500"/>
                <a:gd name="T61" fmla="*/ 4796 h 4900"/>
                <a:gd name="T62" fmla="*/ 3251 w 6500"/>
                <a:gd name="T63" fmla="*/ 4899 h 4900"/>
                <a:gd name="T64" fmla="*/ 3410 w 6500"/>
                <a:gd name="T65" fmla="*/ 4898 h 4900"/>
                <a:gd name="T66" fmla="*/ 3914 w 6500"/>
                <a:gd name="T67" fmla="*/ 4849 h 4900"/>
                <a:gd name="T68" fmla="*/ 3996 w 6500"/>
                <a:gd name="T69" fmla="*/ 4734 h 4900"/>
                <a:gd name="T70" fmla="*/ 4504 w 6500"/>
                <a:gd name="T71" fmla="*/ 4712 h 4900"/>
                <a:gd name="T72" fmla="*/ 4754 w 6500"/>
                <a:gd name="T73" fmla="*/ 4516 h 4900"/>
                <a:gd name="T74" fmla="*/ 5068 w 6500"/>
                <a:gd name="T75" fmla="*/ 4483 h 4900"/>
                <a:gd name="T76" fmla="*/ 5109 w 6500"/>
                <a:gd name="T77" fmla="*/ 4347 h 4900"/>
                <a:gd name="T78" fmla="*/ 5543 w 6500"/>
                <a:gd name="T79" fmla="*/ 4188 h 4900"/>
                <a:gd name="T80" fmla="*/ 5812 w 6500"/>
                <a:gd name="T81" fmla="*/ 3817 h 4900"/>
                <a:gd name="T82" fmla="*/ 5955 w 6500"/>
                <a:gd name="T83" fmla="*/ 3811 h 4900"/>
                <a:gd name="T84" fmla="*/ 6003 w 6500"/>
                <a:gd name="T85" fmla="*/ 3594 h 4900"/>
                <a:gd name="T86" fmla="*/ 6208 w 6500"/>
                <a:gd name="T87" fmla="*/ 3261 h 4900"/>
                <a:gd name="T88" fmla="*/ 6303 w 6500"/>
                <a:gd name="T89" fmla="*/ 3033 h 4900"/>
                <a:gd name="T90" fmla="*/ 6464 w 6500"/>
                <a:gd name="T91" fmla="*/ 2821 h 4900"/>
                <a:gd name="T92" fmla="*/ 6491 w 6500"/>
                <a:gd name="T93" fmla="*/ 2641 h 4900"/>
                <a:gd name="T94" fmla="*/ 6499 w 6500"/>
                <a:gd name="T95" fmla="*/ 2515 h 4900"/>
                <a:gd name="T96" fmla="*/ 6371 w 6500"/>
                <a:gd name="T97" fmla="*/ 2125 h 4900"/>
                <a:gd name="T98" fmla="*/ 6321 w 6500"/>
                <a:gd name="T99" fmla="*/ 1922 h 4900"/>
                <a:gd name="T100" fmla="*/ 6220 w 6500"/>
                <a:gd name="T101" fmla="*/ 1664 h 4900"/>
                <a:gd name="T102" fmla="*/ 6264 w 6500"/>
                <a:gd name="T103" fmla="*/ 1529 h 4900"/>
                <a:gd name="T104" fmla="*/ 6076 w 6500"/>
                <a:gd name="T105" fmla="*/ 1409 h 4900"/>
                <a:gd name="T106" fmla="*/ 5832 w 6500"/>
                <a:gd name="T107" fmla="*/ 1104 h 4900"/>
                <a:gd name="T108" fmla="*/ 5683 w 6500"/>
                <a:gd name="T109" fmla="*/ 825 h 4900"/>
                <a:gd name="T110" fmla="*/ 5542 w 6500"/>
                <a:gd name="T111" fmla="*/ 839 h 4900"/>
                <a:gd name="T112" fmla="*/ 5134 w 6500"/>
                <a:gd name="T113" fmla="*/ 567 h 4900"/>
                <a:gd name="T114" fmla="*/ 5093 w 6500"/>
                <a:gd name="T115" fmla="*/ 431 h 4900"/>
                <a:gd name="T116" fmla="*/ 4627 w 6500"/>
                <a:gd name="T117" fmla="*/ 230 h 4900"/>
                <a:gd name="T118" fmla="*/ 4500 w 6500"/>
                <a:gd name="T119" fmla="*/ 293 h 4900"/>
                <a:gd name="T120" fmla="*/ 4062 w 6500"/>
                <a:gd name="T121" fmla="*/ 77 h 4900"/>
                <a:gd name="T122" fmla="*/ 3731 w 6500"/>
                <a:gd name="T123" fmla="*/ 127 h 4900"/>
                <a:gd name="T124" fmla="*/ 3540 w 6500"/>
                <a:gd name="T125" fmla="*/ 9 h 49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6500"/>
                <a:gd name="T190" fmla="*/ 0 h 4900"/>
                <a:gd name="T191" fmla="*/ 6500 w 6500"/>
                <a:gd name="T192" fmla="*/ 4900 h 490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6500" h="4900">
                  <a:moveTo>
                    <a:pt x="3299" y="34"/>
                  </a:moveTo>
                  <a:lnTo>
                    <a:pt x="3299" y="35"/>
                  </a:lnTo>
                  <a:cubicBezTo>
                    <a:pt x="3304" y="50"/>
                    <a:pt x="3301" y="67"/>
                    <a:pt x="3292" y="80"/>
                  </a:cubicBezTo>
                  <a:cubicBezTo>
                    <a:pt x="3283" y="93"/>
                    <a:pt x="3268" y="100"/>
                    <a:pt x="3252" y="100"/>
                  </a:cubicBezTo>
                  <a:lnTo>
                    <a:pt x="3169" y="101"/>
                  </a:lnTo>
                  <a:lnTo>
                    <a:pt x="3154" y="102"/>
                  </a:lnTo>
                  <a:lnTo>
                    <a:pt x="3151" y="2"/>
                  </a:lnTo>
                  <a:lnTo>
                    <a:pt x="3169" y="1"/>
                  </a:lnTo>
                  <a:lnTo>
                    <a:pt x="3251" y="0"/>
                  </a:lnTo>
                  <a:lnTo>
                    <a:pt x="3204" y="66"/>
                  </a:lnTo>
                  <a:lnTo>
                    <a:pt x="3299" y="34"/>
                  </a:lnTo>
                  <a:close/>
                  <a:moveTo>
                    <a:pt x="3055" y="105"/>
                  </a:moveTo>
                  <a:lnTo>
                    <a:pt x="3008" y="107"/>
                  </a:lnTo>
                  <a:lnTo>
                    <a:pt x="2956" y="111"/>
                  </a:lnTo>
                  <a:lnTo>
                    <a:pt x="2949" y="11"/>
                  </a:lnTo>
                  <a:lnTo>
                    <a:pt x="3003" y="8"/>
                  </a:lnTo>
                  <a:lnTo>
                    <a:pt x="3050" y="5"/>
                  </a:lnTo>
                  <a:lnTo>
                    <a:pt x="3055" y="105"/>
                  </a:lnTo>
                  <a:close/>
                  <a:moveTo>
                    <a:pt x="2858" y="120"/>
                  </a:moveTo>
                  <a:lnTo>
                    <a:pt x="2769" y="128"/>
                  </a:lnTo>
                  <a:lnTo>
                    <a:pt x="2760" y="129"/>
                  </a:lnTo>
                  <a:lnTo>
                    <a:pt x="2747" y="30"/>
                  </a:lnTo>
                  <a:lnTo>
                    <a:pt x="2759" y="28"/>
                  </a:lnTo>
                  <a:lnTo>
                    <a:pt x="2848" y="20"/>
                  </a:lnTo>
                  <a:lnTo>
                    <a:pt x="2858" y="120"/>
                  </a:lnTo>
                  <a:close/>
                  <a:moveTo>
                    <a:pt x="2661" y="142"/>
                  </a:moveTo>
                  <a:lnTo>
                    <a:pt x="2613" y="149"/>
                  </a:lnTo>
                  <a:lnTo>
                    <a:pt x="2564" y="157"/>
                  </a:lnTo>
                  <a:lnTo>
                    <a:pt x="2547" y="59"/>
                  </a:lnTo>
                  <a:lnTo>
                    <a:pt x="2600" y="50"/>
                  </a:lnTo>
                  <a:lnTo>
                    <a:pt x="2648" y="43"/>
                  </a:lnTo>
                  <a:lnTo>
                    <a:pt x="2661" y="142"/>
                  </a:lnTo>
                  <a:close/>
                  <a:moveTo>
                    <a:pt x="2465" y="174"/>
                  </a:moveTo>
                  <a:lnTo>
                    <a:pt x="2460" y="175"/>
                  </a:lnTo>
                  <a:lnTo>
                    <a:pt x="2370" y="195"/>
                  </a:lnTo>
                  <a:lnTo>
                    <a:pt x="2349" y="97"/>
                  </a:lnTo>
                  <a:lnTo>
                    <a:pt x="2443" y="77"/>
                  </a:lnTo>
                  <a:lnTo>
                    <a:pt x="2448" y="76"/>
                  </a:lnTo>
                  <a:lnTo>
                    <a:pt x="2465" y="174"/>
                  </a:lnTo>
                  <a:close/>
                  <a:moveTo>
                    <a:pt x="2274" y="217"/>
                  </a:moveTo>
                  <a:lnTo>
                    <a:pt x="2177" y="241"/>
                  </a:lnTo>
                  <a:lnTo>
                    <a:pt x="2152" y="144"/>
                  </a:lnTo>
                  <a:lnTo>
                    <a:pt x="2249" y="120"/>
                  </a:lnTo>
                  <a:lnTo>
                    <a:pt x="2274" y="217"/>
                  </a:lnTo>
                  <a:close/>
                  <a:moveTo>
                    <a:pt x="2083" y="268"/>
                  </a:moveTo>
                  <a:lnTo>
                    <a:pt x="2020" y="287"/>
                  </a:lnTo>
                  <a:lnTo>
                    <a:pt x="1989" y="297"/>
                  </a:lnTo>
                  <a:lnTo>
                    <a:pt x="1957" y="203"/>
                  </a:lnTo>
                  <a:lnTo>
                    <a:pt x="1992" y="191"/>
                  </a:lnTo>
                  <a:lnTo>
                    <a:pt x="2055" y="173"/>
                  </a:lnTo>
                  <a:lnTo>
                    <a:pt x="2083" y="268"/>
                  </a:lnTo>
                  <a:close/>
                  <a:moveTo>
                    <a:pt x="1895" y="330"/>
                  </a:moveTo>
                  <a:lnTo>
                    <a:pt x="1880" y="335"/>
                  </a:lnTo>
                  <a:lnTo>
                    <a:pt x="1803" y="364"/>
                  </a:lnTo>
                  <a:lnTo>
                    <a:pt x="1767" y="271"/>
                  </a:lnTo>
                  <a:lnTo>
                    <a:pt x="1848" y="240"/>
                  </a:lnTo>
                  <a:lnTo>
                    <a:pt x="1862" y="235"/>
                  </a:lnTo>
                  <a:lnTo>
                    <a:pt x="1895" y="330"/>
                  </a:lnTo>
                  <a:close/>
                  <a:moveTo>
                    <a:pt x="1712" y="401"/>
                  </a:moveTo>
                  <a:lnTo>
                    <a:pt x="1620" y="440"/>
                  </a:lnTo>
                  <a:lnTo>
                    <a:pt x="1581" y="349"/>
                  </a:lnTo>
                  <a:lnTo>
                    <a:pt x="1672" y="309"/>
                  </a:lnTo>
                  <a:lnTo>
                    <a:pt x="1712" y="401"/>
                  </a:lnTo>
                  <a:close/>
                  <a:moveTo>
                    <a:pt x="1532" y="482"/>
                  </a:moveTo>
                  <a:lnTo>
                    <a:pt x="1484" y="505"/>
                  </a:lnTo>
                  <a:lnTo>
                    <a:pt x="1444" y="526"/>
                  </a:lnTo>
                  <a:lnTo>
                    <a:pt x="1397" y="438"/>
                  </a:lnTo>
                  <a:lnTo>
                    <a:pt x="1441" y="415"/>
                  </a:lnTo>
                  <a:lnTo>
                    <a:pt x="1488" y="392"/>
                  </a:lnTo>
                  <a:lnTo>
                    <a:pt x="1532" y="482"/>
                  </a:lnTo>
                  <a:close/>
                  <a:moveTo>
                    <a:pt x="1358" y="573"/>
                  </a:moveTo>
                  <a:lnTo>
                    <a:pt x="1272" y="624"/>
                  </a:lnTo>
                  <a:lnTo>
                    <a:pt x="1221" y="537"/>
                  </a:lnTo>
                  <a:lnTo>
                    <a:pt x="1307" y="487"/>
                  </a:lnTo>
                  <a:lnTo>
                    <a:pt x="1358" y="573"/>
                  </a:lnTo>
                  <a:close/>
                  <a:moveTo>
                    <a:pt x="1189" y="676"/>
                  </a:moveTo>
                  <a:lnTo>
                    <a:pt x="1127" y="716"/>
                  </a:lnTo>
                  <a:lnTo>
                    <a:pt x="1108" y="730"/>
                  </a:lnTo>
                  <a:lnTo>
                    <a:pt x="1049" y="648"/>
                  </a:lnTo>
                  <a:lnTo>
                    <a:pt x="1072" y="632"/>
                  </a:lnTo>
                  <a:lnTo>
                    <a:pt x="1135" y="592"/>
                  </a:lnTo>
                  <a:lnTo>
                    <a:pt x="1189" y="676"/>
                  </a:lnTo>
                  <a:close/>
                  <a:moveTo>
                    <a:pt x="1026" y="788"/>
                  </a:moveTo>
                  <a:lnTo>
                    <a:pt x="1018" y="794"/>
                  </a:lnTo>
                  <a:lnTo>
                    <a:pt x="949" y="848"/>
                  </a:lnTo>
                  <a:lnTo>
                    <a:pt x="888" y="769"/>
                  </a:lnTo>
                  <a:lnTo>
                    <a:pt x="960" y="713"/>
                  </a:lnTo>
                  <a:lnTo>
                    <a:pt x="968" y="707"/>
                  </a:lnTo>
                  <a:lnTo>
                    <a:pt x="1026" y="788"/>
                  </a:lnTo>
                  <a:close/>
                  <a:moveTo>
                    <a:pt x="874" y="910"/>
                  </a:moveTo>
                  <a:lnTo>
                    <a:pt x="815" y="962"/>
                  </a:lnTo>
                  <a:lnTo>
                    <a:pt x="801" y="975"/>
                  </a:lnTo>
                  <a:lnTo>
                    <a:pt x="732" y="902"/>
                  </a:lnTo>
                  <a:lnTo>
                    <a:pt x="749" y="886"/>
                  </a:lnTo>
                  <a:lnTo>
                    <a:pt x="809" y="835"/>
                  </a:lnTo>
                  <a:lnTo>
                    <a:pt x="874" y="910"/>
                  </a:lnTo>
                  <a:close/>
                  <a:moveTo>
                    <a:pt x="729" y="1044"/>
                  </a:moveTo>
                  <a:lnTo>
                    <a:pt x="722" y="1051"/>
                  </a:lnTo>
                  <a:lnTo>
                    <a:pt x="661" y="1114"/>
                  </a:lnTo>
                  <a:lnTo>
                    <a:pt x="589" y="1045"/>
                  </a:lnTo>
                  <a:lnTo>
                    <a:pt x="652" y="978"/>
                  </a:lnTo>
                  <a:lnTo>
                    <a:pt x="660" y="972"/>
                  </a:lnTo>
                  <a:lnTo>
                    <a:pt x="729" y="1044"/>
                  </a:lnTo>
                  <a:close/>
                  <a:moveTo>
                    <a:pt x="595" y="1187"/>
                  </a:moveTo>
                  <a:lnTo>
                    <a:pt x="593" y="1190"/>
                  </a:lnTo>
                  <a:lnTo>
                    <a:pt x="553" y="1238"/>
                  </a:lnTo>
                  <a:lnTo>
                    <a:pt x="534" y="1262"/>
                  </a:lnTo>
                  <a:lnTo>
                    <a:pt x="455" y="1200"/>
                  </a:lnTo>
                  <a:lnTo>
                    <a:pt x="476" y="1174"/>
                  </a:lnTo>
                  <a:lnTo>
                    <a:pt x="518" y="1124"/>
                  </a:lnTo>
                  <a:lnTo>
                    <a:pt x="520" y="1121"/>
                  </a:lnTo>
                  <a:lnTo>
                    <a:pt x="595" y="1187"/>
                  </a:lnTo>
                  <a:close/>
                  <a:moveTo>
                    <a:pt x="475" y="1340"/>
                  </a:moveTo>
                  <a:lnTo>
                    <a:pt x="442" y="1386"/>
                  </a:lnTo>
                  <a:lnTo>
                    <a:pt x="419" y="1421"/>
                  </a:lnTo>
                  <a:lnTo>
                    <a:pt x="336" y="1366"/>
                  </a:lnTo>
                  <a:lnTo>
                    <a:pt x="360" y="1329"/>
                  </a:lnTo>
                  <a:lnTo>
                    <a:pt x="393" y="1282"/>
                  </a:lnTo>
                  <a:lnTo>
                    <a:pt x="475" y="1340"/>
                  </a:lnTo>
                  <a:close/>
                  <a:moveTo>
                    <a:pt x="368" y="1503"/>
                  </a:moveTo>
                  <a:lnTo>
                    <a:pt x="346" y="1541"/>
                  </a:lnTo>
                  <a:lnTo>
                    <a:pt x="319" y="1589"/>
                  </a:lnTo>
                  <a:lnTo>
                    <a:pt x="232" y="1542"/>
                  </a:lnTo>
                  <a:lnTo>
                    <a:pt x="259" y="1491"/>
                  </a:lnTo>
                  <a:lnTo>
                    <a:pt x="281" y="1453"/>
                  </a:lnTo>
                  <a:lnTo>
                    <a:pt x="368" y="1503"/>
                  </a:lnTo>
                  <a:close/>
                  <a:moveTo>
                    <a:pt x="276" y="1676"/>
                  </a:moveTo>
                  <a:lnTo>
                    <a:pt x="264" y="1702"/>
                  </a:lnTo>
                  <a:lnTo>
                    <a:pt x="241" y="1756"/>
                  </a:lnTo>
                  <a:lnTo>
                    <a:pt x="237" y="1765"/>
                  </a:lnTo>
                  <a:lnTo>
                    <a:pt x="144" y="1728"/>
                  </a:lnTo>
                  <a:lnTo>
                    <a:pt x="149" y="1717"/>
                  </a:lnTo>
                  <a:lnTo>
                    <a:pt x="174" y="1659"/>
                  </a:lnTo>
                  <a:lnTo>
                    <a:pt x="186" y="1634"/>
                  </a:lnTo>
                  <a:lnTo>
                    <a:pt x="276" y="1676"/>
                  </a:lnTo>
                  <a:close/>
                  <a:moveTo>
                    <a:pt x="202" y="1857"/>
                  </a:moveTo>
                  <a:lnTo>
                    <a:pt x="199" y="1868"/>
                  </a:lnTo>
                  <a:lnTo>
                    <a:pt x="180" y="1924"/>
                  </a:lnTo>
                  <a:lnTo>
                    <a:pt x="173" y="1949"/>
                  </a:lnTo>
                  <a:lnTo>
                    <a:pt x="77" y="1921"/>
                  </a:lnTo>
                  <a:lnTo>
                    <a:pt x="85" y="1893"/>
                  </a:lnTo>
                  <a:lnTo>
                    <a:pt x="105" y="1833"/>
                  </a:lnTo>
                  <a:lnTo>
                    <a:pt x="108" y="1823"/>
                  </a:lnTo>
                  <a:lnTo>
                    <a:pt x="202" y="1857"/>
                  </a:lnTo>
                  <a:close/>
                  <a:moveTo>
                    <a:pt x="148" y="2043"/>
                  </a:moveTo>
                  <a:lnTo>
                    <a:pt x="137" y="2095"/>
                  </a:lnTo>
                  <a:lnTo>
                    <a:pt x="128" y="2139"/>
                  </a:lnTo>
                  <a:lnTo>
                    <a:pt x="30" y="2121"/>
                  </a:lnTo>
                  <a:lnTo>
                    <a:pt x="39" y="2074"/>
                  </a:lnTo>
                  <a:lnTo>
                    <a:pt x="50" y="2021"/>
                  </a:lnTo>
                  <a:lnTo>
                    <a:pt x="148" y="2043"/>
                  </a:lnTo>
                  <a:close/>
                  <a:moveTo>
                    <a:pt x="114" y="2235"/>
                  </a:moveTo>
                  <a:lnTo>
                    <a:pt x="110" y="2271"/>
                  </a:lnTo>
                  <a:lnTo>
                    <a:pt x="105" y="2331"/>
                  </a:lnTo>
                  <a:lnTo>
                    <a:pt x="5" y="2326"/>
                  </a:lnTo>
                  <a:lnTo>
                    <a:pt x="5" y="2322"/>
                  </a:lnTo>
                  <a:lnTo>
                    <a:pt x="10" y="2260"/>
                  </a:lnTo>
                  <a:lnTo>
                    <a:pt x="15" y="2223"/>
                  </a:lnTo>
                  <a:lnTo>
                    <a:pt x="114" y="2235"/>
                  </a:lnTo>
                  <a:close/>
                  <a:moveTo>
                    <a:pt x="101" y="2429"/>
                  </a:moveTo>
                  <a:lnTo>
                    <a:pt x="100" y="2451"/>
                  </a:lnTo>
                  <a:lnTo>
                    <a:pt x="102" y="2511"/>
                  </a:lnTo>
                  <a:lnTo>
                    <a:pt x="103" y="2525"/>
                  </a:lnTo>
                  <a:lnTo>
                    <a:pt x="3" y="2531"/>
                  </a:lnTo>
                  <a:lnTo>
                    <a:pt x="2" y="2514"/>
                  </a:lnTo>
                  <a:lnTo>
                    <a:pt x="0" y="2449"/>
                  </a:lnTo>
                  <a:lnTo>
                    <a:pt x="1" y="2427"/>
                  </a:lnTo>
                  <a:lnTo>
                    <a:pt x="101" y="2429"/>
                  </a:lnTo>
                  <a:close/>
                  <a:moveTo>
                    <a:pt x="110" y="2624"/>
                  </a:moveTo>
                  <a:lnTo>
                    <a:pt x="111" y="2631"/>
                  </a:lnTo>
                  <a:lnTo>
                    <a:pt x="118" y="2690"/>
                  </a:lnTo>
                  <a:lnTo>
                    <a:pt x="122" y="2719"/>
                  </a:lnTo>
                  <a:lnTo>
                    <a:pt x="23" y="2735"/>
                  </a:lnTo>
                  <a:lnTo>
                    <a:pt x="18" y="2702"/>
                  </a:lnTo>
                  <a:lnTo>
                    <a:pt x="11" y="2639"/>
                  </a:lnTo>
                  <a:lnTo>
                    <a:pt x="10" y="2632"/>
                  </a:lnTo>
                  <a:lnTo>
                    <a:pt x="110" y="2624"/>
                  </a:lnTo>
                  <a:close/>
                  <a:moveTo>
                    <a:pt x="139" y="2815"/>
                  </a:moveTo>
                  <a:lnTo>
                    <a:pt x="150" y="2865"/>
                  </a:lnTo>
                  <a:lnTo>
                    <a:pt x="162" y="2910"/>
                  </a:lnTo>
                  <a:lnTo>
                    <a:pt x="65" y="2935"/>
                  </a:lnTo>
                  <a:lnTo>
                    <a:pt x="53" y="2886"/>
                  </a:lnTo>
                  <a:lnTo>
                    <a:pt x="42" y="2836"/>
                  </a:lnTo>
                  <a:lnTo>
                    <a:pt x="139" y="2815"/>
                  </a:lnTo>
                  <a:close/>
                  <a:moveTo>
                    <a:pt x="189" y="3003"/>
                  </a:moveTo>
                  <a:lnTo>
                    <a:pt x="200" y="3035"/>
                  </a:lnTo>
                  <a:lnTo>
                    <a:pt x="220" y="3090"/>
                  </a:lnTo>
                  <a:lnTo>
                    <a:pt x="222" y="3095"/>
                  </a:lnTo>
                  <a:lnTo>
                    <a:pt x="129" y="3131"/>
                  </a:lnTo>
                  <a:lnTo>
                    <a:pt x="126" y="3125"/>
                  </a:lnTo>
                  <a:lnTo>
                    <a:pt x="105" y="3066"/>
                  </a:lnTo>
                  <a:lnTo>
                    <a:pt x="94" y="3034"/>
                  </a:lnTo>
                  <a:lnTo>
                    <a:pt x="189" y="3003"/>
                  </a:lnTo>
                  <a:close/>
                  <a:moveTo>
                    <a:pt x="259" y="3185"/>
                  </a:moveTo>
                  <a:lnTo>
                    <a:pt x="266" y="3200"/>
                  </a:lnTo>
                  <a:lnTo>
                    <a:pt x="291" y="3255"/>
                  </a:lnTo>
                  <a:lnTo>
                    <a:pt x="300" y="3273"/>
                  </a:lnTo>
                  <a:lnTo>
                    <a:pt x="211" y="3318"/>
                  </a:lnTo>
                  <a:lnTo>
                    <a:pt x="200" y="3297"/>
                  </a:lnTo>
                  <a:lnTo>
                    <a:pt x="174" y="3240"/>
                  </a:lnTo>
                  <a:lnTo>
                    <a:pt x="167" y="3225"/>
                  </a:lnTo>
                  <a:lnTo>
                    <a:pt x="259" y="3185"/>
                  </a:lnTo>
                  <a:close/>
                  <a:moveTo>
                    <a:pt x="347" y="3360"/>
                  </a:moveTo>
                  <a:lnTo>
                    <a:pt x="347" y="3361"/>
                  </a:lnTo>
                  <a:lnTo>
                    <a:pt x="377" y="3413"/>
                  </a:lnTo>
                  <a:lnTo>
                    <a:pt x="396" y="3444"/>
                  </a:lnTo>
                  <a:lnTo>
                    <a:pt x="311" y="3496"/>
                  </a:lnTo>
                  <a:lnTo>
                    <a:pt x="291" y="3463"/>
                  </a:lnTo>
                  <a:lnTo>
                    <a:pt x="259" y="3409"/>
                  </a:lnTo>
                  <a:lnTo>
                    <a:pt x="259" y="3408"/>
                  </a:lnTo>
                  <a:lnTo>
                    <a:pt x="347" y="3360"/>
                  </a:lnTo>
                  <a:close/>
                  <a:moveTo>
                    <a:pt x="450" y="3525"/>
                  </a:moveTo>
                  <a:lnTo>
                    <a:pt x="479" y="3566"/>
                  </a:lnTo>
                  <a:lnTo>
                    <a:pt x="508" y="3605"/>
                  </a:lnTo>
                  <a:lnTo>
                    <a:pt x="427" y="3664"/>
                  </a:lnTo>
                  <a:lnTo>
                    <a:pt x="397" y="3623"/>
                  </a:lnTo>
                  <a:lnTo>
                    <a:pt x="368" y="3582"/>
                  </a:lnTo>
                  <a:lnTo>
                    <a:pt x="450" y="3525"/>
                  </a:lnTo>
                  <a:close/>
                  <a:moveTo>
                    <a:pt x="568" y="3681"/>
                  </a:moveTo>
                  <a:lnTo>
                    <a:pt x="594" y="3712"/>
                  </a:lnTo>
                  <a:lnTo>
                    <a:pt x="632" y="3756"/>
                  </a:lnTo>
                  <a:lnTo>
                    <a:pt x="557" y="3822"/>
                  </a:lnTo>
                  <a:lnTo>
                    <a:pt x="517" y="3776"/>
                  </a:lnTo>
                  <a:lnTo>
                    <a:pt x="491" y="3745"/>
                  </a:lnTo>
                  <a:lnTo>
                    <a:pt x="568" y="3681"/>
                  </a:lnTo>
                  <a:close/>
                  <a:moveTo>
                    <a:pt x="700" y="3827"/>
                  </a:moveTo>
                  <a:lnTo>
                    <a:pt x="723" y="3852"/>
                  </a:lnTo>
                  <a:lnTo>
                    <a:pt x="769" y="3896"/>
                  </a:lnTo>
                  <a:lnTo>
                    <a:pt x="700" y="3968"/>
                  </a:lnTo>
                  <a:lnTo>
                    <a:pt x="651" y="3921"/>
                  </a:lnTo>
                  <a:lnTo>
                    <a:pt x="627" y="3896"/>
                  </a:lnTo>
                  <a:lnTo>
                    <a:pt x="700" y="3827"/>
                  </a:lnTo>
                  <a:close/>
                  <a:moveTo>
                    <a:pt x="841" y="3962"/>
                  </a:moveTo>
                  <a:lnTo>
                    <a:pt x="915" y="4026"/>
                  </a:lnTo>
                  <a:lnTo>
                    <a:pt x="853" y="4104"/>
                  </a:lnTo>
                  <a:lnTo>
                    <a:pt x="850" y="4102"/>
                  </a:lnTo>
                  <a:lnTo>
                    <a:pt x="775" y="4037"/>
                  </a:lnTo>
                  <a:lnTo>
                    <a:pt x="841" y="3962"/>
                  </a:lnTo>
                  <a:close/>
                  <a:moveTo>
                    <a:pt x="993" y="4087"/>
                  </a:moveTo>
                  <a:lnTo>
                    <a:pt x="1020" y="4108"/>
                  </a:lnTo>
                  <a:lnTo>
                    <a:pt x="1072" y="4145"/>
                  </a:lnTo>
                  <a:lnTo>
                    <a:pt x="1014" y="4227"/>
                  </a:lnTo>
                  <a:lnTo>
                    <a:pt x="958" y="4187"/>
                  </a:lnTo>
                  <a:lnTo>
                    <a:pt x="931" y="4166"/>
                  </a:lnTo>
                  <a:lnTo>
                    <a:pt x="993" y="4087"/>
                  </a:lnTo>
                  <a:close/>
                  <a:moveTo>
                    <a:pt x="1152" y="4201"/>
                  </a:moveTo>
                  <a:lnTo>
                    <a:pt x="1236" y="4256"/>
                  </a:lnTo>
                  <a:lnTo>
                    <a:pt x="1182" y="4339"/>
                  </a:lnTo>
                  <a:lnTo>
                    <a:pt x="1098" y="4285"/>
                  </a:lnTo>
                  <a:lnTo>
                    <a:pt x="1152" y="4201"/>
                  </a:lnTo>
                  <a:close/>
                  <a:moveTo>
                    <a:pt x="1320" y="4306"/>
                  </a:moveTo>
                  <a:lnTo>
                    <a:pt x="1362" y="4330"/>
                  </a:lnTo>
                  <a:lnTo>
                    <a:pt x="1405" y="4353"/>
                  </a:lnTo>
                  <a:lnTo>
                    <a:pt x="1358" y="4442"/>
                  </a:lnTo>
                  <a:lnTo>
                    <a:pt x="1311" y="4417"/>
                  </a:lnTo>
                  <a:lnTo>
                    <a:pt x="1269" y="4392"/>
                  </a:lnTo>
                  <a:lnTo>
                    <a:pt x="1320" y="4306"/>
                  </a:lnTo>
                  <a:close/>
                  <a:moveTo>
                    <a:pt x="1492" y="4399"/>
                  </a:moveTo>
                  <a:lnTo>
                    <a:pt x="1582" y="4442"/>
                  </a:lnTo>
                  <a:lnTo>
                    <a:pt x="1539" y="4533"/>
                  </a:lnTo>
                  <a:lnTo>
                    <a:pt x="1449" y="4489"/>
                  </a:lnTo>
                  <a:lnTo>
                    <a:pt x="1492" y="4399"/>
                  </a:lnTo>
                  <a:close/>
                  <a:moveTo>
                    <a:pt x="1671" y="4483"/>
                  </a:moveTo>
                  <a:lnTo>
                    <a:pt x="1746" y="4515"/>
                  </a:lnTo>
                  <a:lnTo>
                    <a:pt x="1762" y="4521"/>
                  </a:lnTo>
                  <a:lnTo>
                    <a:pt x="1726" y="4614"/>
                  </a:lnTo>
                  <a:lnTo>
                    <a:pt x="1706" y="4606"/>
                  </a:lnTo>
                  <a:lnTo>
                    <a:pt x="1632" y="4574"/>
                  </a:lnTo>
                  <a:lnTo>
                    <a:pt x="1671" y="4483"/>
                  </a:lnTo>
                  <a:close/>
                  <a:moveTo>
                    <a:pt x="1855" y="4556"/>
                  </a:moveTo>
                  <a:lnTo>
                    <a:pt x="1882" y="4567"/>
                  </a:lnTo>
                  <a:lnTo>
                    <a:pt x="1947" y="4589"/>
                  </a:lnTo>
                  <a:lnTo>
                    <a:pt x="1915" y="4684"/>
                  </a:lnTo>
                  <a:lnTo>
                    <a:pt x="1846" y="4660"/>
                  </a:lnTo>
                  <a:lnTo>
                    <a:pt x="1819" y="4650"/>
                  </a:lnTo>
                  <a:lnTo>
                    <a:pt x="1855" y="4556"/>
                  </a:lnTo>
                  <a:close/>
                  <a:moveTo>
                    <a:pt x="2041" y="4620"/>
                  </a:moveTo>
                  <a:lnTo>
                    <a:pt x="2136" y="4648"/>
                  </a:lnTo>
                  <a:lnTo>
                    <a:pt x="2108" y="4744"/>
                  </a:lnTo>
                  <a:lnTo>
                    <a:pt x="2012" y="4716"/>
                  </a:lnTo>
                  <a:lnTo>
                    <a:pt x="2041" y="4620"/>
                  </a:lnTo>
                  <a:close/>
                  <a:moveTo>
                    <a:pt x="2231" y="4673"/>
                  </a:moveTo>
                  <a:lnTo>
                    <a:pt x="2312" y="4694"/>
                  </a:lnTo>
                  <a:lnTo>
                    <a:pt x="2326" y="4697"/>
                  </a:lnTo>
                  <a:lnTo>
                    <a:pt x="2306" y="4794"/>
                  </a:lnTo>
                  <a:lnTo>
                    <a:pt x="2287" y="4790"/>
                  </a:lnTo>
                  <a:lnTo>
                    <a:pt x="2207" y="4770"/>
                  </a:lnTo>
                  <a:lnTo>
                    <a:pt x="2231" y="4673"/>
                  </a:lnTo>
                  <a:close/>
                  <a:moveTo>
                    <a:pt x="2424" y="4717"/>
                  </a:moveTo>
                  <a:lnTo>
                    <a:pt x="2462" y="4725"/>
                  </a:lnTo>
                  <a:lnTo>
                    <a:pt x="2521" y="4735"/>
                  </a:lnTo>
                  <a:lnTo>
                    <a:pt x="2504" y="4834"/>
                  </a:lnTo>
                  <a:lnTo>
                    <a:pt x="2441" y="4823"/>
                  </a:lnTo>
                  <a:lnTo>
                    <a:pt x="2403" y="4815"/>
                  </a:lnTo>
                  <a:lnTo>
                    <a:pt x="2424" y="4717"/>
                  </a:lnTo>
                  <a:close/>
                  <a:moveTo>
                    <a:pt x="2617" y="4752"/>
                  </a:moveTo>
                  <a:lnTo>
                    <a:pt x="2716" y="4765"/>
                  </a:lnTo>
                  <a:lnTo>
                    <a:pt x="2703" y="4864"/>
                  </a:lnTo>
                  <a:lnTo>
                    <a:pt x="2604" y="4851"/>
                  </a:lnTo>
                  <a:lnTo>
                    <a:pt x="2617" y="4752"/>
                  </a:lnTo>
                  <a:close/>
                  <a:moveTo>
                    <a:pt x="2814" y="4776"/>
                  </a:moveTo>
                  <a:lnTo>
                    <a:pt x="2913" y="4786"/>
                  </a:lnTo>
                  <a:lnTo>
                    <a:pt x="2904" y="4885"/>
                  </a:lnTo>
                  <a:lnTo>
                    <a:pt x="2804" y="4876"/>
                  </a:lnTo>
                  <a:lnTo>
                    <a:pt x="2814" y="4776"/>
                  </a:lnTo>
                  <a:close/>
                  <a:moveTo>
                    <a:pt x="3011" y="4793"/>
                  </a:moveTo>
                  <a:lnTo>
                    <a:pt x="3089" y="4796"/>
                  </a:lnTo>
                  <a:lnTo>
                    <a:pt x="3110" y="4797"/>
                  </a:lnTo>
                  <a:lnTo>
                    <a:pt x="3107" y="4897"/>
                  </a:lnTo>
                  <a:lnTo>
                    <a:pt x="3084" y="4896"/>
                  </a:lnTo>
                  <a:lnTo>
                    <a:pt x="3006" y="4893"/>
                  </a:lnTo>
                  <a:lnTo>
                    <a:pt x="3011" y="4793"/>
                  </a:lnTo>
                  <a:close/>
                  <a:moveTo>
                    <a:pt x="3209" y="4799"/>
                  </a:moveTo>
                  <a:lnTo>
                    <a:pt x="3251" y="4799"/>
                  </a:lnTo>
                  <a:lnTo>
                    <a:pt x="3309" y="4800"/>
                  </a:lnTo>
                  <a:lnTo>
                    <a:pt x="3308" y="4900"/>
                  </a:lnTo>
                  <a:lnTo>
                    <a:pt x="3251" y="4899"/>
                  </a:lnTo>
                  <a:lnTo>
                    <a:pt x="3208" y="4899"/>
                  </a:lnTo>
                  <a:lnTo>
                    <a:pt x="3209" y="4799"/>
                  </a:lnTo>
                  <a:close/>
                  <a:moveTo>
                    <a:pt x="3407" y="4798"/>
                  </a:moveTo>
                  <a:lnTo>
                    <a:pt x="3415" y="4797"/>
                  </a:lnTo>
                  <a:lnTo>
                    <a:pt x="3495" y="4794"/>
                  </a:lnTo>
                  <a:lnTo>
                    <a:pt x="3505" y="4793"/>
                  </a:lnTo>
                  <a:lnTo>
                    <a:pt x="3512" y="4893"/>
                  </a:lnTo>
                  <a:lnTo>
                    <a:pt x="3500" y="4893"/>
                  </a:lnTo>
                  <a:lnTo>
                    <a:pt x="3418" y="4897"/>
                  </a:lnTo>
                  <a:lnTo>
                    <a:pt x="3410" y="4898"/>
                  </a:lnTo>
                  <a:lnTo>
                    <a:pt x="3407" y="4798"/>
                  </a:lnTo>
                  <a:close/>
                  <a:moveTo>
                    <a:pt x="3603" y="4785"/>
                  </a:moveTo>
                  <a:lnTo>
                    <a:pt x="3703" y="4776"/>
                  </a:lnTo>
                  <a:lnTo>
                    <a:pt x="3712" y="4875"/>
                  </a:lnTo>
                  <a:lnTo>
                    <a:pt x="3613" y="4885"/>
                  </a:lnTo>
                  <a:lnTo>
                    <a:pt x="3603" y="4785"/>
                  </a:lnTo>
                  <a:close/>
                  <a:moveTo>
                    <a:pt x="3800" y="4764"/>
                  </a:moveTo>
                  <a:lnTo>
                    <a:pt x="3890" y="4752"/>
                  </a:lnTo>
                  <a:lnTo>
                    <a:pt x="3897" y="4751"/>
                  </a:lnTo>
                  <a:lnTo>
                    <a:pt x="3914" y="4849"/>
                  </a:lnTo>
                  <a:lnTo>
                    <a:pt x="3903" y="4851"/>
                  </a:lnTo>
                  <a:lnTo>
                    <a:pt x="3813" y="4863"/>
                  </a:lnTo>
                  <a:lnTo>
                    <a:pt x="3800" y="4764"/>
                  </a:lnTo>
                  <a:close/>
                  <a:moveTo>
                    <a:pt x="3996" y="4734"/>
                  </a:moveTo>
                  <a:lnTo>
                    <a:pt x="4043" y="4726"/>
                  </a:lnTo>
                  <a:lnTo>
                    <a:pt x="4092" y="4715"/>
                  </a:lnTo>
                  <a:lnTo>
                    <a:pt x="4113" y="4813"/>
                  </a:lnTo>
                  <a:lnTo>
                    <a:pt x="4060" y="4824"/>
                  </a:lnTo>
                  <a:lnTo>
                    <a:pt x="4013" y="4832"/>
                  </a:lnTo>
                  <a:lnTo>
                    <a:pt x="3996" y="4734"/>
                  </a:lnTo>
                  <a:close/>
                  <a:moveTo>
                    <a:pt x="4190" y="4694"/>
                  </a:moveTo>
                  <a:lnTo>
                    <a:pt x="4193" y="4694"/>
                  </a:lnTo>
                  <a:lnTo>
                    <a:pt x="4285" y="4670"/>
                  </a:lnTo>
                  <a:lnTo>
                    <a:pt x="4309" y="4767"/>
                  </a:lnTo>
                  <a:lnTo>
                    <a:pt x="4214" y="4791"/>
                  </a:lnTo>
                  <a:lnTo>
                    <a:pt x="4211" y="4792"/>
                  </a:lnTo>
                  <a:lnTo>
                    <a:pt x="4190" y="4694"/>
                  </a:lnTo>
                  <a:close/>
                  <a:moveTo>
                    <a:pt x="4380" y="4645"/>
                  </a:moveTo>
                  <a:lnTo>
                    <a:pt x="4475" y="4616"/>
                  </a:lnTo>
                  <a:lnTo>
                    <a:pt x="4504" y="4712"/>
                  </a:lnTo>
                  <a:lnTo>
                    <a:pt x="4408" y="4741"/>
                  </a:lnTo>
                  <a:lnTo>
                    <a:pt x="4380" y="4645"/>
                  </a:lnTo>
                  <a:close/>
                  <a:moveTo>
                    <a:pt x="4568" y="4585"/>
                  </a:moveTo>
                  <a:lnTo>
                    <a:pt x="4623" y="4567"/>
                  </a:lnTo>
                  <a:lnTo>
                    <a:pt x="4661" y="4552"/>
                  </a:lnTo>
                  <a:lnTo>
                    <a:pt x="4696" y="4645"/>
                  </a:lnTo>
                  <a:lnTo>
                    <a:pt x="4655" y="4661"/>
                  </a:lnTo>
                  <a:lnTo>
                    <a:pt x="4600" y="4680"/>
                  </a:lnTo>
                  <a:lnTo>
                    <a:pt x="4568" y="4585"/>
                  </a:lnTo>
                  <a:close/>
                  <a:moveTo>
                    <a:pt x="4754" y="4516"/>
                  </a:moveTo>
                  <a:lnTo>
                    <a:pt x="4759" y="4514"/>
                  </a:lnTo>
                  <a:lnTo>
                    <a:pt x="4844" y="4477"/>
                  </a:lnTo>
                  <a:lnTo>
                    <a:pt x="4884" y="4569"/>
                  </a:lnTo>
                  <a:lnTo>
                    <a:pt x="4795" y="4608"/>
                  </a:lnTo>
                  <a:lnTo>
                    <a:pt x="4790" y="4609"/>
                  </a:lnTo>
                  <a:lnTo>
                    <a:pt x="4754" y="4516"/>
                  </a:lnTo>
                  <a:close/>
                  <a:moveTo>
                    <a:pt x="4933" y="4437"/>
                  </a:moveTo>
                  <a:lnTo>
                    <a:pt x="5019" y="4396"/>
                  </a:lnTo>
                  <a:lnTo>
                    <a:pt x="5021" y="4394"/>
                  </a:lnTo>
                  <a:lnTo>
                    <a:pt x="5068" y="4483"/>
                  </a:lnTo>
                  <a:lnTo>
                    <a:pt x="5062" y="4486"/>
                  </a:lnTo>
                  <a:lnTo>
                    <a:pt x="4976" y="4527"/>
                  </a:lnTo>
                  <a:lnTo>
                    <a:pt x="4933" y="4437"/>
                  </a:lnTo>
                  <a:close/>
                  <a:moveTo>
                    <a:pt x="5109" y="4347"/>
                  </a:moveTo>
                  <a:lnTo>
                    <a:pt x="5142" y="4330"/>
                  </a:lnTo>
                  <a:lnTo>
                    <a:pt x="5195" y="4299"/>
                  </a:lnTo>
                  <a:lnTo>
                    <a:pt x="5245" y="4385"/>
                  </a:lnTo>
                  <a:lnTo>
                    <a:pt x="5190" y="4418"/>
                  </a:lnTo>
                  <a:lnTo>
                    <a:pt x="5157" y="4435"/>
                  </a:lnTo>
                  <a:lnTo>
                    <a:pt x="5109" y="4347"/>
                  </a:lnTo>
                  <a:close/>
                  <a:moveTo>
                    <a:pt x="5278" y="4248"/>
                  </a:moveTo>
                  <a:lnTo>
                    <a:pt x="5362" y="4194"/>
                  </a:lnTo>
                  <a:lnTo>
                    <a:pt x="5417" y="4278"/>
                  </a:lnTo>
                  <a:lnTo>
                    <a:pt x="5333" y="4332"/>
                  </a:lnTo>
                  <a:lnTo>
                    <a:pt x="5278" y="4248"/>
                  </a:lnTo>
                  <a:close/>
                  <a:moveTo>
                    <a:pt x="5442" y="4138"/>
                  </a:moveTo>
                  <a:lnTo>
                    <a:pt x="5485" y="4107"/>
                  </a:lnTo>
                  <a:lnTo>
                    <a:pt x="5520" y="4079"/>
                  </a:lnTo>
                  <a:lnTo>
                    <a:pt x="5582" y="4158"/>
                  </a:lnTo>
                  <a:lnTo>
                    <a:pt x="5543" y="4188"/>
                  </a:lnTo>
                  <a:lnTo>
                    <a:pt x="5500" y="4219"/>
                  </a:lnTo>
                  <a:lnTo>
                    <a:pt x="5442" y="4138"/>
                  </a:lnTo>
                  <a:close/>
                  <a:moveTo>
                    <a:pt x="5597" y="4018"/>
                  </a:moveTo>
                  <a:lnTo>
                    <a:pt x="5672" y="3953"/>
                  </a:lnTo>
                  <a:lnTo>
                    <a:pt x="5738" y="4029"/>
                  </a:lnTo>
                  <a:lnTo>
                    <a:pt x="5662" y="4094"/>
                  </a:lnTo>
                  <a:lnTo>
                    <a:pt x="5597" y="4018"/>
                  </a:lnTo>
                  <a:close/>
                  <a:moveTo>
                    <a:pt x="5743" y="3886"/>
                  </a:moveTo>
                  <a:lnTo>
                    <a:pt x="5781" y="3850"/>
                  </a:lnTo>
                  <a:lnTo>
                    <a:pt x="5812" y="3817"/>
                  </a:lnTo>
                  <a:lnTo>
                    <a:pt x="5885" y="3886"/>
                  </a:lnTo>
                  <a:lnTo>
                    <a:pt x="5850" y="3923"/>
                  </a:lnTo>
                  <a:lnTo>
                    <a:pt x="5813" y="3958"/>
                  </a:lnTo>
                  <a:lnTo>
                    <a:pt x="5743" y="3886"/>
                  </a:lnTo>
                  <a:close/>
                  <a:moveTo>
                    <a:pt x="5879" y="3746"/>
                  </a:moveTo>
                  <a:lnTo>
                    <a:pt x="5909" y="3711"/>
                  </a:lnTo>
                  <a:lnTo>
                    <a:pt x="5943" y="3670"/>
                  </a:lnTo>
                  <a:lnTo>
                    <a:pt x="6020" y="3734"/>
                  </a:lnTo>
                  <a:lnTo>
                    <a:pt x="5985" y="3777"/>
                  </a:lnTo>
                  <a:lnTo>
                    <a:pt x="5955" y="3811"/>
                  </a:lnTo>
                  <a:lnTo>
                    <a:pt x="5879" y="3746"/>
                  </a:lnTo>
                  <a:close/>
                  <a:moveTo>
                    <a:pt x="6003" y="3594"/>
                  </a:moveTo>
                  <a:lnTo>
                    <a:pt x="6025" y="3565"/>
                  </a:lnTo>
                  <a:lnTo>
                    <a:pt x="6060" y="3514"/>
                  </a:lnTo>
                  <a:lnTo>
                    <a:pt x="6143" y="3570"/>
                  </a:lnTo>
                  <a:lnTo>
                    <a:pt x="6142" y="3572"/>
                  </a:lnTo>
                  <a:lnTo>
                    <a:pt x="6105" y="3624"/>
                  </a:lnTo>
                  <a:lnTo>
                    <a:pt x="6083" y="3653"/>
                  </a:lnTo>
                  <a:lnTo>
                    <a:pt x="6003" y="3594"/>
                  </a:lnTo>
                  <a:close/>
                  <a:moveTo>
                    <a:pt x="6113" y="3432"/>
                  </a:moveTo>
                  <a:lnTo>
                    <a:pt x="6126" y="3412"/>
                  </a:lnTo>
                  <a:lnTo>
                    <a:pt x="6156" y="3360"/>
                  </a:lnTo>
                  <a:lnTo>
                    <a:pt x="6162" y="3348"/>
                  </a:lnTo>
                  <a:lnTo>
                    <a:pt x="6250" y="3396"/>
                  </a:lnTo>
                  <a:lnTo>
                    <a:pt x="6243" y="3410"/>
                  </a:lnTo>
                  <a:lnTo>
                    <a:pt x="6211" y="3465"/>
                  </a:lnTo>
                  <a:lnTo>
                    <a:pt x="6198" y="3485"/>
                  </a:lnTo>
                  <a:lnTo>
                    <a:pt x="6113" y="3432"/>
                  </a:lnTo>
                  <a:close/>
                  <a:moveTo>
                    <a:pt x="6208" y="3261"/>
                  </a:moveTo>
                  <a:lnTo>
                    <a:pt x="6212" y="3253"/>
                  </a:lnTo>
                  <a:lnTo>
                    <a:pt x="6237" y="3199"/>
                  </a:lnTo>
                  <a:lnTo>
                    <a:pt x="6249" y="3173"/>
                  </a:lnTo>
                  <a:lnTo>
                    <a:pt x="6341" y="3213"/>
                  </a:lnTo>
                  <a:lnTo>
                    <a:pt x="6328" y="3241"/>
                  </a:lnTo>
                  <a:lnTo>
                    <a:pt x="6301" y="3298"/>
                  </a:lnTo>
                  <a:lnTo>
                    <a:pt x="6297" y="3306"/>
                  </a:lnTo>
                  <a:lnTo>
                    <a:pt x="6208" y="3261"/>
                  </a:lnTo>
                  <a:close/>
                  <a:moveTo>
                    <a:pt x="6285" y="3083"/>
                  </a:moveTo>
                  <a:lnTo>
                    <a:pt x="6303" y="3033"/>
                  </a:lnTo>
                  <a:lnTo>
                    <a:pt x="6317" y="2990"/>
                  </a:lnTo>
                  <a:lnTo>
                    <a:pt x="6412" y="3021"/>
                  </a:lnTo>
                  <a:lnTo>
                    <a:pt x="6397" y="3067"/>
                  </a:lnTo>
                  <a:lnTo>
                    <a:pt x="6379" y="3117"/>
                  </a:lnTo>
                  <a:lnTo>
                    <a:pt x="6285" y="3083"/>
                  </a:lnTo>
                  <a:close/>
                  <a:moveTo>
                    <a:pt x="6344" y="2897"/>
                  </a:moveTo>
                  <a:lnTo>
                    <a:pt x="6352" y="2863"/>
                  </a:lnTo>
                  <a:lnTo>
                    <a:pt x="6365" y="2805"/>
                  </a:lnTo>
                  <a:lnTo>
                    <a:pt x="6365" y="2803"/>
                  </a:lnTo>
                  <a:lnTo>
                    <a:pt x="6464" y="2821"/>
                  </a:lnTo>
                  <a:lnTo>
                    <a:pt x="6463" y="2827"/>
                  </a:lnTo>
                  <a:lnTo>
                    <a:pt x="6449" y="2888"/>
                  </a:lnTo>
                  <a:lnTo>
                    <a:pt x="6441" y="2922"/>
                  </a:lnTo>
                  <a:lnTo>
                    <a:pt x="6344" y="2897"/>
                  </a:lnTo>
                  <a:close/>
                  <a:moveTo>
                    <a:pt x="6382" y="2706"/>
                  </a:moveTo>
                  <a:lnTo>
                    <a:pt x="6385" y="2688"/>
                  </a:lnTo>
                  <a:lnTo>
                    <a:pt x="6392" y="2629"/>
                  </a:lnTo>
                  <a:lnTo>
                    <a:pt x="6393" y="2610"/>
                  </a:lnTo>
                  <a:lnTo>
                    <a:pt x="6493" y="2618"/>
                  </a:lnTo>
                  <a:lnTo>
                    <a:pt x="6491" y="2641"/>
                  </a:lnTo>
                  <a:lnTo>
                    <a:pt x="6483" y="2703"/>
                  </a:lnTo>
                  <a:lnTo>
                    <a:pt x="6481" y="2721"/>
                  </a:lnTo>
                  <a:lnTo>
                    <a:pt x="6382" y="2706"/>
                  </a:lnTo>
                  <a:close/>
                  <a:moveTo>
                    <a:pt x="6399" y="2512"/>
                  </a:moveTo>
                  <a:lnTo>
                    <a:pt x="6399" y="2510"/>
                  </a:lnTo>
                  <a:lnTo>
                    <a:pt x="6400" y="2450"/>
                  </a:lnTo>
                  <a:lnTo>
                    <a:pt x="6400" y="2414"/>
                  </a:lnTo>
                  <a:lnTo>
                    <a:pt x="6500" y="2414"/>
                  </a:lnTo>
                  <a:lnTo>
                    <a:pt x="6500" y="2451"/>
                  </a:lnTo>
                  <a:lnTo>
                    <a:pt x="6499" y="2515"/>
                  </a:lnTo>
                  <a:lnTo>
                    <a:pt x="6499" y="2517"/>
                  </a:lnTo>
                  <a:lnTo>
                    <a:pt x="6399" y="2512"/>
                  </a:lnTo>
                  <a:close/>
                  <a:moveTo>
                    <a:pt x="6396" y="2318"/>
                  </a:moveTo>
                  <a:lnTo>
                    <a:pt x="6392" y="2270"/>
                  </a:lnTo>
                  <a:lnTo>
                    <a:pt x="6387" y="2221"/>
                  </a:lnTo>
                  <a:lnTo>
                    <a:pt x="6486" y="2209"/>
                  </a:lnTo>
                  <a:lnTo>
                    <a:pt x="6492" y="2262"/>
                  </a:lnTo>
                  <a:lnTo>
                    <a:pt x="6496" y="2310"/>
                  </a:lnTo>
                  <a:lnTo>
                    <a:pt x="6396" y="2318"/>
                  </a:lnTo>
                  <a:close/>
                  <a:moveTo>
                    <a:pt x="6371" y="2125"/>
                  </a:moveTo>
                  <a:lnTo>
                    <a:pt x="6366" y="2094"/>
                  </a:lnTo>
                  <a:lnTo>
                    <a:pt x="6353" y="2037"/>
                  </a:lnTo>
                  <a:lnTo>
                    <a:pt x="6351" y="2031"/>
                  </a:lnTo>
                  <a:lnTo>
                    <a:pt x="6448" y="2006"/>
                  </a:lnTo>
                  <a:lnTo>
                    <a:pt x="6450" y="2015"/>
                  </a:lnTo>
                  <a:lnTo>
                    <a:pt x="6464" y="2076"/>
                  </a:lnTo>
                  <a:lnTo>
                    <a:pt x="6470" y="2107"/>
                  </a:lnTo>
                  <a:lnTo>
                    <a:pt x="6371" y="2125"/>
                  </a:lnTo>
                  <a:close/>
                  <a:moveTo>
                    <a:pt x="6325" y="1936"/>
                  </a:moveTo>
                  <a:lnTo>
                    <a:pt x="6321" y="1922"/>
                  </a:lnTo>
                  <a:lnTo>
                    <a:pt x="6303" y="1866"/>
                  </a:lnTo>
                  <a:lnTo>
                    <a:pt x="6295" y="1844"/>
                  </a:lnTo>
                  <a:lnTo>
                    <a:pt x="6389" y="1810"/>
                  </a:lnTo>
                  <a:lnTo>
                    <a:pt x="6398" y="1835"/>
                  </a:lnTo>
                  <a:lnTo>
                    <a:pt x="6417" y="1894"/>
                  </a:lnTo>
                  <a:lnTo>
                    <a:pt x="6421" y="1908"/>
                  </a:lnTo>
                  <a:lnTo>
                    <a:pt x="6325" y="1936"/>
                  </a:lnTo>
                  <a:close/>
                  <a:moveTo>
                    <a:pt x="6260" y="1753"/>
                  </a:moveTo>
                  <a:lnTo>
                    <a:pt x="6238" y="1701"/>
                  </a:lnTo>
                  <a:lnTo>
                    <a:pt x="6220" y="1664"/>
                  </a:lnTo>
                  <a:lnTo>
                    <a:pt x="6311" y="1621"/>
                  </a:lnTo>
                  <a:lnTo>
                    <a:pt x="6329" y="1661"/>
                  </a:lnTo>
                  <a:lnTo>
                    <a:pt x="6352" y="1714"/>
                  </a:lnTo>
                  <a:lnTo>
                    <a:pt x="6260" y="1753"/>
                  </a:lnTo>
                  <a:close/>
                  <a:moveTo>
                    <a:pt x="6176" y="1577"/>
                  </a:moveTo>
                  <a:lnTo>
                    <a:pt x="6156" y="1540"/>
                  </a:lnTo>
                  <a:lnTo>
                    <a:pt x="6128" y="1491"/>
                  </a:lnTo>
                  <a:lnTo>
                    <a:pt x="6214" y="1441"/>
                  </a:lnTo>
                  <a:lnTo>
                    <a:pt x="6244" y="1492"/>
                  </a:lnTo>
                  <a:lnTo>
                    <a:pt x="6264" y="1529"/>
                  </a:lnTo>
                  <a:lnTo>
                    <a:pt x="6176" y="1577"/>
                  </a:lnTo>
                  <a:close/>
                  <a:moveTo>
                    <a:pt x="6076" y="1409"/>
                  </a:moveTo>
                  <a:lnTo>
                    <a:pt x="6060" y="1385"/>
                  </a:lnTo>
                  <a:lnTo>
                    <a:pt x="6024" y="1335"/>
                  </a:lnTo>
                  <a:lnTo>
                    <a:pt x="6020" y="1330"/>
                  </a:lnTo>
                  <a:lnTo>
                    <a:pt x="6100" y="1270"/>
                  </a:lnTo>
                  <a:lnTo>
                    <a:pt x="6106" y="1278"/>
                  </a:lnTo>
                  <a:lnTo>
                    <a:pt x="6143" y="1330"/>
                  </a:lnTo>
                  <a:lnTo>
                    <a:pt x="6159" y="1354"/>
                  </a:lnTo>
                  <a:lnTo>
                    <a:pt x="6076" y="1409"/>
                  </a:lnTo>
                  <a:close/>
                  <a:moveTo>
                    <a:pt x="5960" y="1251"/>
                  </a:moveTo>
                  <a:lnTo>
                    <a:pt x="5949" y="1237"/>
                  </a:lnTo>
                  <a:lnTo>
                    <a:pt x="5909" y="1189"/>
                  </a:lnTo>
                  <a:lnTo>
                    <a:pt x="5898" y="1176"/>
                  </a:lnTo>
                  <a:lnTo>
                    <a:pt x="5973" y="1110"/>
                  </a:lnTo>
                  <a:lnTo>
                    <a:pt x="5986" y="1125"/>
                  </a:lnTo>
                  <a:lnTo>
                    <a:pt x="6027" y="1175"/>
                  </a:lnTo>
                  <a:lnTo>
                    <a:pt x="6039" y="1189"/>
                  </a:lnTo>
                  <a:lnTo>
                    <a:pt x="5960" y="1251"/>
                  </a:lnTo>
                  <a:close/>
                  <a:moveTo>
                    <a:pt x="5832" y="1104"/>
                  </a:moveTo>
                  <a:lnTo>
                    <a:pt x="5779" y="1049"/>
                  </a:lnTo>
                  <a:lnTo>
                    <a:pt x="5764" y="1034"/>
                  </a:lnTo>
                  <a:lnTo>
                    <a:pt x="5833" y="962"/>
                  </a:lnTo>
                  <a:lnTo>
                    <a:pt x="5852" y="980"/>
                  </a:lnTo>
                  <a:lnTo>
                    <a:pt x="5904" y="1035"/>
                  </a:lnTo>
                  <a:lnTo>
                    <a:pt x="5832" y="1104"/>
                  </a:lnTo>
                  <a:close/>
                  <a:moveTo>
                    <a:pt x="5692" y="965"/>
                  </a:moveTo>
                  <a:lnTo>
                    <a:pt x="5686" y="960"/>
                  </a:lnTo>
                  <a:lnTo>
                    <a:pt x="5618" y="901"/>
                  </a:lnTo>
                  <a:lnTo>
                    <a:pt x="5683" y="825"/>
                  </a:lnTo>
                  <a:lnTo>
                    <a:pt x="5755" y="888"/>
                  </a:lnTo>
                  <a:lnTo>
                    <a:pt x="5761" y="893"/>
                  </a:lnTo>
                  <a:lnTo>
                    <a:pt x="5692" y="965"/>
                  </a:lnTo>
                  <a:close/>
                  <a:moveTo>
                    <a:pt x="5542" y="839"/>
                  </a:moveTo>
                  <a:lnTo>
                    <a:pt x="5483" y="792"/>
                  </a:lnTo>
                  <a:lnTo>
                    <a:pt x="5465" y="779"/>
                  </a:lnTo>
                  <a:lnTo>
                    <a:pt x="5523" y="698"/>
                  </a:lnTo>
                  <a:lnTo>
                    <a:pt x="5545" y="714"/>
                  </a:lnTo>
                  <a:lnTo>
                    <a:pt x="5604" y="760"/>
                  </a:lnTo>
                  <a:lnTo>
                    <a:pt x="5542" y="839"/>
                  </a:lnTo>
                  <a:close/>
                  <a:moveTo>
                    <a:pt x="5384" y="721"/>
                  </a:moveTo>
                  <a:lnTo>
                    <a:pt x="5374" y="714"/>
                  </a:lnTo>
                  <a:lnTo>
                    <a:pt x="5302" y="668"/>
                  </a:lnTo>
                  <a:lnTo>
                    <a:pt x="5356" y="584"/>
                  </a:lnTo>
                  <a:lnTo>
                    <a:pt x="5432" y="633"/>
                  </a:lnTo>
                  <a:lnTo>
                    <a:pt x="5442" y="640"/>
                  </a:lnTo>
                  <a:lnTo>
                    <a:pt x="5384" y="721"/>
                  </a:lnTo>
                  <a:close/>
                  <a:moveTo>
                    <a:pt x="5219" y="616"/>
                  </a:moveTo>
                  <a:lnTo>
                    <a:pt x="5141" y="570"/>
                  </a:lnTo>
                  <a:lnTo>
                    <a:pt x="5134" y="567"/>
                  </a:lnTo>
                  <a:lnTo>
                    <a:pt x="5181" y="478"/>
                  </a:lnTo>
                  <a:lnTo>
                    <a:pt x="5192" y="484"/>
                  </a:lnTo>
                  <a:lnTo>
                    <a:pt x="5270" y="530"/>
                  </a:lnTo>
                  <a:lnTo>
                    <a:pt x="5219" y="616"/>
                  </a:lnTo>
                  <a:close/>
                  <a:moveTo>
                    <a:pt x="5046" y="520"/>
                  </a:moveTo>
                  <a:lnTo>
                    <a:pt x="5017" y="504"/>
                  </a:lnTo>
                  <a:lnTo>
                    <a:pt x="4958" y="476"/>
                  </a:lnTo>
                  <a:lnTo>
                    <a:pt x="5002" y="386"/>
                  </a:lnTo>
                  <a:lnTo>
                    <a:pt x="5064" y="416"/>
                  </a:lnTo>
                  <a:lnTo>
                    <a:pt x="5093" y="431"/>
                  </a:lnTo>
                  <a:lnTo>
                    <a:pt x="5046" y="520"/>
                  </a:lnTo>
                  <a:close/>
                  <a:moveTo>
                    <a:pt x="4870" y="435"/>
                  </a:moveTo>
                  <a:lnTo>
                    <a:pt x="4778" y="395"/>
                  </a:lnTo>
                  <a:lnTo>
                    <a:pt x="4818" y="303"/>
                  </a:lnTo>
                  <a:lnTo>
                    <a:pt x="4909" y="343"/>
                  </a:lnTo>
                  <a:lnTo>
                    <a:pt x="4870" y="435"/>
                  </a:lnTo>
                  <a:close/>
                  <a:moveTo>
                    <a:pt x="4687" y="359"/>
                  </a:moveTo>
                  <a:lnTo>
                    <a:pt x="4621" y="333"/>
                  </a:lnTo>
                  <a:lnTo>
                    <a:pt x="4595" y="325"/>
                  </a:lnTo>
                  <a:lnTo>
                    <a:pt x="4627" y="230"/>
                  </a:lnTo>
                  <a:lnTo>
                    <a:pt x="4657" y="240"/>
                  </a:lnTo>
                  <a:lnTo>
                    <a:pt x="4723" y="266"/>
                  </a:lnTo>
                  <a:lnTo>
                    <a:pt x="4687" y="359"/>
                  </a:lnTo>
                  <a:close/>
                  <a:moveTo>
                    <a:pt x="4500" y="293"/>
                  </a:moveTo>
                  <a:lnTo>
                    <a:pt x="4481" y="286"/>
                  </a:lnTo>
                  <a:lnTo>
                    <a:pt x="4407" y="264"/>
                  </a:lnTo>
                  <a:lnTo>
                    <a:pt x="4435" y="168"/>
                  </a:lnTo>
                  <a:lnTo>
                    <a:pt x="4513" y="191"/>
                  </a:lnTo>
                  <a:lnTo>
                    <a:pt x="4532" y="198"/>
                  </a:lnTo>
                  <a:lnTo>
                    <a:pt x="4500" y="293"/>
                  </a:lnTo>
                  <a:close/>
                  <a:moveTo>
                    <a:pt x="4312" y="237"/>
                  </a:moveTo>
                  <a:lnTo>
                    <a:pt x="4215" y="213"/>
                  </a:lnTo>
                  <a:lnTo>
                    <a:pt x="4240" y="116"/>
                  </a:lnTo>
                  <a:lnTo>
                    <a:pt x="4337" y="140"/>
                  </a:lnTo>
                  <a:lnTo>
                    <a:pt x="4312" y="237"/>
                  </a:lnTo>
                  <a:close/>
                  <a:moveTo>
                    <a:pt x="4120" y="191"/>
                  </a:moveTo>
                  <a:lnTo>
                    <a:pt x="4041" y="174"/>
                  </a:lnTo>
                  <a:lnTo>
                    <a:pt x="4024" y="171"/>
                  </a:lnTo>
                  <a:lnTo>
                    <a:pt x="4041" y="73"/>
                  </a:lnTo>
                  <a:lnTo>
                    <a:pt x="4062" y="77"/>
                  </a:lnTo>
                  <a:lnTo>
                    <a:pt x="4141" y="93"/>
                  </a:lnTo>
                  <a:lnTo>
                    <a:pt x="4120" y="191"/>
                  </a:lnTo>
                  <a:close/>
                  <a:moveTo>
                    <a:pt x="3925" y="154"/>
                  </a:moveTo>
                  <a:lnTo>
                    <a:pt x="3888" y="148"/>
                  </a:lnTo>
                  <a:lnTo>
                    <a:pt x="3828" y="140"/>
                  </a:lnTo>
                  <a:lnTo>
                    <a:pt x="3841" y="41"/>
                  </a:lnTo>
                  <a:lnTo>
                    <a:pt x="3905" y="49"/>
                  </a:lnTo>
                  <a:lnTo>
                    <a:pt x="3942" y="56"/>
                  </a:lnTo>
                  <a:lnTo>
                    <a:pt x="3925" y="154"/>
                  </a:lnTo>
                  <a:close/>
                  <a:moveTo>
                    <a:pt x="3731" y="127"/>
                  </a:moveTo>
                  <a:lnTo>
                    <a:pt x="3631" y="117"/>
                  </a:lnTo>
                  <a:lnTo>
                    <a:pt x="3641" y="18"/>
                  </a:lnTo>
                  <a:lnTo>
                    <a:pt x="3740" y="27"/>
                  </a:lnTo>
                  <a:lnTo>
                    <a:pt x="3731" y="127"/>
                  </a:lnTo>
                  <a:close/>
                  <a:moveTo>
                    <a:pt x="3533" y="109"/>
                  </a:moveTo>
                  <a:lnTo>
                    <a:pt x="3494" y="107"/>
                  </a:lnTo>
                  <a:lnTo>
                    <a:pt x="3434" y="104"/>
                  </a:lnTo>
                  <a:lnTo>
                    <a:pt x="3439" y="4"/>
                  </a:lnTo>
                  <a:lnTo>
                    <a:pt x="3501" y="7"/>
                  </a:lnTo>
                  <a:lnTo>
                    <a:pt x="3540" y="9"/>
                  </a:lnTo>
                  <a:lnTo>
                    <a:pt x="3533" y="109"/>
                  </a:lnTo>
                  <a:close/>
                  <a:moveTo>
                    <a:pt x="3335" y="101"/>
                  </a:moveTo>
                  <a:lnTo>
                    <a:pt x="3333" y="100"/>
                  </a:lnTo>
                  <a:lnTo>
                    <a:pt x="3251" y="100"/>
                  </a:lnTo>
                  <a:lnTo>
                    <a:pt x="3252" y="0"/>
                  </a:lnTo>
                  <a:lnTo>
                    <a:pt x="3335" y="0"/>
                  </a:lnTo>
                  <a:lnTo>
                    <a:pt x="3338" y="1"/>
                  </a:lnTo>
                  <a:lnTo>
                    <a:pt x="3335" y="101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395" name="Freeform 1132"/>
          <p:cNvSpPr>
            <a:spLocks noEditPoints="1"/>
          </p:cNvSpPr>
          <p:nvPr/>
        </p:nvSpPr>
        <p:spPr bwMode="auto">
          <a:xfrm>
            <a:off x="2984500" y="3222625"/>
            <a:ext cx="26988" cy="630238"/>
          </a:xfrm>
          <a:custGeom>
            <a:avLst/>
            <a:gdLst>
              <a:gd name="T0" fmla="*/ 0 w 17"/>
              <a:gd name="T1" fmla="*/ 397 h 397"/>
              <a:gd name="T2" fmla="*/ 0 w 17"/>
              <a:gd name="T3" fmla="*/ 379 h 397"/>
              <a:gd name="T4" fmla="*/ 17 w 17"/>
              <a:gd name="T5" fmla="*/ 379 h 397"/>
              <a:gd name="T6" fmla="*/ 17 w 17"/>
              <a:gd name="T7" fmla="*/ 397 h 397"/>
              <a:gd name="T8" fmla="*/ 0 w 17"/>
              <a:gd name="T9" fmla="*/ 397 h 397"/>
              <a:gd name="T10" fmla="*/ 0 w 17"/>
              <a:gd name="T11" fmla="*/ 362 h 397"/>
              <a:gd name="T12" fmla="*/ 0 w 17"/>
              <a:gd name="T13" fmla="*/ 345 h 397"/>
              <a:gd name="T14" fmla="*/ 17 w 17"/>
              <a:gd name="T15" fmla="*/ 345 h 397"/>
              <a:gd name="T16" fmla="*/ 17 w 17"/>
              <a:gd name="T17" fmla="*/ 362 h 397"/>
              <a:gd name="T18" fmla="*/ 0 w 17"/>
              <a:gd name="T19" fmla="*/ 362 h 397"/>
              <a:gd name="T20" fmla="*/ 0 w 17"/>
              <a:gd name="T21" fmla="*/ 327 h 397"/>
              <a:gd name="T22" fmla="*/ 0 w 17"/>
              <a:gd name="T23" fmla="*/ 310 h 397"/>
              <a:gd name="T24" fmla="*/ 17 w 17"/>
              <a:gd name="T25" fmla="*/ 310 h 397"/>
              <a:gd name="T26" fmla="*/ 17 w 17"/>
              <a:gd name="T27" fmla="*/ 327 h 397"/>
              <a:gd name="T28" fmla="*/ 0 w 17"/>
              <a:gd name="T29" fmla="*/ 327 h 397"/>
              <a:gd name="T30" fmla="*/ 0 w 17"/>
              <a:gd name="T31" fmla="*/ 293 h 397"/>
              <a:gd name="T32" fmla="*/ 0 w 17"/>
              <a:gd name="T33" fmla="*/ 276 h 397"/>
              <a:gd name="T34" fmla="*/ 17 w 17"/>
              <a:gd name="T35" fmla="*/ 276 h 397"/>
              <a:gd name="T36" fmla="*/ 17 w 17"/>
              <a:gd name="T37" fmla="*/ 293 h 397"/>
              <a:gd name="T38" fmla="*/ 0 w 17"/>
              <a:gd name="T39" fmla="*/ 293 h 397"/>
              <a:gd name="T40" fmla="*/ 0 w 17"/>
              <a:gd name="T41" fmla="*/ 258 h 397"/>
              <a:gd name="T42" fmla="*/ 0 w 17"/>
              <a:gd name="T43" fmla="*/ 241 h 397"/>
              <a:gd name="T44" fmla="*/ 17 w 17"/>
              <a:gd name="T45" fmla="*/ 241 h 397"/>
              <a:gd name="T46" fmla="*/ 17 w 17"/>
              <a:gd name="T47" fmla="*/ 258 h 397"/>
              <a:gd name="T48" fmla="*/ 0 w 17"/>
              <a:gd name="T49" fmla="*/ 258 h 397"/>
              <a:gd name="T50" fmla="*/ 0 w 17"/>
              <a:gd name="T51" fmla="*/ 224 h 397"/>
              <a:gd name="T52" fmla="*/ 0 w 17"/>
              <a:gd name="T53" fmla="*/ 207 h 397"/>
              <a:gd name="T54" fmla="*/ 17 w 17"/>
              <a:gd name="T55" fmla="*/ 207 h 397"/>
              <a:gd name="T56" fmla="*/ 17 w 17"/>
              <a:gd name="T57" fmla="*/ 224 h 397"/>
              <a:gd name="T58" fmla="*/ 0 w 17"/>
              <a:gd name="T59" fmla="*/ 224 h 397"/>
              <a:gd name="T60" fmla="*/ 0 w 17"/>
              <a:gd name="T61" fmla="*/ 189 h 397"/>
              <a:gd name="T62" fmla="*/ 0 w 17"/>
              <a:gd name="T63" fmla="*/ 172 h 397"/>
              <a:gd name="T64" fmla="*/ 17 w 17"/>
              <a:gd name="T65" fmla="*/ 172 h 397"/>
              <a:gd name="T66" fmla="*/ 17 w 17"/>
              <a:gd name="T67" fmla="*/ 189 h 397"/>
              <a:gd name="T68" fmla="*/ 0 w 17"/>
              <a:gd name="T69" fmla="*/ 189 h 397"/>
              <a:gd name="T70" fmla="*/ 0 w 17"/>
              <a:gd name="T71" fmla="*/ 155 h 397"/>
              <a:gd name="T72" fmla="*/ 0 w 17"/>
              <a:gd name="T73" fmla="*/ 138 h 397"/>
              <a:gd name="T74" fmla="*/ 17 w 17"/>
              <a:gd name="T75" fmla="*/ 138 h 397"/>
              <a:gd name="T76" fmla="*/ 17 w 17"/>
              <a:gd name="T77" fmla="*/ 155 h 397"/>
              <a:gd name="T78" fmla="*/ 0 w 17"/>
              <a:gd name="T79" fmla="*/ 155 h 397"/>
              <a:gd name="T80" fmla="*/ 0 w 17"/>
              <a:gd name="T81" fmla="*/ 120 h 397"/>
              <a:gd name="T82" fmla="*/ 0 w 17"/>
              <a:gd name="T83" fmla="*/ 103 h 397"/>
              <a:gd name="T84" fmla="*/ 17 w 17"/>
              <a:gd name="T85" fmla="*/ 103 h 397"/>
              <a:gd name="T86" fmla="*/ 17 w 17"/>
              <a:gd name="T87" fmla="*/ 120 h 397"/>
              <a:gd name="T88" fmla="*/ 0 w 17"/>
              <a:gd name="T89" fmla="*/ 120 h 397"/>
              <a:gd name="T90" fmla="*/ 0 w 17"/>
              <a:gd name="T91" fmla="*/ 86 h 397"/>
              <a:gd name="T92" fmla="*/ 0 w 17"/>
              <a:gd name="T93" fmla="*/ 69 h 397"/>
              <a:gd name="T94" fmla="*/ 17 w 17"/>
              <a:gd name="T95" fmla="*/ 69 h 397"/>
              <a:gd name="T96" fmla="*/ 17 w 17"/>
              <a:gd name="T97" fmla="*/ 86 h 397"/>
              <a:gd name="T98" fmla="*/ 0 w 17"/>
              <a:gd name="T99" fmla="*/ 86 h 397"/>
              <a:gd name="T100" fmla="*/ 0 w 17"/>
              <a:gd name="T101" fmla="*/ 51 h 397"/>
              <a:gd name="T102" fmla="*/ 0 w 17"/>
              <a:gd name="T103" fmla="*/ 34 h 397"/>
              <a:gd name="T104" fmla="*/ 17 w 17"/>
              <a:gd name="T105" fmla="*/ 34 h 397"/>
              <a:gd name="T106" fmla="*/ 17 w 17"/>
              <a:gd name="T107" fmla="*/ 51 h 397"/>
              <a:gd name="T108" fmla="*/ 0 w 17"/>
              <a:gd name="T109" fmla="*/ 51 h 397"/>
              <a:gd name="T110" fmla="*/ 0 w 17"/>
              <a:gd name="T111" fmla="*/ 17 h 397"/>
              <a:gd name="T112" fmla="*/ 0 w 17"/>
              <a:gd name="T113" fmla="*/ 0 h 397"/>
              <a:gd name="T114" fmla="*/ 17 w 17"/>
              <a:gd name="T115" fmla="*/ 0 h 397"/>
              <a:gd name="T116" fmla="*/ 17 w 17"/>
              <a:gd name="T117" fmla="*/ 17 h 397"/>
              <a:gd name="T118" fmla="*/ 0 w 17"/>
              <a:gd name="T119" fmla="*/ 17 h 397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7"/>
              <a:gd name="T181" fmla="*/ 0 h 397"/>
              <a:gd name="T182" fmla="*/ 17 w 17"/>
              <a:gd name="T183" fmla="*/ 397 h 397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7" h="397">
                <a:moveTo>
                  <a:pt x="0" y="397"/>
                </a:moveTo>
                <a:lnTo>
                  <a:pt x="0" y="379"/>
                </a:lnTo>
                <a:lnTo>
                  <a:pt x="17" y="379"/>
                </a:lnTo>
                <a:lnTo>
                  <a:pt x="17" y="397"/>
                </a:lnTo>
                <a:lnTo>
                  <a:pt x="0" y="397"/>
                </a:lnTo>
                <a:close/>
                <a:moveTo>
                  <a:pt x="0" y="362"/>
                </a:moveTo>
                <a:lnTo>
                  <a:pt x="0" y="345"/>
                </a:lnTo>
                <a:lnTo>
                  <a:pt x="17" y="345"/>
                </a:lnTo>
                <a:lnTo>
                  <a:pt x="17" y="362"/>
                </a:lnTo>
                <a:lnTo>
                  <a:pt x="0" y="362"/>
                </a:lnTo>
                <a:close/>
                <a:moveTo>
                  <a:pt x="0" y="327"/>
                </a:moveTo>
                <a:lnTo>
                  <a:pt x="0" y="310"/>
                </a:lnTo>
                <a:lnTo>
                  <a:pt x="17" y="310"/>
                </a:lnTo>
                <a:lnTo>
                  <a:pt x="17" y="327"/>
                </a:lnTo>
                <a:lnTo>
                  <a:pt x="0" y="327"/>
                </a:lnTo>
                <a:close/>
                <a:moveTo>
                  <a:pt x="0" y="293"/>
                </a:moveTo>
                <a:lnTo>
                  <a:pt x="0" y="276"/>
                </a:lnTo>
                <a:lnTo>
                  <a:pt x="17" y="276"/>
                </a:lnTo>
                <a:lnTo>
                  <a:pt x="17" y="293"/>
                </a:lnTo>
                <a:lnTo>
                  <a:pt x="0" y="293"/>
                </a:lnTo>
                <a:close/>
                <a:moveTo>
                  <a:pt x="0" y="258"/>
                </a:moveTo>
                <a:lnTo>
                  <a:pt x="0" y="241"/>
                </a:lnTo>
                <a:lnTo>
                  <a:pt x="17" y="241"/>
                </a:lnTo>
                <a:lnTo>
                  <a:pt x="17" y="258"/>
                </a:lnTo>
                <a:lnTo>
                  <a:pt x="0" y="258"/>
                </a:lnTo>
                <a:close/>
                <a:moveTo>
                  <a:pt x="0" y="224"/>
                </a:moveTo>
                <a:lnTo>
                  <a:pt x="0" y="207"/>
                </a:lnTo>
                <a:lnTo>
                  <a:pt x="17" y="207"/>
                </a:lnTo>
                <a:lnTo>
                  <a:pt x="17" y="224"/>
                </a:lnTo>
                <a:lnTo>
                  <a:pt x="0" y="224"/>
                </a:lnTo>
                <a:close/>
                <a:moveTo>
                  <a:pt x="0" y="189"/>
                </a:moveTo>
                <a:lnTo>
                  <a:pt x="0" y="172"/>
                </a:lnTo>
                <a:lnTo>
                  <a:pt x="17" y="172"/>
                </a:lnTo>
                <a:lnTo>
                  <a:pt x="17" y="189"/>
                </a:lnTo>
                <a:lnTo>
                  <a:pt x="0" y="189"/>
                </a:lnTo>
                <a:close/>
                <a:moveTo>
                  <a:pt x="0" y="155"/>
                </a:moveTo>
                <a:lnTo>
                  <a:pt x="0" y="138"/>
                </a:lnTo>
                <a:lnTo>
                  <a:pt x="17" y="138"/>
                </a:lnTo>
                <a:lnTo>
                  <a:pt x="17" y="155"/>
                </a:lnTo>
                <a:lnTo>
                  <a:pt x="0" y="155"/>
                </a:lnTo>
                <a:close/>
                <a:moveTo>
                  <a:pt x="0" y="120"/>
                </a:moveTo>
                <a:lnTo>
                  <a:pt x="0" y="103"/>
                </a:lnTo>
                <a:lnTo>
                  <a:pt x="17" y="103"/>
                </a:lnTo>
                <a:lnTo>
                  <a:pt x="17" y="120"/>
                </a:lnTo>
                <a:lnTo>
                  <a:pt x="0" y="120"/>
                </a:lnTo>
                <a:close/>
                <a:moveTo>
                  <a:pt x="0" y="86"/>
                </a:moveTo>
                <a:lnTo>
                  <a:pt x="0" y="69"/>
                </a:lnTo>
                <a:lnTo>
                  <a:pt x="17" y="69"/>
                </a:lnTo>
                <a:lnTo>
                  <a:pt x="17" y="86"/>
                </a:lnTo>
                <a:lnTo>
                  <a:pt x="0" y="86"/>
                </a:lnTo>
                <a:close/>
                <a:moveTo>
                  <a:pt x="0" y="51"/>
                </a:moveTo>
                <a:lnTo>
                  <a:pt x="0" y="34"/>
                </a:lnTo>
                <a:lnTo>
                  <a:pt x="17" y="34"/>
                </a:lnTo>
                <a:lnTo>
                  <a:pt x="17" y="51"/>
                </a:lnTo>
                <a:lnTo>
                  <a:pt x="0" y="51"/>
                </a:lnTo>
                <a:close/>
                <a:moveTo>
                  <a:pt x="0" y="17"/>
                </a:moveTo>
                <a:lnTo>
                  <a:pt x="0" y="0"/>
                </a:lnTo>
                <a:lnTo>
                  <a:pt x="17" y="0"/>
                </a:lnTo>
                <a:lnTo>
                  <a:pt x="17" y="17"/>
                </a:lnTo>
                <a:lnTo>
                  <a:pt x="0" y="17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6" name="Freeform 1133"/>
          <p:cNvSpPr>
            <a:spLocks noEditPoints="1"/>
          </p:cNvSpPr>
          <p:nvPr/>
        </p:nvSpPr>
        <p:spPr bwMode="auto">
          <a:xfrm>
            <a:off x="4148138" y="2305050"/>
            <a:ext cx="1096962" cy="80963"/>
          </a:xfrm>
          <a:custGeom>
            <a:avLst/>
            <a:gdLst>
              <a:gd name="T0" fmla="*/ 18 w 691"/>
              <a:gd name="T1" fmla="*/ 0 h 51"/>
              <a:gd name="T2" fmla="*/ 0 w 691"/>
              <a:gd name="T3" fmla="*/ 17 h 51"/>
              <a:gd name="T4" fmla="*/ 35 w 691"/>
              <a:gd name="T5" fmla="*/ 1 h 51"/>
              <a:gd name="T6" fmla="*/ 52 w 691"/>
              <a:gd name="T7" fmla="*/ 19 h 51"/>
              <a:gd name="T8" fmla="*/ 35 w 691"/>
              <a:gd name="T9" fmla="*/ 1 h 51"/>
              <a:gd name="T10" fmla="*/ 87 w 691"/>
              <a:gd name="T11" fmla="*/ 4 h 51"/>
              <a:gd name="T12" fmla="*/ 69 w 691"/>
              <a:gd name="T13" fmla="*/ 20 h 51"/>
              <a:gd name="T14" fmla="*/ 104 w 691"/>
              <a:gd name="T15" fmla="*/ 5 h 51"/>
              <a:gd name="T16" fmla="*/ 121 w 691"/>
              <a:gd name="T17" fmla="*/ 23 h 51"/>
              <a:gd name="T18" fmla="*/ 104 w 691"/>
              <a:gd name="T19" fmla="*/ 5 h 51"/>
              <a:gd name="T20" fmla="*/ 156 w 691"/>
              <a:gd name="T21" fmla="*/ 7 h 51"/>
              <a:gd name="T22" fmla="*/ 138 w 691"/>
              <a:gd name="T23" fmla="*/ 24 h 51"/>
              <a:gd name="T24" fmla="*/ 173 w 691"/>
              <a:gd name="T25" fmla="*/ 8 h 51"/>
              <a:gd name="T26" fmla="*/ 190 w 691"/>
              <a:gd name="T27" fmla="*/ 26 h 51"/>
              <a:gd name="T28" fmla="*/ 173 w 691"/>
              <a:gd name="T29" fmla="*/ 8 h 51"/>
              <a:gd name="T30" fmla="*/ 225 w 691"/>
              <a:gd name="T31" fmla="*/ 11 h 51"/>
              <a:gd name="T32" fmla="*/ 207 w 691"/>
              <a:gd name="T33" fmla="*/ 27 h 51"/>
              <a:gd name="T34" fmla="*/ 242 w 691"/>
              <a:gd name="T35" fmla="*/ 12 h 51"/>
              <a:gd name="T36" fmla="*/ 259 w 691"/>
              <a:gd name="T37" fmla="*/ 30 h 51"/>
              <a:gd name="T38" fmla="*/ 242 w 691"/>
              <a:gd name="T39" fmla="*/ 12 h 51"/>
              <a:gd name="T40" fmla="*/ 294 w 691"/>
              <a:gd name="T41" fmla="*/ 14 h 51"/>
              <a:gd name="T42" fmla="*/ 276 w 691"/>
              <a:gd name="T43" fmla="*/ 31 h 51"/>
              <a:gd name="T44" fmla="*/ 311 w 691"/>
              <a:gd name="T45" fmla="*/ 15 h 51"/>
              <a:gd name="T46" fmla="*/ 328 w 691"/>
              <a:gd name="T47" fmla="*/ 33 h 51"/>
              <a:gd name="T48" fmla="*/ 311 w 691"/>
              <a:gd name="T49" fmla="*/ 15 h 51"/>
              <a:gd name="T50" fmla="*/ 363 w 691"/>
              <a:gd name="T51" fmla="*/ 18 h 51"/>
              <a:gd name="T52" fmla="*/ 345 w 691"/>
              <a:gd name="T53" fmla="*/ 34 h 51"/>
              <a:gd name="T54" fmla="*/ 380 w 691"/>
              <a:gd name="T55" fmla="*/ 18 h 51"/>
              <a:gd name="T56" fmla="*/ 396 w 691"/>
              <a:gd name="T57" fmla="*/ 37 h 51"/>
              <a:gd name="T58" fmla="*/ 380 w 691"/>
              <a:gd name="T59" fmla="*/ 18 h 51"/>
              <a:gd name="T60" fmla="*/ 432 w 691"/>
              <a:gd name="T61" fmla="*/ 21 h 51"/>
              <a:gd name="T62" fmla="*/ 414 w 691"/>
              <a:gd name="T63" fmla="*/ 37 h 51"/>
              <a:gd name="T64" fmla="*/ 449 w 691"/>
              <a:gd name="T65" fmla="*/ 22 h 51"/>
              <a:gd name="T66" fmla="*/ 465 w 691"/>
              <a:gd name="T67" fmla="*/ 40 h 51"/>
              <a:gd name="T68" fmla="*/ 449 w 691"/>
              <a:gd name="T69" fmla="*/ 22 h 51"/>
              <a:gd name="T70" fmla="*/ 501 w 691"/>
              <a:gd name="T71" fmla="*/ 24 h 51"/>
              <a:gd name="T72" fmla="*/ 483 w 691"/>
              <a:gd name="T73" fmla="*/ 41 h 51"/>
              <a:gd name="T74" fmla="*/ 518 w 691"/>
              <a:gd name="T75" fmla="*/ 25 h 51"/>
              <a:gd name="T76" fmla="*/ 534 w 691"/>
              <a:gd name="T77" fmla="*/ 43 h 51"/>
              <a:gd name="T78" fmla="*/ 518 w 691"/>
              <a:gd name="T79" fmla="*/ 25 h 51"/>
              <a:gd name="T80" fmla="*/ 570 w 691"/>
              <a:gd name="T81" fmla="*/ 28 h 51"/>
              <a:gd name="T82" fmla="*/ 552 w 691"/>
              <a:gd name="T83" fmla="*/ 44 h 51"/>
              <a:gd name="T84" fmla="*/ 587 w 691"/>
              <a:gd name="T85" fmla="*/ 29 h 51"/>
              <a:gd name="T86" fmla="*/ 603 w 691"/>
              <a:gd name="T87" fmla="*/ 47 h 51"/>
              <a:gd name="T88" fmla="*/ 587 w 691"/>
              <a:gd name="T89" fmla="*/ 29 h 51"/>
              <a:gd name="T90" fmla="*/ 639 w 691"/>
              <a:gd name="T91" fmla="*/ 31 h 51"/>
              <a:gd name="T92" fmla="*/ 620 w 691"/>
              <a:gd name="T93" fmla="*/ 48 h 51"/>
              <a:gd name="T94" fmla="*/ 656 w 691"/>
              <a:gd name="T95" fmla="*/ 32 h 51"/>
              <a:gd name="T96" fmla="*/ 672 w 691"/>
              <a:gd name="T97" fmla="*/ 50 h 51"/>
              <a:gd name="T98" fmla="*/ 656 w 691"/>
              <a:gd name="T99" fmla="*/ 32 h 51"/>
              <a:gd name="T100" fmla="*/ 691 w 691"/>
              <a:gd name="T101" fmla="*/ 34 h 51"/>
              <a:gd name="T102" fmla="*/ 689 w 691"/>
              <a:gd name="T103" fmla="*/ 51 h 51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691"/>
              <a:gd name="T157" fmla="*/ 0 h 51"/>
              <a:gd name="T158" fmla="*/ 691 w 691"/>
              <a:gd name="T159" fmla="*/ 51 h 51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691" h="51">
                <a:moveTo>
                  <a:pt x="1" y="0"/>
                </a:moveTo>
                <a:lnTo>
                  <a:pt x="18" y="0"/>
                </a:lnTo>
                <a:lnTo>
                  <a:pt x="17" y="18"/>
                </a:lnTo>
                <a:lnTo>
                  <a:pt x="0" y="17"/>
                </a:lnTo>
                <a:lnTo>
                  <a:pt x="1" y="0"/>
                </a:lnTo>
                <a:close/>
                <a:moveTo>
                  <a:pt x="35" y="1"/>
                </a:moveTo>
                <a:lnTo>
                  <a:pt x="53" y="2"/>
                </a:lnTo>
                <a:lnTo>
                  <a:pt x="52" y="19"/>
                </a:lnTo>
                <a:lnTo>
                  <a:pt x="35" y="18"/>
                </a:lnTo>
                <a:lnTo>
                  <a:pt x="35" y="1"/>
                </a:lnTo>
                <a:close/>
                <a:moveTo>
                  <a:pt x="70" y="3"/>
                </a:moveTo>
                <a:lnTo>
                  <a:pt x="87" y="4"/>
                </a:lnTo>
                <a:lnTo>
                  <a:pt x="86" y="21"/>
                </a:lnTo>
                <a:lnTo>
                  <a:pt x="69" y="20"/>
                </a:lnTo>
                <a:lnTo>
                  <a:pt x="70" y="3"/>
                </a:lnTo>
                <a:close/>
                <a:moveTo>
                  <a:pt x="104" y="5"/>
                </a:moveTo>
                <a:lnTo>
                  <a:pt x="122" y="6"/>
                </a:lnTo>
                <a:lnTo>
                  <a:pt x="121" y="23"/>
                </a:lnTo>
                <a:lnTo>
                  <a:pt x="104" y="22"/>
                </a:lnTo>
                <a:lnTo>
                  <a:pt x="104" y="5"/>
                </a:lnTo>
                <a:close/>
                <a:moveTo>
                  <a:pt x="139" y="6"/>
                </a:moveTo>
                <a:lnTo>
                  <a:pt x="156" y="7"/>
                </a:lnTo>
                <a:lnTo>
                  <a:pt x="155" y="24"/>
                </a:lnTo>
                <a:lnTo>
                  <a:pt x="138" y="24"/>
                </a:lnTo>
                <a:lnTo>
                  <a:pt x="139" y="6"/>
                </a:lnTo>
                <a:close/>
                <a:moveTo>
                  <a:pt x="173" y="8"/>
                </a:moveTo>
                <a:lnTo>
                  <a:pt x="191" y="9"/>
                </a:lnTo>
                <a:lnTo>
                  <a:pt x="190" y="26"/>
                </a:lnTo>
                <a:lnTo>
                  <a:pt x="172" y="25"/>
                </a:lnTo>
                <a:lnTo>
                  <a:pt x="173" y="8"/>
                </a:lnTo>
                <a:close/>
                <a:moveTo>
                  <a:pt x="208" y="10"/>
                </a:moveTo>
                <a:lnTo>
                  <a:pt x="225" y="11"/>
                </a:lnTo>
                <a:lnTo>
                  <a:pt x="224" y="28"/>
                </a:lnTo>
                <a:lnTo>
                  <a:pt x="207" y="27"/>
                </a:lnTo>
                <a:lnTo>
                  <a:pt x="208" y="10"/>
                </a:lnTo>
                <a:close/>
                <a:moveTo>
                  <a:pt x="242" y="12"/>
                </a:moveTo>
                <a:lnTo>
                  <a:pt x="259" y="12"/>
                </a:lnTo>
                <a:lnTo>
                  <a:pt x="259" y="30"/>
                </a:lnTo>
                <a:lnTo>
                  <a:pt x="241" y="29"/>
                </a:lnTo>
                <a:lnTo>
                  <a:pt x="242" y="12"/>
                </a:lnTo>
                <a:close/>
                <a:moveTo>
                  <a:pt x="277" y="13"/>
                </a:moveTo>
                <a:lnTo>
                  <a:pt x="294" y="14"/>
                </a:lnTo>
                <a:lnTo>
                  <a:pt x="293" y="31"/>
                </a:lnTo>
                <a:lnTo>
                  <a:pt x="276" y="31"/>
                </a:lnTo>
                <a:lnTo>
                  <a:pt x="277" y="13"/>
                </a:lnTo>
                <a:close/>
                <a:moveTo>
                  <a:pt x="311" y="15"/>
                </a:moveTo>
                <a:lnTo>
                  <a:pt x="328" y="16"/>
                </a:lnTo>
                <a:lnTo>
                  <a:pt x="328" y="33"/>
                </a:lnTo>
                <a:lnTo>
                  <a:pt x="310" y="32"/>
                </a:lnTo>
                <a:lnTo>
                  <a:pt x="311" y="15"/>
                </a:lnTo>
                <a:close/>
                <a:moveTo>
                  <a:pt x="346" y="17"/>
                </a:moveTo>
                <a:lnTo>
                  <a:pt x="363" y="18"/>
                </a:lnTo>
                <a:lnTo>
                  <a:pt x="362" y="35"/>
                </a:lnTo>
                <a:lnTo>
                  <a:pt x="345" y="34"/>
                </a:lnTo>
                <a:lnTo>
                  <a:pt x="346" y="17"/>
                </a:lnTo>
                <a:close/>
                <a:moveTo>
                  <a:pt x="380" y="18"/>
                </a:moveTo>
                <a:lnTo>
                  <a:pt x="397" y="19"/>
                </a:lnTo>
                <a:lnTo>
                  <a:pt x="396" y="37"/>
                </a:lnTo>
                <a:lnTo>
                  <a:pt x="379" y="36"/>
                </a:lnTo>
                <a:lnTo>
                  <a:pt x="380" y="18"/>
                </a:lnTo>
                <a:close/>
                <a:moveTo>
                  <a:pt x="415" y="20"/>
                </a:moveTo>
                <a:lnTo>
                  <a:pt x="432" y="21"/>
                </a:lnTo>
                <a:lnTo>
                  <a:pt x="431" y="38"/>
                </a:lnTo>
                <a:lnTo>
                  <a:pt x="414" y="37"/>
                </a:lnTo>
                <a:lnTo>
                  <a:pt x="415" y="20"/>
                </a:lnTo>
                <a:close/>
                <a:moveTo>
                  <a:pt x="449" y="22"/>
                </a:moveTo>
                <a:lnTo>
                  <a:pt x="466" y="23"/>
                </a:lnTo>
                <a:lnTo>
                  <a:pt x="465" y="40"/>
                </a:lnTo>
                <a:lnTo>
                  <a:pt x="448" y="39"/>
                </a:lnTo>
                <a:lnTo>
                  <a:pt x="449" y="22"/>
                </a:lnTo>
                <a:close/>
                <a:moveTo>
                  <a:pt x="483" y="24"/>
                </a:moveTo>
                <a:lnTo>
                  <a:pt x="501" y="24"/>
                </a:lnTo>
                <a:lnTo>
                  <a:pt x="500" y="42"/>
                </a:lnTo>
                <a:lnTo>
                  <a:pt x="483" y="41"/>
                </a:lnTo>
                <a:lnTo>
                  <a:pt x="483" y="24"/>
                </a:lnTo>
                <a:close/>
                <a:moveTo>
                  <a:pt x="518" y="25"/>
                </a:moveTo>
                <a:lnTo>
                  <a:pt x="535" y="26"/>
                </a:lnTo>
                <a:lnTo>
                  <a:pt x="534" y="43"/>
                </a:lnTo>
                <a:lnTo>
                  <a:pt x="517" y="43"/>
                </a:lnTo>
                <a:lnTo>
                  <a:pt x="518" y="25"/>
                </a:lnTo>
                <a:close/>
                <a:moveTo>
                  <a:pt x="552" y="27"/>
                </a:moveTo>
                <a:lnTo>
                  <a:pt x="570" y="28"/>
                </a:lnTo>
                <a:lnTo>
                  <a:pt x="569" y="45"/>
                </a:lnTo>
                <a:lnTo>
                  <a:pt x="552" y="44"/>
                </a:lnTo>
                <a:lnTo>
                  <a:pt x="552" y="27"/>
                </a:lnTo>
                <a:close/>
                <a:moveTo>
                  <a:pt x="587" y="29"/>
                </a:moveTo>
                <a:lnTo>
                  <a:pt x="604" y="30"/>
                </a:lnTo>
                <a:lnTo>
                  <a:pt x="603" y="47"/>
                </a:lnTo>
                <a:lnTo>
                  <a:pt x="586" y="46"/>
                </a:lnTo>
                <a:lnTo>
                  <a:pt x="587" y="29"/>
                </a:lnTo>
                <a:close/>
                <a:moveTo>
                  <a:pt x="621" y="31"/>
                </a:moveTo>
                <a:lnTo>
                  <a:pt x="639" y="31"/>
                </a:lnTo>
                <a:lnTo>
                  <a:pt x="638" y="49"/>
                </a:lnTo>
                <a:lnTo>
                  <a:pt x="620" y="48"/>
                </a:lnTo>
                <a:lnTo>
                  <a:pt x="621" y="31"/>
                </a:lnTo>
                <a:close/>
                <a:moveTo>
                  <a:pt x="656" y="32"/>
                </a:moveTo>
                <a:lnTo>
                  <a:pt x="673" y="33"/>
                </a:lnTo>
                <a:lnTo>
                  <a:pt x="672" y="50"/>
                </a:lnTo>
                <a:lnTo>
                  <a:pt x="655" y="50"/>
                </a:lnTo>
                <a:lnTo>
                  <a:pt x="656" y="32"/>
                </a:lnTo>
                <a:close/>
                <a:moveTo>
                  <a:pt x="690" y="34"/>
                </a:moveTo>
                <a:lnTo>
                  <a:pt x="691" y="34"/>
                </a:lnTo>
                <a:lnTo>
                  <a:pt x="690" y="51"/>
                </a:lnTo>
                <a:lnTo>
                  <a:pt x="689" y="51"/>
                </a:lnTo>
                <a:lnTo>
                  <a:pt x="690" y="34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7" name="Freeform 1134"/>
          <p:cNvSpPr>
            <a:spLocks noEditPoints="1"/>
          </p:cNvSpPr>
          <p:nvPr/>
        </p:nvSpPr>
        <p:spPr bwMode="auto">
          <a:xfrm>
            <a:off x="5888038" y="3082925"/>
            <a:ext cx="192087" cy="990600"/>
          </a:xfrm>
          <a:custGeom>
            <a:avLst/>
            <a:gdLst>
              <a:gd name="T0" fmla="*/ 20 w 121"/>
              <a:gd name="T1" fmla="*/ 17 h 624"/>
              <a:gd name="T2" fmla="*/ 0 w 121"/>
              <a:gd name="T3" fmla="*/ 3 h 624"/>
              <a:gd name="T4" fmla="*/ 23 w 121"/>
              <a:gd name="T5" fmla="*/ 34 h 624"/>
              <a:gd name="T6" fmla="*/ 9 w 121"/>
              <a:gd name="T7" fmla="*/ 54 h 624"/>
              <a:gd name="T8" fmla="*/ 23 w 121"/>
              <a:gd name="T9" fmla="*/ 34 h 624"/>
              <a:gd name="T10" fmla="*/ 32 w 121"/>
              <a:gd name="T11" fmla="*/ 85 h 624"/>
              <a:gd name="T12" fmla="*/ 12 w 121"/>
              <a:gd name="T13" fmla="*/ 71 h 624"/>
              <a:gd name="T14" fmla="*/ 34 w 121"/>
              <a:gd name="T15" fmla="*/ 102 h 624"/>
              <a:gd name="T16" fmla="*/ 20 w 121"/>
              <a:gd name="T17" fmla="*/ 122 h 624"/>
              <a:gd name="T18" fmla="*/ 34 w 121"/>
              <a:gd name="T19" fmla="*/ 102 h 624"/>
              <a:gd name="T20" fmla="*/ 43 w 121"/>
              <a:gd name="T21" fmla="*/ 153 h 624"/>
              <a:gd name="T22" fmla="*/ 23 w 121"/>
              <a:gd name="T23" fmla="*/ 139 h 624"/>
              <a:gd name="T24" fmla="*/ 46 w 121"/>
              <a:gd name="T25" fmla="*/ 170 h 624"/>
              <a:gd name="T26" fmla="*/ 32 w 121"/>
              <a:gd name="T27" fmla="*/ 190 h 624"/>
              <a:gd name="T28" fmla="*/ 46 w 121"/>
              <a:gd name="T29" fmla="*/ 170 h 624"/>
              <a:gd name="T30" fmla="*/ 54 w 121"/>
              <a:gd name="T31" fmla="*/ 221 h 624"/>
              <a:gd name="T32" fmla="*/ 34 w 121"/>
              <a:gd name="T33" fmla="*/ 207 h 624"/>
              <a:gd name="T34" fmla="*/ 57 w 121"/>
              <a:gd name="T35" fmla="*/ 238 h 624"/>
              <a:gd name="T36" fmla="*/ 43 w 121"/>
              <a:gd name="T37" fmla="*/ 258 h 624"/>
              <a:gd name="T38" fmla="*/ 57 w 121"/>
              <a:gd name="T39" fmla="*/ 238 h 624"/>
              <a:gd name="T40" fmla="*/ 66 w 121"/>
              <a:gd name="T41" fmla="*/ 289 h 624"/>
              <a:gd name="T42" fmla="*/ 46 w 121"/>
              <a:gd name="T43" fmla="*/ 275 h 624"/>
              <a:gd name="T44" fmla="*/ 68 w 121"/>
              <a:gd name="T45" fmla="*/ 306 h 624"/>
              <a:gd name="T46" fmla="*/ 54 w 121"/>
              <a:gd name="T47" fmla="*/ 326 h 624"/>
              <a:gd name="T48" fmla="*/ 68 w 121"/>
              <a:gd name="T49" fmla="*/ 306 h 624"/>
              <a:gd name="T50" fmla="*/ 77 w 121"/>
              <a:gd name="T51" fmla="*/ 357 h 624"/>
              <a:gd name="T52" fmla="*/ 57 w 121"/>
              <a:gd name="T53" fmla="*/ 343 h 624"/>
              <a:gd name="T54" fmla="*/ 80 w 121"/>
              <a:gd name="T55" fmla="*/ 374 h 624"/>
              <a:gd name="T56" fmla="*/ 66 w 121"/>
              <a:gd name="T57" fmla="*/ 394 h 624"/>
              <a:gd name="T58" fmla="*/ 80 w 121"/>
              <a:gd name="T59" fmla="*/ 374 h 624"/>
              <a:gd name="T60" fmla="*/ 88 w 121"/>
              <a:gd name="T61" fmla="*/ 425 h 624"/>
              <a:gd name="T62" fmla="*/ 68 w 121"/>
              <a:gd name="T63" fmla="*/ 411 h 624"/>
              <a:gd name="T64" fmla="*/ 91 w 121"/>
              <a:gd name="T65" fmla="*/ 443 h 624"/>
              <a:gd name="T66" fmla="*/ 77 w 121"/>
              <a:gd name="T67" fmla="*/ 462 h 624"/>
              <a:gd name="T68" fmla="*/ 91 w 121"/>
              <a:gd name="T69" fmla="*/ 443 h 624"/>
              <a:gd name="T70" fmla="*/ 100 w 121"/>
              <a:gd name="T71" fmla="*/ 494 h 624"/>
              <a:gd name="T72" fmla="*/ 80 w 121"/>
              <a:gd name="T73" fmla="*/ 480 h 624"/>
              <a:gd name="T74" fmla="*/ 102 w 121"/>
              <a:gd name="T75" fmla="*/ 511 h 624"/>
              <a:gd name="T76" fmla="*/ 88 w 121"/>
              <a:gd name="T77" fmla="*/ 531 h 624"/>
              <a:gd name="T78" fmla="*/ 102 w 121"/>
              <a:gd name="T79" fmla="*/ 511 h 624"/>
              <a:gd name="T80" fmla="*/ 111 w 121"/>
              <a:gd name="T81" fmla="*/ 562 h 624"/>
              <a:gd name="T82" fmla="*/ 91 w 121"/>
              <a:gd name="T83" fmla="*/ 547 h 624"/>
              <a:gd name="T84" fmla="*/ 114 w 121"/>
              <a:gd name="T85" fmla="*/ 579 h 624"/>
              <a:gd name="T86" fmla="*/ 100 w 121"/>
              <a:gd name="T87" fmla="*/ 599 h 624"/>
              <a:gd name="T88" fmla="*/ 114 w 121"/>
              <a:gd name="T89" fmla="*/ 579 h 624"/>
              <a:gd name="T90" fmla="*/ 121 w 121"/>
              <a:gd name="T91" fmla="*/ 621 h 624"/>
              <a:gd name="T92" fmla="*/ 102 w 121"/>
              <a:gd name="T93" fmla="*/ 616 h 62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21"/>
              <a:gd name="T142" fmla="*/ 0 h 624"/>
              <a:gd name="T143" fmla="*/ 121 w 121"/>
              <a:gd name="T144" fmla="*/ 624 h 624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21" h="624">
                <a:moveTo>
                  <a:pt x="17" y="0"/>
                </a:moveTo>
                <a:lnTo>
                  <a:pt x="20" y="17"/>
                </a:lnTo>
                <a:lnTo>
                  <a:pt x="3" y="20"/>
                </a:lnTo>
                <a:lnTo>
                  <a:pt x="0" y="3"/>
                </a:lnTo>
                <a:lnTo>
                  <a:pt x="17" y="0"/>
                </a:lnTo>
                <a:close/>
                <a:moveTo>
                  <a:pt x="23" y="34"/>
                </a:moveTo>
                <a:lnTo>
                  <a:pt x="26" y="51"/>
                </a:lnTo>
                <a:lnTo>
                  <a:pt x="9" y="54"/>
                </a:lnTo>
                <a:lnTo>
                  <a:pt x="6" y="37"/>
                </a:lnTo>
                <a:lnTo>
                  <a:pt x="23" y="34"/>
                </a:lnTo>
                <a:close/>
                <a:moveTo>
                  <a:pt x="29" y="68"/>
                </a:moveTo>
                <a:lnTo>
                  <a:pt x="32" y="85"/>
                </a:lnTo>
                <a:lnTo>
                  <a:pt x="14" y="88"/>
                </a:lnTo>
                <a:lnTo>
                  <a:pt x="12" y="71"/>
                </a:lnTo>
                <a:lnTo>
                  <a:pt x="29" y="68"/>
                </a:lnTo>
                <a:close/>
                <a:moveTo>
                  <a:pt x="34" y="102"/>
                </a:moveTo>
                <a:lnTo>
                  <a:pt x="37" y="119"/>
                </a:lnTo>
                <a:lnTo>
                  <a:pt x="20" y="122"/>
                </a:lnTo>
                <a:lnTo>
                  <a:pt x="17" y="105"/>
                </a:lnTo>
                <a:lnTo>
                  <a:pt x="34" y="102"/>
                </a:lnTo>
                <a:close/>
                <a:moveTo>
                  <a:pt x="40" y="136"/>
                </a:moveTo>
                <a:lnTo>
                  <a:pt x="43" y="153"/>
                </a:lnTo>
                <a:lnTo>
                  <a:pt x="26" y="156"/>
                </a:lnTo>
                <a:lnTo>
                  <a:pt x="23" y="139"/>
                </a:lnTo>
                <a:lnTo>
                  <a:pt x="40" y="136"/>
                </a:lnTo>
                <a:close/>
                <a:moveTo>
                  <a:pt x="46" y="170"/>
                </a:moveTo>
                <a:lnTo>
                  <a:pt x="49" y="187"/>
                </a:lnTo>
                <a:lnTo>
                  <a:pt x="32" y="190"/>
                </a:lnTo>
                <a:lnTo>
                  <a:pt x="29" y="173"/>
                </a:lnTo>
                <a:lnTo>
                  <a:pt x="46" y="170"/>
                </a:lnTo>
                <a:close/>
                <a:moveTo>
                  <a:pt x="51" y="204"/>
                </a:moveTo>
                <a:lnTo>
                  <a:pt x="54" y="221"/>
                </a:lnTo>
                <a:lnTo>
                  <a:pt x="37" y="224"/>
                </a:lnTo>
                <a:lnTo>
                  <a:pt x="34" y="207"/>
                </a:lnTo>
                <a:lnTo>
                  <a:pt x="51" y="204"/>
                </a:lnTo>
                <a:close/>
                <a:moveTo>
                  <a:pt x="57" y="238"/>
                </a:moveTo>
                <a:lnTo>
                  <a:pt x="60" y="255"/>
                </a:lnTo>
                <a:lnTo>
                  <a:pt x="43" y="258"/>
                </a:lnTo>
                <a:lnTo>
                  <a:pt x="40" y="241"/>
                </a:lnTo>
                <a:lnTo>
                  <a:pt x="57" y="238"/>
                </a:lnTo>
                <a:close/>
                <a:moveTo>
                  <a:pt x="63" y="272"/>
                </a:moveTo>
                <a:lnTo>
                  <a:pt x="66" y="289"/>
                </a:lnTo>
                <a:lnTo>
                  <a:pt x="49" y="292"/>
                </a:lnTo>
                <a:lnTo>
                  <a:pt x="46" y="275"/>
                </a:lnTo>
                <a:lnTo>
                  <a:pt x="63" y="272"/>
                </a:lnTo>
                <a:close/>
                <a:moveTo>
                  <a:pt x="68" y="306"/>
                </a:moveTo>
                <a:lnTo>
                  <a:pt x="71" y="323"/>
                </a:lnTo>
                <a:lnTo>
                  <a:pt x="54" y="326"/>
                </a:lnTo>
                <a:lnTo>
                  <a:pt x="51" y="309"/>
                </a:lnTo>
                <a:lnTo>
                  <a:pt x="68" y="306"/>
                </a:lnTo>
                <a:close/>
                <a:moveTo>
                  <a:pt x="74" y="340"/>
                </a:moveTo>
                <a:lnTo>
                  <a:pt x="77" y="357"/>
                </a:lnTo>
                <a:lnTo>
                  <a:pt x="60" y="360"/>
                </a:lnTo>
                <a:lnTo>
                  <a:pt x="57" y="343"/>
                </a:lnTo>
                <a:lnTo>
                  <a:pt x="74" y="340"/>
                </a:lnTo>
                <a:close/>
                <a:moveTo>
                  <a:pt x="80" y="374"/>
                </a:moveTo>
                <a:lnTo>
                  <a:pt x="83" y="391"/>
                </a:lnTo>
                <a:lnTo>
                  <a:pt x="66" y="394"/>
                </a:lnTo>
                <a:lnTo>
                  <a:pt x="63" y="377"/>
                </a:lnTo>
                <a:lnTo>
                  <a:pt x="80" y="374"/>
                </a:lnTo>
                <a:close/>
                <a:moveTo>
                  <a:pt x="85" y="409"/>
                </a:moveTo>
                <a:lnTo>
                  <a:pt x="88" y="425"/>
                </a:lnTo>
                <a:lnTo>
                  <a:pt x="71" y="428"/>
                </a:lnTo>
                <a:lnTo>
                  <a:pt x="68" y="411"/>
                </a:lnTo>
                <a:lnTo>
                  <a:pt x="85" y="409"/>
                </a:lnTo>
                <a:close/>
                <a:moveTo>
                  <a:pt x="91" y="443"/>
                </a:moveTo>
                <a:lnTo>
                  <a:pt x="94" y="460"/>
                </a:lnTo>
                <a:lnTo>
                  <a:pt x="77" y="462"/>
                </a:lnTo>
                <a:lnTo>
                  <a:pt x="74" y="445"/>
                </a:lnTo>
                <a:lnTo>
                  <a:pt x="91" y="443"/>
                </a:lnTo>
                <a:close/>
                <a:moveTo>
                  <a:pt x="97" y="477"/>
                </a:moveTo>
                <a:lnTo>
                  <a:pt x="100" y="494"/>
                </a:lnTo>
                <a:lnTo>
                  <a:pt x="83" y="496"/>
                </a:lnTo>
                <a:lnTo>
                  <a:pt x="80" y="480"/>
                </a:lnTo>
                <a:lnTo>
                  <a:pt x="97" y="477"/>
                </a:lnTo>
                <a:close/>
                <a:moveTo>
                  <a:pt x="102" y="511"/>
                </a:moveTo>
                <a:lnTo>
                  <a:pt x="105" y="528"/>
                </a:lnTo>
                <a:lnTo>
                  <a:pt x="88" y="531"/>
                </a:lnTo>
                <a:lnTo>
                  <a:pt x="85" y="513"/>
                </a:lnTo>
                <a:lnTo>
                  <a:pt x="102" y="511"/>
                </a:lnTo>
                <a:close/>
                <a:moveTo>
                  <a:pt x="108" y="545"/>
                </a:moveTo>
                <a:lnTo>
                  <a:pt x="111" y="562"/>
                </a:lnTo>
                <a:lnTo>
                  <a:pt x="94" y="565"/>
                </a:lnTo>
                <a:lnTo>
                  <a:pt x="91" y="547"/>
                </a:lnTo>
                <a:lnTo>
                  <a:pt x="108" y="545"/>
                </a:lnTo>
                <a:close/>
                <a:moveTo>
                  <a:pt x="114" y="579"/>
                </a:moveTo>
                <a:lnTo>
                  <a:pt x="117" y="596"/>
                </a:lnTo>
                <a:lnTo>
                  <a:pt x="100" y="599"/>
                </a:lnTo>
                <a:lnTo>
                  <a:pt x="97" y="581"/>
                </a:lnTo>
                <a:lnTo>
                  <a:pt x="114" y="579"/>
                </a:lnTo>
                <a:close/>
                <a:moveTo>
                  <a:pt x="120" y="613"/>
                </a:moveTo>
                <a:lnTo>
                  <a:pt x="121" y="621"/>
                </a:lnTo>
                <a:lnTo>
                  <a:pt x="104" y="624"/>
                </a:lnTo>
                <a:lnTo>
                  <a:pt x="102" y="616"/>
                </a:lnTo>
                <a:lnTo>
                  <a:pt x="120" y="613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6398" name="Group 1777"/>
          <p:cNvGrpSpPr>
            <a:grpSpLocks/>
          </p:cNvGrpSpPr>
          <p:nvPr/>
        </p:nvGrpSpPr>
        <p:grpSpPr bwMode="auto">
          <a:xfrm>
            <a:off x="1738313" y="3687763"/>
            <a:ext cx="2246312" cy="2301875"/>
            <a:chOff x="1095" y="2323"/>
            <a:chExt cx="1415" cy="1450"/>
          </a:xfrm>
        </p:grpSpPr>
        <p:sp>
          <p:nvSpPr>
            <p:cNvPr id="16483" name="Oval 1775"/>
            <p:cNvSpPr>
              <a:spLocks noChangeArrowheads="1"/>
            </p:cNvSpPr>
            <p:nvPr/>
          </p:nvSpPr>
          <p:spPr bwMode="auto">
            <a:xfrm>
              <a:off x="1095" y="2323"/>
              <a:ext cx="1415" cy="1450"/>
            </a:xfrm>
            <a:prstGeom prst="ellipse">
              <a:avLst/>
            </a:prstGeom>
            <a:solidFill>
              <a:srgbClr val="BBE0E3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6484" name="Oval 1776"/>
            <p:cNvSpPr>
              <a:spLocks noChangeArrowheads="1"/>
            </p:cNvSpPr>
            <p:nvPr/>
          </p:nvSpPr>
          <p:spPr bwMode="auto">
            <a:xfrm>
              <a:off x="1095" y="2323"/>
              <a:ext cx="1415" cy="1450"/>
            </a:xfrm>
            <a:prstGeom prst="ellipse">
              <a:avLst/>
            </a:prstGeom>
            <a:noFill/>
            <a:ln w="63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</p:grpSp>
      <p:grpSp>
        <p:nvGrpSpPr>
          <p:cNvPr id="16399" name="Group 1780"/>
          <p:cNvGrpSpPr>
            <a:grpSpLocks/>
          </p:cNvGrpSpPr>
          <p:nvPr/>
        </p:nvGrpSpPr>
        <p:grpSpPr bwMode="auto">
          <a:xfrm>
            <a:off x="2217738" y="3838575"/>
            <a:ext cx="1560512" cy="1671638"/>
            <a:chOff x="1397" y="2418"/>
            <a:chExt cx="983" cy="1053"/>
          </a:xfrm>
        </p:grpSpPr>
        <p:sp>
          <p:nvSpPr>
            <p:cNvPr id="16481" name="Oval 1778"/>
            <p:cNvSpPr>
              <a:spLocks noChangeArrowheads="1"/>
            </p:cNvSpPr>
            <p:nvPr/>
          </p:nvSpPr>
          <p:spPr bwMode="auto">
            <a:xfrm>
              <a:off x="1406" y="2427"/>
              <a:ext cx="966" cy="1035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6482" name="Freeform 1779"/>
            <p:cNvSpPr>
              <a:spLocks noEditPoints="1"/>
            </p:cNvSpPr>
            <p:nvPr/>
          </p:nvSpPr>
          <p:spPr bwMode="auto">
            <a:xfrm>
              <a:off x="1397" y="2418"/>
              <a:ext cx="983" cy="1053"/>
            </a:xfrm>
            <a:custGeom>
              <a:avLst/>
              <a:gdLst>
                <a:gd name="T0" fmla="*/ 5630 w 11400"/>
                <a:gd name="T1" fmla="*/ 171 h 12201"/>
                <a:gd name="T2" fmla="*/ 4921 w 11400"/>
                <a:gd name="T3" fmla="*/ 261 h 12201"/>
                <a:gd name="T4" fmla="*/ 4345 w 11400"/>
                <a:gd name="T5" fmla="*/ 383 h 12201"/>
                <a:gd name="T6" fmla="*/ 4158 w 11400"/>
                <a:gd name="T7" fmla="*/ 437 h 12201"/>
                <a:gd name="T8" fmla="*/ 3160 w 11400"/>
                <a:gd name="T9" fmla="*/ 641 h 12201"/>
                <a:gd name="T10" fmla="*/ 2592 w 11400"/>
                <a:gd name="T11" fmla="*/ 1235 h 12201"/>
                <a:gd name="T12" fmla="*/ 2433 w 11400"/>
                <a:gd name="T13" fmla="*/ 1357 h 12201"/>
                <a:gd name="T14" fmla="*/ 1573 w 11400"/>
                <a:gd name="T15" fmla="*/ 1898 h 12201"/>
                <a:gd name="T16" fmla="*/ 1241 w 11400"/>
                <a:gd name="T17" fmla="*/ 2651 h 12201"/>
                <a:gd name="T18" fmla="*/ 865 w 11400"/>
                <a:gd name="T19" fmla="*/ 3288 h 12201"/>
                <a:gd name="T20" fmla="*/ 578 w 11400"/>
                <a:gd name="T21" fmla="*/ 3424 h 12201"/>
                <a:gd name="T22" fmla="*/ 423 w 11400"/>
                <a:gd name="T23" fmla="*/ 4432 h 12201"/>
                <a:gd name="T24" fmla="*/ 179 w 11400"/>
                <a:gd name="T25" fmla="*/ 4577 h 12201"/>
                <a:gd name="T26" fmla="*/ 294 w 11400"/>
                <a:gd name="T27" fmla="*/ 5008 h 12201"/>
                <a:gd name="T28" fmla="*/ 200 w 11400"/>
                <a:gd name="T29" fmla="*/ 5986 h 12201"/>
                <a:gd name="T30" fmla="*/ 1 w 11400"/>
                <a:gd name="T31" fmla="*/ 6188 h 12201"/>
                <a:gd name="T32" fmla="*/ 288 w 11400"/>
                <a:gd name="T33" fmla="*/ 7148 h 12201"/>
                <a:gd name="T34" fmla="*/ 147 w 11400"/>
                <a:gd name="T35" fmla="*/ 7476 h 12201"/>
                <a:gd name="T36" fmla="*/ 536 w 11400"/>
                <a:gd name="T37" fmla="*/ 8133 h 12201"/>
                <a:gd name="T38" fmla="*/ 565 w 11400"/>
                <a:gd name="T39" fmla="*/ 8750 h 12201"/>
                <a:gd name="T40" fmla="*/ 1015 w 11400"/>
                <a:gd name="T41" fmla="*/ 9189 h 12201"/>
                <a:gd name="T42" fmla="*/ 1223 w 11400"/>
                <a:gd name="T43" fmla="*/ 9525 h 12201"/>
                <a:gd name="T44" fmla="*/ 1689 w 11400"/>
                <a:gd name="T45" fmla="*/ 10433 h 12201"/>
                <a:gd name="T46" fmla="*/ 2258 w 11400"/>
                <a:gd name="T47" fmla="*/ 10701 h 12201"/>
                <a:gd name="T48" fmla="*/ 2566 w 11400"/>
                <a:gd name="T49" fmla="*/ 10948 h 12201"/>
                <a:gd name="T50" fmla="*/ 3132 w 11400"/>
                <a:gd name="T51" fmla="*/ 11547 h 12201"/>
                <a:gd name="T52" fmla="*/ 4127 w 11400"/>
                <a:gd name="T53" fmla="*/ 11755 h 12201"/>
                <a:gd name="T54" fmla="*/ 4274 w 11400"/>
                <a:gd name="T55" fmla="*/ 12008 h 12201"/>
                <a:gd name="T56" fmla="*/ 4698 w 11400"/>
                <a:gd name="T57" fmla="*/ 11903 h 12201"/>
                <a:gd name="T58" fmla="*/ 5561 w 11400"/>
                <a:gd name="T59" fmla="*/ 11999 h 12201"/>
                <a:gd name="T60" fmla="*/ 5875 w 11400"/>
                <a:gd name="T61" fmla="*/ 12198 h 12201"/>
                <a:gd name="T62" fmla="*/ 6648 w 11400"/>
                <a:gd name="T63" fmla="*/ 11914 h 12201"/>
                <a:gd name="T64" fmla="*/ 7207 w 11400"/>
                <a:gd name="T65" fmla="*/ 11778 h 12201"/>
                <a:gd name="T66" fmla="*/ 7530 w 11400"/>
                <a:gd name="T67" fmla="*/ 11881 h 12201"/>
                <a:gd name="T68" fmla="*/ 8204 w 11400"/>
                <a:gd name="T69" fmla="*/ 11357 h 12201"/>
                <a:gd name="T70" fmla="*/ 8569 w 11400"/>
                <a:gd name="T71" fmla="*/ 11373 h 12201"/>
                <a:gd name="T72" fmla="*/ 9328 w 11400"/>
                <a:gd name="T73" fmla="*/ 10808 h 12201"/>
                <a:gd name="T74" fmla="*/ 9772 w 11400"/>
                <a:gd name="T75" fmla="*/ 10069 h 12201"/>
                <a:gd name="T76" fmla="*/ 10071 w 11400"/>
                <a:gd name="T77" fmla="*/ 10017 h 12201"/>
                <a:gd name="T78" fmla="*/ 10576 w 11400"/>
                <a:gd name="T79" fmla="*/ 9264 h 12201"/>
                <a:gd name="T80" fmla="*/ 10971 w 11400"/>
                <a:gd name="T81" fmla="*/ 8429 h 12201"/>
                <a:gd name="T82" fmla="*/ 11040 w 11400"/>
                <a:gd name="T83" fmla="*/ 8239 h 12201"/>
                <a:gd name="T84" fmla="*/ 11101 w 11400"/>
                <a:gd name="T85" fmla="*/ 7222 h 12201"/>
                <a:gd name="T86" fmla="*/ 11334 w 11400"/>
                <a:gd name="T87" fmla="*/ 7029 h 12201"/>
                <a:gd name="T88" fmla="*/ 11200 w 11400"/>
                <a:gd name="T89" fmla="*/ 6098 h 12201"/>
                <a:gd name="T90" fmla="*/ 11396 w 11400"/>
                <a:gd name="T91" fmla="*/ 5842 h 12201"/>
                <a:gd name="T92" fmla="*/ 11089 w 11400"/>
                <a:gd name="T93" fmla="*/ 4910 h 12201"/>
                <a:gd name="T94" fmla="*/ 11222 w 11400"/>
                <a:gd name="T95" fmla="*/ 4580 h 12201"/>
                <a:gd name="T96" fmla="*/ 10768 w 11400"/>
                <a:gd name="T97" fmla="*/ 3801 h 12201"/>
                <a:gd name="T98" fmla="*/ 10850 w 11400"/>
                <a:gd name="T99" fmla="*/ 3482 h 12201"/>
                <a:gd name="T100" fmla="*/ 10194 w 11400"/>
                <a:gd name="T101" fmla="*/ 2701 h 12201"/>
                <a:gd name="T102" fmla="*/ 9769 w 11400"/>
                <a:gd name="T103" fmla="*/ 2130 h 12201"/>
                <a:gd name="T104" fmla="*/ 9736 w 11400"/>
                <a:gd name="T105" fmla="*/ 1793 h 12201"/>
                <a:gd name="T106" fmla="*/ 8858 w 11400"/>
                <a:gd name="T107" fmla="*/ 1271 h 12201"/>
                <a:gd name="T108" fmla="*/ 8701 w 11400"/>
                <a:gd name="T109" fmla="*/ 1157 h 12201"/>
                <a:gd name="T110" fmla="*/ 7961 w 11400"/>
                <a:gd name="T111" fmla="*/ 720 h 12201"/>
                <a:gd name="T112" fmla="*/ 7745 w 11400"/>
                <a:gd name="T113" fmla="*/ 406 h 12201"/>
                <a:gd name="T114" fmla="*/ 6732 w 11400"/>
                <a:gd name="T115" fmla="*/ 305 h 12201"/>
                <a:gd name="T116" fmla="*/ 6571 w 11400"/>
                <a:gd name="T117" fmla="*/ 71 h 12201"/>
                <a:gd name="T118" fmla="*/ 6149 w 11400"/>
                <a:gd name="T119" fmla="*/ 221 h 122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1400"/>
                <a:gd name="T181" fmla="*/ 0 h 12201"/>
                <a:gd name="T182" fmla="*/ 11400 w 11400"/>
                <a:gd name="T183" fmla="*/ 12201 h 1220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1400" h="12201">
                  <a:moveTo>
                    <a:pt x="5771" y="30"/>
                  </a:moveTo>
                  <a:lnTo>
                    <a:pt x="5772" y="31"/>
                  </a:lnTo>
                  <a:cubicBezTo>
                    <a:pt x="5801" y="59"/>
                    <a:pt x="5809" y="102"/>
                    <a:pt x="5794" y="139"/>
                  </a:cubicBezTo>
                  <a:cubicBezTo>
                    <a:pt x="5779" y="176"/>
                    <a:pt x="5743" y="201"/>
                    <a:pt x="5703" y="201"/>
                  </a:cubicBezTo>
                  <a:lnTo>
                    <a:pt x="5558" y="203"/>
                  </a:lnTo>
                  <a:lnTo>
                    <a:pt x="5507" y="206"/>
                  </a:lnTo>
                  <a:lnTo>
                    <a:pt x="5499" y="6"/>
                  </a:lnTo>
                  <a:lnTo>
                    <a:pt x="5556" y="3"/>
                  </a:lnTo>
                  <a:lnTo>
                    <a:pt x="5700" y="1"/>
                  </a:lnTo>
                  <a:lnTo>
                    <a:pt x="5631" y="172"/>
                  </a:lnTo>
                  <a:lnTo>
                    <a:pt x="5630" y="171"/>
                  </a:lnTo>
                  <a:lnTo>
                    <a:pt x="5771" y="30"/>
                  </a:lnTo>
                  <a:close/>
                  <a:moveTo>
                    <a:pt x="5310" y="217"/>
                  </a:moveTo>
                  <a:lnTo>
                    <a:pt x="5277" y="219"/>
                  </a:lnTo>
                  <a:lnTo>
                    <a:pt x="5138" y="232"/>
                  </a:lnTo>
                  <a:lnTo>
                    <a:pt x="5116" y="235"/>
                  </a:lnTo>
                  <a:lnTo>
                    <a:pt x="5092" y="36"/>
                  </a:lnTo>
                  <a:lnTo>
                    <a:pt x="5119" y="33"/>
                  </a:lnTo>
                  <a:lnTo>
                    <a:pt x="5264" y="19"/>
                  </a:lnTo>
                  <a:lnTo>
                    <a:pt x="5297" y="17"/>
                  </a:lnTo>
                  <a:lnTo>
                    <a:pt x="5310" y="217"/>
                  </a:lnTo>
                  <a:close/>
                  <a:moveTo>
                    <a:pt x="4921" y="261"/>
                  </a:moveTo>
                  <a:lnTo>
                    <a:pt x="4863" y="269"/>
                  </a:lnTo>
                  <a:lnTo>
                    <a:pt x="4728" y="293"/>
                  </a:lnTo>
                  <a:lnTo>
                    <a:pt x="4689" y="97"/>
                  </a:lnTo>
                  <a:lnTo>
                    <a:pt x="4693" y="97"/>
                  </a:lnTo>
                  <a:lnTo>
                    <a:pt x="4834" y="72"/>
                  </a:lnTo>
                  <a:lnTo>
                    <a:pt x="4891" y="63"/>
                  </a:lnTo>
                  <a:lnTo>
                    <a:pt x="4921" y="261"/>
                  </a:lnTo>
                  <a:close/>
                  <a:moveTo>
                    <a:pt x="4536" y="335"/>
                  </a:moveTo>
                  <a:lnTo>
                    <a:pt x="4460" y="352"/>
                  </a:lnTo>
                  <a:lnTo>
                    <a:pt x="4345" y="383"/>
                  </a:lnTo>
                  <a:lnTo>
                    <a:pt x="4294" y="189"/>
                  </a:lnTo>
                  <a:lnTo>
                    <a:pt x="4414" y="158"/>
                  </a:lnTo>
                  <a:lnTo>
                    <a:pt x="4491" y="140"/>
                  </a:lnTo>
                  <a:lnTo>
                    <a:pt x="4536" y="335"/>
                  </a:lnTo>
                  <a:close/>
                  <a:moveTo>
                    <a:pt x="4158" y="437"/>
                  </a:moveTo>
                  <a:lnTo>
                    <a:pt x="4067" y="467"/>
                  </a:lnTo>
                  <a:lnTo>
                    <a:pt x="3971" y="500"/>
                  </a:lnTo>
                  <a:lnTo>
                    <a:pt x="3905" y="311"/>
                  </a:lnTo>
                  <a:lnTo>
                    <a:pt x="4006" y="276"/>
                  </a:lnTo>
                  <a:lnTo>
                    <a:pt x="4097" y="247"/>
                  </a:lnTo>
                  <a:lnTo>
                    <a:pt x="4158" y="437"/>
                  </a:lnTo>
                  <a:close/>
                  <a:moveTo>
                    <a:pt x="3788" y="568"/>
                  </a:moveTo>
                  <a:lnTo>
                    <a:pt x="3686" y="610"/>
                  </a:lnTo>
                  <a:lnTo>
                    <a:pt x="3606" y="645"/>
                  </a:lnTo>
                  <a:lnTo>
                    <a:pt x="3526" y="462"/>
                  </a:lnTo>
                  <a:lnTo>
                    <a:pt x="3610" y="425"/>
                  </a:lnTo>
                  <a:lnTo>
                    <a:pt x="3713" y="383"/>
                  </a:lnTo>
                  <a:lnTo>
                    <a:pt x="3788" y="568"/>
                  </a:lnTo>
                  <a:close/>
                  <a:moveTo>
                    <a:pt x="3429" y="727"/>
                  </a:moveTo>
                  <a:lnTo>
                    <a:pt x="3318" y="782"/>
                  </a:lnTo>
                  <a:lnTo>
                    <a:pt x="3254" y="817"/>
                  </a:lnTo>
                  <a:lnTo>
                    <a:pt x="3160" y="641"/>
                  </a:lnTo>
                  <a:lnTo>
                    <a:pt x="3229" y="603"/>
                  </a:lnTo>
                  <a:lnTo>
                    <a:pt x="3340" y="548"/>
                  </a:lnTo>
                  <a:lnTo>
                    <a:pt x="3429" y="727"/>
                  </a:lnTo>
                  <a:close/>
                  <a:moveTo>
                    <a:pt x="3084" y="911"/>
                  </a:moveTo>
                  <a:lnTo>
                    <a:pt x="2914" y="1016"/>
                  </a:lnTo>
                  <a:lnTo>
                    <a:pt x="2809" y="845"/>
                  </a:lnTo>
                  <a:lnTo>
                    <a:pt x="2979" y="741"/>
                  </a:lnTo>
                  <a:lnTo>
                    <a:pt x="3084" y="911"/>
                  </a:lnTo>
                  <a:close/>
                  <a:moveTo>
                    <a:pt x="2751" y="1123"/>
                  </a:moveTo>
                  <a:lnTo>
                    <a:pt x="2627" y="1208"/>
                  </a:lnTo>
                  <a:lnTo>
                    <a:pt x="2592" y="1235"/>
                  </a:lnTo>
                  <a:lnTo>
                    <a:pt x="2471" y="1076"/>
                  </a:lnTo>
                  <a:lnTo>
                    <a:pt x="2514" y="1044"/>
                  </a:lnTo>
                  <a:lnTo>
                    <a:pt x="2638" y="958"/>
                  </a:lnTo>
                  <a:lnTo>
                    <a:pt x="2751" y="1123"/>
                  </a:lnTo>
                  <a:close/>
                  <a:moveTo>
                    <a:pt x="2433" y="1357"/>
                  </a:moveTo>
                  <a:lnTo>
                    <a:pt x="2412" y="1373"/>
                  </a:lnTo>
                  <a:lnTo>
                    <a:pt x="2283" y="1482"/>
                  </a:lnTo>
                  <a:lnTo>
                    <a:pt x="2154" y="1329"/>
                  </a:lnTo>
                  <a:lnTo>
                    <a:pt x="2290" y="1214"/>
                  </a:lnTo>
                  <a:lnTo>
                    <a:pt x="2312" y="1198"/>
                  </a:lnTo>
                  <a:lnTo>
                    <a:pt x="2433" y="1357"/>
                  </a:lnTo>
                  <a:close/>
                  <a:moveTo>
                    <a:pt x="2136" y="1611"/>
                  </a:moveTo>
                  <a:lnTo>
                    <a:pt x="2004" y="1733"/>
                  </a:lnTo>
                  <a:lnTo>
                    <a:pt x="1994" y="1744"/>
                  </a:lnTo>
                  <a:lnTo>
                    <a:pt x="1851" y="1604"/>
                  </a:lnTo>
                  <a:lnTo>
                    <a:pt x="1868" y="1587"/>
                  </a:lnTo>
                  <a:lnTo>
                    <a:pt x="2000" y="1464"/>
                  </a:lnTo>
                  <a:lnTo>
                    <a:pt x="2136" y="1611"/>
                  </a:lnTo>
                  <a:close/>
                  <a:moveTo>
                    <a:pt x="1854" y="1887"/>
                  </a:moveTo>
                  <a:lnTo>
                    <a:pt x="1813" y="1928"/>
                  </a:lnTo>
                  <a:lnTo>
                    <a:pt x="1722" y="2031"/>
                  </a:lnTo>
                  <a:lnTo>
                    <a:pt x="1573" y="1898"/>
                  </a:lnTo>
                  <a:lnTo>
                    <a:pt x="1670" y="1788"/>
                  </a:lnTo>
                  <a:lnTo>
                    <a:pt x="1711" y="1747"/>
                  </a:lnTo>
                  <a:lnTo>
                    <a:pt x="1854" y="1887"/>
                  </a:lnTo>
                  <a:close/>
                  <a:moveTo>
                    <a:pt x="1594" y="2178"/>
                  </a:moveTo>
                  <a:lnTo>
                    <a:pt x="1469" y="2334"/>
                  </a:lnTo>
                  <a:lnTo>
                    <a:pt x="1313" y="2208"/>
                  </a:lnTo>
                  <a:lnTo>
                    <a:pt x="1439" y="2053"/>
                  </a:lnTo>
                  <a:lnTo>
                    <a:pt x="1594" y="2178"/>
                  </a:lnTo>
                  <a:close/>
                  <a:moveTo>
                    <a:pt x="1353" y="2491"/>
                  </a:moveTo>
                  <a:lnTo>
                    <a:pt x="1294" y="2571"/>
                  </a:lnTo>
                  <a:lnTo>
                    <a:pt x="1241" y="2651"/>
                  </a:lnTo>
                  <a:lnTo>
                    <a:pt x="1074" y="2540"/>
                  </a:lnTo>
                  <a:lnTo>
                    <a:pt x="1133" y="2452"/>
                  </a:lnTo>
                  <a:lnTo>
                    <a:pt x="1191" y="2373"/>
                  </a:lnTo>
                  <a:lnTo>
                    <a:pt x="1353" y="2491"/>
                  </a:lnTo>
                  <a:close/>
                  <a:moveTo>
                    <a:pt x="1133" y="2814"/>
                  </a:moveTo>
                  <a:lnTo>
                    <a:pt x="1031" y="2986"/>
                  </a:lnTo>
                  <a:lnTo>
                    <a:pt x="859" y="2883"/>
                  </a:lnTo>
                  <a:lnTo>
                    <a:pt x="962" y="2711"/>
                  </a:lnTo>
                  <a:lnTo>
                    <a:pt x="1133" y="2814"/>
                  </a:lnTo>
                  <a:close/>
                  <a:moveTo>
                    <a:pt x="936" y="3156"/>
                  </a:moveTo>
                  <a:lnTo>
                    <a:pt x="865" y="3288"/>
                  </a:lnTo>
                  <a:lnTo>
                    <a:pt x="845" y="3329"/>
                  </a:lnTo>
                  <a:lnTo>
                    <a:pt x="665" y="3243"/>
                  </a:lnTo>
                  <a:lnTo>
                    <a:pt x="688" y="3194"/>
                  </a:lnTo>
                  <a:lnTo>
                    <a:pt x="759" y="3062"/>
                  </a:lnTo>
                  <a:lnTo>
                    <a:pt x="936" y="3156"/>
                  </a:lnTo>
                  <a:close/>
                  <a:moveTo>
                    <a:pt x="759" y="3510"/>
                  </a:moveTo>
                  <a:lnTo>
                    <a:pt x="743" y="3543"/>
                  </a:lnTo>
                  <a:lnTo>
                    <a:pt x="681" y="3689"/>
                  </a:lnTo>
                  <a:lnTo>
                    <a:pt x="497" y="3611"/>
                  </a:lnTo>
                  <a:lnTo>
                    <a:pt x="563" y="3456"/>
                  </a:lnTo>
                  <a:lnTo>
                    <a:pt x="578" y="3424"/>
                  </a:lnTo>
                  <a:lnTo>
                    <a:pt x="759" y="3510"/>
                  </a:lnTo>
                  <a:close/>
                  <a:moveTo>
                    <a:pt x="607" y="3871"/>
                  </a:moveTo>
                  <a:lnTo>
                    <a:pt x="582" y="3936"/>
                  </a:lnTo>
                  <a:lnTo>
                    <a:pt x="539" y="4057"/>
                  </a:lnTo>
                  <a:lnTo>
                    <a:pt x="351" y="3990"/>
                  </a:lnTo>
                  <a:lnTo>
                    <a:pt x="396" y="3865"/>
                  </a:lnTo>
                  <a:lnTo>
                    <a:pt x="420" y="3800"/>
                  </a:lnTo>
                  <a:lnTo>
                    <a:pt x="607" y="3871"/>
                  </a:lnTo>
                  <a:close/>
                  <a:moveTo>
                    <a:pt x="479" y="4242"/>
                  </a:moveTo>
                  <a:lnTo>
                    <a:pt x="448" y="4346"/>
                  </a:lnTo>
                  <a:lnTo>
                    <a:pt x="423" y="4432"/>
                  </a:lnTo>
                  <a:lnTo>
                    <a:pt x="231" y="4379"/>
                  </a:lnTo>
                  <a:lnTo>
                    <a:pt x="256" y="4287"/>
                  </a:lnTo>
                  <a:lnTo>
                    <a:pt x="288" y="4184"/>
                  </a:lnTo>
                  <a:lnTo>
                    <a:pt x="479" y="4242"/>
                  </a:lnTo>
                  <a:close/>
                  <a:moveTo>
                    <a:pt x="374" y="4623"/>
                  </a:moveTo>
                  <a:lnTo>
                    <a:pt x="373" y="4625"/>
                  </a:lnTo>
                  <a:lnTo>
                    <a:pt x="341" y="4768"/>
                  </a:lnTo>
                  <a:lnTo>
                    <a:pt x="331" y="4814"/>
                  </a:lnTo>
                  <a:lnTo>
                    <a:pt x="135" y="4774"/>
                  </a:lnTo>
                  <a:lnTo>
                    <a:pt x="146" y="4723"/>
                  </a:lnTo>
                  <a:lnTo>
                    <a:pt x="179" y="4577"/>
                  </a:lnTo>
                  <a:lnTo>
                    <a:pt x="180" y="4575"/>
                  </a:lnTo>
                  <a:lnTo>
                    <a:pt x="374" y="4623"/>
                  </a:lnTo>
                  <a:close/>
                  <a:moveTo>
                    <a:pt x="294" y="5008"/>
                  </a:moveTo>
                  <a:lnTo>
                    <a:pt x="285" y="5056"/>
                  </a:lnTo>
                  <a:lnTo>
                    <a:pt x="263" y="5202"/>
                  </a:lnTo>
                  <a:lnTo>
                    <a:pt x="65" y="5175"/>
                  </a:lnTo>
                  <a:lnTo>
                    <a:pt x="65" y="5171"/>
                  </a:lnTo>
                  <a:lnTo>
                    <a:pt x="89" y="5020"/>
                  </a:lnTo>
                  <a:lnTo>
                    <a:pt x="97" y="4973"/>
                  </a:lnTo>
                  <a:lnTo>
                    <a:pt x="294" y="5008"/>
                  </a:lnTo>
                  <a:close/>
                  <a:moveTo>
                    <a:pt x="239" y="5397"/>
                  </a:moveTo>
                  <a:lnTo>
                    <a:pt x="228" y="5497"/>
                  </a:lnTo>
                  <a:lnTo>
                    <a:pt x="220" y="5594"/>
                  </a:lnTo>
                  <a:lnTo>
                    <a:pt x="20" y="5577"/>
                  </a:lnTo>
                  <a:lnTo>
                    <a:pt x="29" y="5476"/>
                  </a:lnTo>
                  <a:lnTo>
                    <a:pt x="40" y="5376"/>
                  </a:lnTo>
                  <a:lnTo>
                    <a:pt x="239" y="5397"/>
                  </a:lnTo>
                  <a:close/>
                  <a:moveTo>
                    <a:pt x="207" y="5791"/>
                  </a:moveTo>
                  <a:lnTo>
                    <a:pt x="206" y="5797"/>
                  </a:lnTo>
                  <a:lnTo>
                    <a:pt x="201" y="5949"/>
                  </a:lnTo>
                  <a:lnTo>
                    <a:pt x="200" y="5986"/>
                  </a:lnTo>
                  <a:lnTo>
                    <a:pt x="0" y="5984"/>
                  </a:lnTo>
                  <a:lnTo>
                    <a:pt x="1" y="5941"/>
                  </a:lnTo>
                  <a:lnTo>
                    <a:pt x="7" y="5785"/>
                  </a:lnTo>
                  <a:lnTo>
                    <a:pt x="7" y="5779"/>
                  </a:lnTo>
                  <a:lnTo>
                    <a:pt x="207" y="5791"/>
                  </a:lnTo>
                  <a:close/>
                  <a:moveTo>
                    <a:pt x="201" y="6182"/>
                  </a:moveTo>
                  <a:lnTo>
                    <a:pt x="203" y="6254"/>
                  </a:lnTo>
                  <a:lnTo>
                    <a:pt x="208" y="6381"/>
                  </a:lnTo>
                  <a:lnTo>
                    <a:pt x="8" y="6388"/>
                  </a:lnTo>
                  <a:lnTo>
                    <a:pt x="4" y="6259"/>
                  </a:lnTo>
                  <a:lnTo>
                    <a:pt x="1" y="6188"/>
                  </a:lnTo>
                  <a:lnTo>
                    <a:pt x="201" y="6182"/>
                  </a:lnTo>
                  <a:close/>
                  <a:moveTo>
                    <a:pt x="219" y="6576"/>
                  </a:moveTo>
                  <a:lnTo>
                    <a:pt x="230" y="6707"/>
                  </a:lnTo>
                  <a:lnTo>
                    <a:pt x="237" y="6773"/>
                  </a:lnTo>
                  <a:lnTo>
                    <a:pt x="38" y="6794"/>
                  </a:lnTo>
                  <a:lnTo>
                    <a:pt x="31" y="6723"/>
                  </a:lnTo>
                  <a:lnTo>
                    <a:pt x="20" y="6593"/>
                  </a:lnTo>
                  <a:lnTo>
                    <a:pt x="219" y="6576"/>
                  </a:lnTo>
                  <a:close/>
                  <a:moveTo>
                    <a:pt x="261" y="6969"/>
                  </a:moveTo>
                  <a:lnTo>
                    <a:pt x="265" y="7003"/>
                  </a:lnTo>
                  <a:lnTo>
                    <a:pt x="288" y="7148"/>
                  </a:lnTo>
                  <a:lnTo>
                    <a:pt x="290" y="7162"/>
                  </a:lnTo>
                  <a:lnTo>
                    <a:pt x="93" y="7198"/>
                  </a:lnTo>
                  <a:lnTo>
                    <a:pt x="90" y="7179"/>
                  </a:lnTo>
                  <a:lnTo>
                    <a:pt x="67" y="7028"/>
                  </a:lnTo>
                  <a:lnTo>
                    <a:pt x="62" y="6995"/>
                  </a:lnTo>
                  <a:lnTo>
                    <a:pt x="261" y="6969"/>
                  </a:lnTo>
                  <a:close/>
                  <a:moveTo>
                    <a:pt x="327" y="7357"/>
                  </a:moveTo>
                  <a:lnTo>
                    <a:pt x="343" y="7437"/>
                  </a:lnTo>
                  <a:lnTo>
                    <a:pt x="369" y="7550"/>
                  </a:lnTo>
                  <a:lnTo>
                    <a:pt x="174" y="7594"/>
                  </a:lnTo>
                  <a:lnTo>
                    <a:pt x="147" y="7476"/>
                  </a:lnTo>
                  <a:lnTo>
                    <a:pt x="131" y="7396"/>
                  </a:lnTo>
                  <a:lnTo>
                    <a:pt x="327" y="7357"/>
                  </a:lnTo>
                  <a:close/>
                  <a:moveTo>
                    <a:pt x="416" y="7739"/>
                  </a:moveTo>
                  <a:lnTo>
                    <a:pt x="450" y="7859"/>
                  </a:lnTo>
                  <a:lnTo>
                    <a:pt x="471" y="7929"/>
                  </a:lnTo>
                  <a:lnTo>
                    <a:pt x="280" y="7987"/>
                  </a:lnTo>
                  <a:lnTo>
                    <a:pt x="257" y="7913"/>
                  </a:lnTo>
                  <a:lnTo>
                    <a:pt x="224" y="7793"/>
                  </a:lnTo>
                  <a:lnTo>
                    <a:pt x="416" y="7739"/>
                  </a:lnTo>
                  <a:close/>
                  <a:moveTo>
                    <a:pt x="531" y="8117"/>
                  </a:moveTo>
                  <a:lnTo>
                    <a:pt x="536" y="8133"/>
                  </a:lnTo>
                  <a:lnTo>
                    <a:pt x="584" y="8268"/>
                  </a:lnTo>
                  <a:lnTo>
                    <a:pt x="597" y="8301"/>
                  </a:lnTo>
                  <a:lnTo>
                    <a:pt x="410" y="8372"/>
                  </a:lnTo>
                  <a:lnTo>
                    <a:pt x="396" y="8335"/>
                  </a:lnTo>
                  <a:lnTo>
                    <a:pt x="346" y="8196"/>
                  </a:lnTo>
                  <a:lnTo>
                    <a:pt x="341" y="8180"/>
                  </a:lnTo>
                  <a:lnTo>
                    <a:pt x="531" y="8117"/>
                  </a:lnTo>
                  <a:close/>
                  <a:moveTo>
                    <a:pt x="670" y="8484"/>
                  </a:moveTo>
                  <a:lnTo>
                    <a:pt x="746" y="8664"/>
                  </a:lnTo>
                  <a:lnTo>
                    <a:pt x="565" y="8750"/>
                  </a:lnTo>
                  <a:lnTo>
                    <a:pt x="562" y="8742"/>
                  </a:lnTo>
                  <a:lnTo>
                    <a:pt x="486" y="8561"/>
                  </a:lnTo>
                  <a:lnTo>
                    <a:pt x="670" y="8484"/>
                  </a:lnTo>
                  <a:close/>
                  <a:moveTo>
                    <a:pt x="832" y="8844"/>
                  </a:moveTo>
                  <a:lnTo>
                    <a:pt x="868" y="8918"/>
                  </a:lnTo>
                  <a:lnTo>
                    <a:pt x="921" y="9018"/>
                  </a:lnTo>
                  <a:lnTo>
                    <a:pt x="745" y="9112"/>
                  </a:lnTo>
                  <a:lnTo>
                    <a:pt x="687" y="9005"/>
                  </a:lnTo>
                  <a:lnTo>
                    <a:pt x="652" y="8930"/>
                  </a:lnTo>
                  <a:lnTo>
                    <a:pt x="832" y="8844"/>
                  </a:lnTo>
                  <a:close/>
                  <a:moveTo>
                    <a:pt x="1015" y="9189"/>
                  </a:moveTo>
                  <a:lnTo>
                    <a:pt x="1117" y="9361"/>
                  </a:lnTo>
                  <a:lnTo>
                    <a:pt x="946" y="9464"/>
                  </a:lnTo>
                  <a:lnTo>
                    <a:pt x="843" y="9292"/>
                  </a:lnTo>
                  <a:lnTo>
                    <a:pt x="1015" y="9189"/>
                  </a:lnTo>
                  <a:close/>
                  <a:moveTo>
                    <a:pt x="1223" y="9525"/>
                  </a:moveTo>
                  <a:lnTo>
                    <a:pt x="1297" y="9636"/>
                  </a:lnTo>
                  <a:lnTo>
                    <a:pt x="1334" y="9686"/>
                  </a:lnTo>
                  <a:lnTo>
                    <a:pt x="1173" y="9804"/>
                  </a:lnTo>
                  <a:lnTo>
                    <a:pt x="1131" y="9747"/>
                  </a:lnTo>
                  <a:lnTo>
                    <a:pt x="1057" y="9635"/>
                  </a:lnTo>
                  <a:lnTo>
                    <a:pt x="1223" y="9525"/>
                  </a:lnTo>
                  <a:close/>
                  <a:moveTo>
                    <a:pt x="1452" y="9847"/>
                  </a:moveTo>
                  <a:lnTo>
                    <a:pt x="1461" y="9859"/>
                  </a:lnTo>
                  <a:lnTo>
                    <a:pt x="1575" y="9999"/>
                  </a:lnTo>
                  <a:lnTo>
                    <a:pt x="1419" y="10125"/>
                  </a:lnTo>
                  <a:lnTo>
                    <a:pt x="1300" y="9977"/>
                  </a:lnTo>
                  <a:lnTo>
                    <a:pt x="1291" y="9965"/>
                  </a:lnTo>
                  <a:lnTo>
                    <a:pt x="1452" y="9847"/>
                  </a:lnTo>
                  <a:close/>
                  <a:moveTo>
                    <a:pt x="1701" y="10148"/>
                  </a:moveTo>
                  <a:lnTo>
                    <a:pt x="1817" y="10277"/>
                  </a:lnTo>
                  <a:lnTo>
                    <a:pt x="1832" y="10293"/>
                  </a:lnTo>
                  <a:lnTo>
                    <a:pt x="1689" y="10433"/>
                  </a:lnTo>
                  <a:lnTo>
                    <a:pt x="1667" y="10411"/>
                  </a:lnTo>
                  <a:lnTo>
                    <a:pt x="1552" y="10281"/>
                  </a:lnTo>
                  <a:lnTo>
                    <a:pt x="1701" y="10148"/>
                  </a:lnTo>
                  <a:close/>
                  <a:moveTo>
                    <a:pt x="1972" y="10436"/>
                  </a:moveTo>
                  <a:lnTo>
                    <a:pt x="2008" y="10473"/>
                  </a:lnTo>
                  <a:lnTo>
                    <a:pt x="2113" y="10571"/>
                  </a:lnTo>
                  <a:lnTo>
                    <a:pt x="1977" y="10717"/>
                  </a:lnTo>
                  <a:lnTo>
                    <a:pt x="1865" y="10613"/>
                  </a:lnTo>
                  <a:lnTo>
                    <a:pt x="1829" y="10576"/>
                  </a:lnTo>
                  <a:lnTo>
                    <a:pt x="1972" y="10436"/>
                  </a:lnTo>
                  <a:close/>
                  <a:moveTo>
                    <a:pt x="2258" y="10701"/>
                  </a:moveTo>
                  <a:lnTo>
                    <a:pt x="2411" y="10830"/>
                  </a:lnTo>
                  <a:lnTo>
                    <a:pt x="2283" y="10983"/>
                  </a:lnTo>
                  <a:lnTo>
                    <a:pt x="2130" y="10854"/>
                  </a:lnTo>
                  <a:lnTo>
                    <a:pt x="2258" y="10701"/>
                  </a:lnTo>
                  <a:close/>
                  <a:moveTo>
                    <a:pt x="2566" y="10948"/>
                  </a:moveTo>
                  <a:lnTo>
                    <a:pt x="2631" y="10997"/>
                  </a:lnTo>
                  <a:lnTo>
                    <a:pt x="2725" y="11061"/>
                  </a:lnTo>
                  <a:lnTo>
                    <a:pt x="2612" y="11226"/>
                  </a:lnTo>
                  <a:lnTo>
                    <a:pt x="2510" y="11156"/>
                  </a:lnTo>
                  <a:lnTo>
                    <a:pt x="2445" y="11107"/>
                  </a:lnTo>
                  <a:lnTo>
                    <a:pt x="2566" y="10948"/>
                  </a:lnTo>
                  <a:close/>
                  <a:moveTo>
                    <a:pt x="2887" y="11170"/>
                  </a:moveTo>
                  <a:lnTo>
                    <a:pt x="3057" y="11275"/>
                  </a:lnTo>
                  <a:lnTo>
                    <a:pt x="2952" y="11445"/>
                  </a:lnTo>
                  <a:lnTo>
                    <a:pt x="2782" y="11340"/>
                  </a:lnTo>
                  <a:lnTo>
                    <a:pt x="2887" y="11170"/>
                  </a:lnTo>
                  <a:close/>
                  <a:moveTo>
                    <a:pt x="3225" y="11371"/>
                  </a:moveTo>
                  <a:lnTo>
                    <a:pt x="3320" y="11421"/>
                  </a:lnTo>
                  <a:lnTo>
                    <a:pt x="3401" y="11462"/>
                  </a:lnTo>
                  <a:lnTo>
                    <a:pt x="3311" y="11640"/>
                  </a:lnTo>
                  <a:lnTo>
                    <a:pt x="3227" y="11598"/>
                  </a:lnTo>
                  <a:lnTo>
                    <a:pt x="3132" y="11547"/>
                  </a:lnTo>
                  <a:lnTo>
                    <a:pt x="3225" y="11371"/>
                  </a:lnTo>
                  <a:close/>
                  <a:moveTo>
                    <a:pt x="3577" y="11545"/>
                  </a:moveTo>
                  <a:lnTo>
                    <a:pt x="3688" y="11593"/>
                  </a:lnTo>
                  <a:lnTo>
                    <a:pt x="3759" y="11622"/>
                  </a:lnTo>
                  <a:lnTo>
                    <a:pt x="3683" y="11807"/>
                  </a:lnTo>
                  <a:lnTo>
                    <a:pt x="3608" y="11777"/>
                  </a:lnTo>
                  <a:lnTo>
                    <a:pt x="3497" y="11728"/>
                  </a:lnTo>
                  <a:lnTo>
                    <a:pt x="3577" y="11545"/>
                  </a:lnTo>
                  <a:close/>
                  <a:moveTo>
                    <a:pt x="3941" y="11692"/>
                  </a:moveTo>
                  <a:lnTo>
                    <a:pt x="4069" y="11737"/>
                  </a:lnTo>
                  <a:lnTo>
                    <a:pt x="4127" y="11755"/>
                  </a:lnTo>
                  <a:lnTo>
                    <a:pt x="4067" y="11946"/>
                  </a:lnTo>
                  <a:lnTo>
                    <a:pt x="4003" y="11926"/>
                  </a:lnTo>
                  <a:lnTo>
                    <a:pt x="3875" y="11881"/>
                  </a:lnTo>
                  <a:lnTo>
                    <a:pt x="3941" y="11692"/>
                  </a:lnTo>
                  <a:close/>
                  <a:moveTo>
                    <a:pt x="4316" y="11812"/>
                  </a:moveTo>
                  <a:lnTo>
                    <a:pt x="4330" y="11816"/>
                  </a:lnTo>
                  <a:lnTo>
                    <a:pt x="4462" y="11851"/>
                  </a:lnTo>
                  <a:lnTo>
                    <a:pt x="4505" y="11861"/>
                  </a:lnTo>
                  <a:lnTo>
                    <a:pt x="4460" y="12055"/>
                  </a:lnTo>
                  <a:lnTo>
                    <a:pt x="4412" y="12044"/>
                  </a:lnTo>
                  <a:lnTo>
                    <a:pt x="4274" y="12008"/>
                  </a:lnTo>
                  <a:lnTo>
                    <a:pt x="4261" y="12004"/>
                  </a:lnTo>
                  <a:lnTo>
                    <a:pt x="4316" y="11812"/>
                  </a:lnTo>
                  <a:close/>
                  <a:moveTo>
                    <a:pt x="4698" y="11903"/>
                  </a:moveTo>
                  <a:lnTo>
                    <a:pt x="4730" y="11910"/>
                  </a:lnTo>
                  <a:lnTo>
                    <a:pt x="4866" y="11933"/>
                  </a:lnTo>
                  <a:lnTo>
                    <a:pt x="4889" y="11937"/>
                  </a:lnTo>
                  <a:lnTo>
                    <a:pt x="4860" y="12135"/>
                  </a:lnTo>
                  <a:lnTo>
                    <a:pt x="4831" y="12130"/>
                  </a:lnTo>
                  <a:lnTo>
                    <a:pt x="4690" y="12105"/>
                  </a:lnTo>
                  <a:lnTo>
                    <a:pt x="4657" y="12099"/>
                  </a:lnTo>
                  <a:lnTo>
                    <a:pt x="4698" y="11903"/>
                  </a:lnTo>
                  <a:close/>
                  <a:moveTo>
                    <a:pt x="5085" y="11964"/>
                  </a:moveTo>
                  <a:lnTo>
                    <a:pt x="5141" y="11971"/>
                  </a:lnTo>
                  <a:lnTo>
                    <a:pt x="5280" y="11984"/>
                  </a:lnTo>
                  <a:lnTo>
                    <a:pt x="5265" y="12183"/>
                  </a:lnTo>
                  <a:lnTo>
                    <a:pt x="5261" y="12183"/>
                  </a:lnTo>
                  <a:lnTo>
                    <a:pt x="5117" y="12169"/>
                  </a:lnTo>
                  <a:lnTo>
                    <a:pt x="5061" y="12162"/>
                  </a:lnTo>
                  <a:lnTo>
                    <a:pt x="5085" y="11964"/>
                  </a:lnTo>
                  <a:close/>
                  <a:moveTo>
                    <a:pt x="5475" y="11995"/>
                  </a:moveTo>
                  <a:lnTo>
                    <a:pt x="5561" y="11999"/>
                  </a:lnTo>
                  <a:lnTo>
                    <a:pt x="5673" y="12001"/>
                  </a:lnTo>
                  <a:lnTo>
                    <a:pt x="5670" y="12201"/>
                  </a:lnTo>
                  <a:lnTo>
                    <a:pt x="5553" y="12199"/>
                  </a:lnTo>
                  <a:lnTo>
                    <a:pt x="5467" y="12195"/>
                  </a:lnTo>
                  <a:lnTo>
                    <a:pt x="5475" y="11995"/>
                  </a:lnTo>
                  <a:close/>
                  <a:moveTo>
                    <a:pt x="5867" y="11999"/>
                  </a:moveTo>
                  <a:lnTo>
                    <a:pt x="5985" y="11994"/>
                  </a:lnTo>
                  <a:lnTo>
                    <a:pt x="6064" y="11988"/>
                  </a:lnTo>
                  <a:lnTo>
                    <a:pt x="6077" y="12188"/>
                  </a:lnTo>
                  <a:lnTo>
                    <a:pt x="5994" y="12193"/>
                  </a:lnTo>
                  <a:lnTo>
                    <a:pt x="5875" y="12198"/>
                  </a:lnTo>
                  <a:lnTo>
                    <a:pt x="5867" y="11999"/>
                  </a:lnTo>
                  <a:close/>
                  <a:moveTo>
                    <a:pt x="6261" y="11971"/>
                  </a:moveTo>
                  <a:lnTo>
                    <a:pt x="6265" y="11971"/>
                  </a:lnTo>
                  <a:lnTo>
                    <a:pt x="6403" y="11954"/>
                  </a:lnTo>
                  <a:lnTo>
                    <a:pt x="6454" y="11947"/>
                  </a:lnTo>
                  <a:lnTo>
                    <a:pt x="6483" y="12144"/>
                  </a:lnTo>
                  <a:lnTo>
                    <a:pt x="6427" y="12153"/>
                  </a:lnTo>
                  <a:lnTo>
                    <a:pt x="6283" y="12170"/>
                  </a:lnTo>
                  <a:lnTo>
                    <a:pt x="6280" y="12170"/>
                  </a:lnTo>
                  <a:lnTo>
                    <a:pt x="6261" y="11971"/>
                  </a:lnTo>
                  <a:close/>
                  <a:moveTo>
                    <a:pt x="6648" y="11914"/>
                  </a:moveTo>
                  <a:lnTo>
                    <a:pt x="6676" y="11909"/>
                  </a:lnTo>
                  <a:lnTo>
                    <a:pt x="6810" y="11882"/>
                  </a:lnTo>
                  <a:lnTo>
                    <a:pt x="6839" y="11875"/>
                  </a:lnTo>
                  <a:lnTo>
                    <a:pt x="6884" y="12070"/>
                  </a:lnTo>
                  <a:lnTo>
                    <a:pt x="6850" y="12077"/>
                  </a:lnTo>
                  <a:lnTo>
                    <a:pt x="6710" y="12106"/>
                  </a:lnTo>
                  <a:lnTo>
                    <a:pt x="6683" y="12111"/>
                  </a:lnTo>
                  <a:lnTo>
                    <a:pt x="6648" y="11914"/>
                  </a:lnTo>
                  <a:close/>
                  <a:moveTo>
                    <a:pt x="7030" y="11828"/>
                  </a:moveTo>
                  <a:lnTo>
                    <a:pt x="7076" y="11816"/>
                  </a:lnTo>
                  <a:lnTo>
                    <a:pt x="7207" y="11778"/>
                  </a:lnTo>
                  <a:lnTo>
                    <a:pt x="7218" y="11774"/>
                  </a:lnTo>
                  <a:lnTo>
                    <a:pt x="7278" y="11965"/>
                  </a:lnTo>
                  <a:lnTo>
                    <a:pt x="7262" y="11970"/>
                  </a:lnTo>
                  <a:lnTo>
                    <a:pt x="7126" y="12009"/>
                  </a:lnTo>
                  <a:lnTo>
                    <a:pt x="7081" y="12021"/>
                  </a:lnTo>
                  <a:lnTo>
                    <a:pt x="7030" y="11828"/>
                  </a:lnTo>
                  <a:close/>
                  <a:moveTo>
                    <a:pt x="7405" y="11713"/>
                  </a:moveTo>
                  <a:lnTo>
                    <a:pt x="7465" y="11692"/>
                  </a:lnTo>
                  <a:lnTo>
                    <a:pt x="7590" y="11644"/>
                  </a:lnTo>
                  <a:lnTo>
                    <a:pt x="7661" y="11831"/>
                  </a:lnTo>
                  <a:lnTo>
                    <a:pt x="7530" y="11881"/>
                  </a:lnTo>
                  <a:lnTo>
                    <a:pt x="7471" y="11902"/>
                  </a:lnTo>
                  <a:lnTo>
                    <a:pt x="7405" y="11713"/>
                  </a:lnTo>
                  <a:close/>
                  <a:moveTo>
                    <a:pt x="7770" y="11570"/>
                  </a:moveTo>
                  <a:lnTo>
                    <a:pt x="7841" y="11538"/>
                  </a:lnTo>
                  <a:lnTo>
                    <a:pt x="7950" y="11487"/>
                  </a:lnTo>
                  <a:lnTo>
                    <a:pt x="8035" y="11668"/>
                  </a:lnTo>
                  <a:lnTo>
                    <a:pt x="7922" y="11722"/>
                  </a:lnTo>
                  <a:lnTo>
                    <a:pt x="7850" y="11753"/>
                  </a:lnTo>
                  <a:lnTo>
                    <a:pt x="7770" y="11570"/>
                  </a:lnTo>
                  <a:close/>
                  <a:moveTo>
                    <a:pt x="8124" y="11400"/>
                  </a:moveTo>
                  <a:lnTo>
                    <a:pt x="8204" y="11357"/>
                  </a:lnTo>
                  <a:lnTo>
                    <a:pt x="8297" y="11304"/>
                  </a:lnTo>
                  <a:lnTo>
                    <a:pt x="8395" y="11479"/>
                  </a:lnTo>
                  <a:lnTo>
                    <a:pt x="8298" y="11533"/>
                  </a:lnTo>
                  <a:lnTo>
                    <a:pt x="8218" y="11576"/>
                  </a:lnTo>
                  <a:lnTo>
                    <a:pt x="8124" y="11400"/>
                  </a:lnTo>
                  <a:close/>
                  <a:moveTo>
                    <a:pt x="8464" y="11202"/>
                  </a:moveTo>
                  <a:lnTo>
                    <a:pt x="8553" y="11148"/>
                  </a:lnTo>
                  <a:lnTo>
                    <a:pt x="8628" y="11096"/>
                  </a:lnTo>
                  <a:lnTo>
                    <a:pt x="8741" y="11261"/>
                  </a:lnTo>
                  <a:lnTo>
                    <a:pt x="8658" y="11318"/>
                  </a:lnTo>
                  <a:lnTo>
                    <a:pt x="8569" y="11373"/>
                  </a:lnTo>
                  <a:lnTo>
                    <a:pt x="8464" y="11202"/>
                  </a:lnTo>
                  <a:close/>
                  <a:moveTo>
                    <a:pt x="8788" y="10985"/>
                  </a:moveTo>
                  <a:lnTo>
                    <a:pt x="8947" y="10864"/>
                  </a:lnTo>
                  <a:lnTo>
                    <a:pt x="9068" y="11023"/>
                  </a:lnTo>
                  <a:lnTo>
                    <a:pt x="8909" y="11144"/>
                  </a:lnTo>
                  <a:lnTo>
                    <a:pt x="8788" y="10985"/>
                  </a:lnTo>
                  <a:close/>
                  <a:moveTo>
                    <a:pt x="9098" y="10740"/>
                  </a:moveTo>
                  <a:lnTo>
                    <a:pt x="9199" y="10655"/>
                  </a:lnTo>
                  <a:lnTo>
                    <a:pt x="9245" y="10612"/>
                  </a:lnTo>
                  <a:lnTo>
                    <a:pt x="9381" y="10758"/>
                  </a:lnTo>
                  <a:lnTo>
                    <a:pt x="9328" y="10808"/>
                  </a:lnTo>
                  <a:lnTo>
                    <a:pt x="9227" y="10893"/>
                  </a:lnTo>
                  <a:lnTo>
                    <a:pt x="9098" y="10740"/>
                  </a:lnTo>
                  <a:close/>
                  <a:moveTo>
                    <a:pt x="9391" y="10476"/>
                  </a:moveTo>
                  <a:lnTo>
                    <a:pt x="9398" y="10469"/>
                  </a:lnTo>
                  <a:lnTo>
                    <a:pt x="9528" y="10336"/>
                  </a:lnTo>
                  <a:lnTo>
                    <a:pt x="9671" y="10476"/>
                  </a:lnTo>
                  <a:lnTo>
                    <a:pt x="9535" y="10616"/>
                  </a:lnTo>
                  <a:lnTo>
                    <a:pt x="9528" y="10622"/>
                  </a:lnTo>
                  <a:lnTo>
                    <a:pt x="9391" y="10476"/>
                  </a:lnTo>
                  <a:close/>
                  <a:moveTo>
                    <a:pt x="9661" y="10193"/>
                  </a:moveTo>
                  <a:lnTo>
                    <a:pt x="9772" y="10069"/>
                  </a:lnTo>
                  <a:lnTo>
                    <a:pt x="9790" y="10047"/>
                  </a:lnTo>
                  <a:lnTo>
                    <a:pt x="9945" y="10172"/>
                  </a:lnTo>
                  <a:lnTo>
                    <a:pt x="9921" y="10202"/>
                  </a:lnTo>
                  <a:lnTo>
                    <a:pt x="9811" y="10326"/>
                  </a:lnTo>
                  <a:lnTo>
                    <a:pt x="9661" y="10193"/>
                  </a:lnTo>
                  <a:close/>
                  <a:moveTo>
                    <a:pt x="9916" y="9891"/>
                  </a:moveTo>
                  <a:lnTo>
                    <a:pt x="9945" y="9855"/>
                  </a:lnTo>
                  <a:lnTo>
                    <a:pt x="10032" y="9735"/>
                  </a:lnTo>
                  <a:lnTo>
                    <a:pt x="10194" y="9853"/>
                  </a:lnTo>
                  <a:lnTo>
                    <a:pt x="10100" y="9981"/>
                  </a:lnTo>
                  <a:lnTo>
                    <a:pt x="10071" y="10017"/>
                  </a:lnTo>
                  <a:lnTo>
                    <a:pt x="9916" y="9891"/>
                  </a:lnTo>
                  <a:close/>
                  <a:moveTo>
                    <a:pt x="10145" y="9575"/>
                  </a:moveTo>
                  <a:lnTo>
                    <a:pt x="10256" y="9409"/>
                  </a:lnTo>
                  <a:lnTo>
                    <a:pt x="10423" y="9520"/>
                  </a:lnTo>
                  <a:lnTo>
                    <a:pt x="10312" y="9686"/>
                  </a:lnTo>
                  <a:lnTo>
                    <a:pt x="10145" y="9575"/>
                  </a:lnTo>
                  <a:close/>
                  <a:moveTo>
                    <a:pt x="10357" y="9241"/>
                  </a:moveTo>
                  <a:lnTo>
                    <a:pt x="10405" y="9161"/>
                  </a:lnTo>
                  <a:lnTo>
                    <a:pt x="10453" y="9071"/>
                  </a:lnTo>
                  <a:lnTo>
                    <a:pt x="10629" y="9166"/>
                  </a:lnTo>
                  <a:lnTo>
                    <a:pt x="10576" y="9264"/>
                  </a:lnTo>
                  <a:lnTo>
                    <a:pt x="10528" y="9344"/>
                  </a:lnTo>
                  <a:lnTo>
                    <a:pt x="10357" y="9241"/>
                  </a:lnTo>
                  <a:close/>
                  <a:moveTo>
                    <a:pt x="10544" y="8899"/>
                  </a:moveTo>
                  <a:lnTo>
                    <a:pt x="10630" y="8718"/>
                  </a:lnTo>
                  <a:lnTo>
                    <a:pt x="10810" y="8804"/>
                  </a:lnTo>
                  <a:lnTo>
                    <a:pt x="10724" y="8985"/>
                  </a:lnTo>
                  <a:lnTo>
                    <a:pt x="10544" y="8899"/>
                  </a:lnTo>
                  <a:close/>
                  <a:moveTo>
                    <a:pt x="10709" y="8539"/>
                  </a:moveTo>
                  <a:lnTo>
                    <a:pt x="10769" y="8397"/>
                  </a:lnTo>
                  <a:lnTo>
                    <a:pt x="10784" y="8358"/>
                  </a:lnTo>
                  <a:lnTo>
                    <a:pt x="10971" y="8429"/>
                  </a:lnTo>
                  <a:lnTo>
                    <a:pt x="10953" y="8475"/>
                  </a:lnTo>
                  <a:lnTo>
                    <a:pt x="10893" y="8617"/>
                  </a:lnTo>
                  <a:lnTo>
                    <a:pt x="10709" y="8539"/>
                  </a:lnTo>
                  <a:close/>
                  <a:moveTo>
                    <a:pt x="10852" y="8172"/>
                  </a:moveTo>
                  <a:lnTo>
                    <a:pt x="10867" y="8130"/>
                  </a:lnTo>
                  <a:lnTo>
                    <a:pt x="10911" y="7994"/>
                  </a:lnTo>
                  <a:lnTo>
                    <a:pt x="10914" y="7987"/>
                  </a:lnTo>
                  <a:lnTo>
                    <a:pt x="11105" y="8045"/>
                  </a:lnTo>
                  <a:lnTo>
                    <a:pt x="11101" y="8056"/>
                  </a:lnTo>
                  <a:lnTo>
                    <a:pt x="11055" y="8197"/>
                  </a:lnTo>
                  <a:lnTo>
                    <a:pt x="11040" y="8239"/>
                  </a:lnTo>
                  <a:lnTo>
                    <a:pt x="10852" y="8172"/>
                  </a:lnTo>
                  <a:close/>
                  <a:moveTo>
                    <a:pt x="10969" y="7798"/>
                  </a:moveTo>
                  <a:lnTo>
                    <a:pt x="10992" y="7716"/>
                  </a:lnTo>
                  <a:lnTo>
                    <a:pt x="11019" y="7606"/>
                  </a:lnTo>
                  <a:lnTo>
                    <a:pt x="11213" y="7655"/>
                  </a:lnTo>
                  <a:lnTo>
                    <a:pt x="11184" y="7769"/>
                  </a:lnTo>
                  <a:lnTo>
                    <a:pt x="11162" y="7851"/>
                  </a:lnTo>
                  <a:lnTo>
                    <a:pt x="10969" y="7798"/>
                  </a:lnTo>
                  <a:close/>
                  <a:moveTo>
                    <a:pt x="11063" y="7416"/>
                  </a:moveTo>
                  <a:lnTo>
                    <a:pt x="11088" y="7290"/>
                  </a:lnTo>
                  <a:lnTo>
                    <a:pt x="11101" y="7222"/>
                  </a:lnTo>
                  <a:lnTo>
                    <a:pt x="11298" y="7257"/>
                  </a:lnTo>
                  <a:lnTo>
                    <a:pt x="11284" y="7329"/>
                  </a:lnTo>
                  <a:lnTo>
                    <a:pt x="11259" y="7455"/>
                  </a:lnTo>
                  <a:lnTo>
                    <a:pt x="11063" y="7416"/>
                  </a:lnTo>
                  <a:close/>
                  <a:moveTo>
                    <a:pt x="11132" y="7027"/>
                  </a:moveTo>
                  <a:lnTo>
                    <a:pt x="11137" y="6999"/>
                  </a:lnTo>
                  <a:lnTo>
                    <a:pt x="11156" y="6851"/>
                  </a:lnTo>
                  <a:lnTo>
                    <a:pt x="11158" y="6833"/>
                  </a:lnTo>
                  <a:lnTo>
                    <a:pt x="11357" y="6854"/>
                  </a:lnTo>
                  <a:lnTo>
                    <a:pt x="11354" y="6877"/>
                  </a:lnTo>
                  <a:lnTo>
                    <a:pt x="11334" y="7029"/>
                  </a:lnTo>
                  <a:lnTo>
                    <a:pt x="11330" y="7057"/>
                  </a:lnTo>
                  <a:lnTo>
                    <a:pt x="11132" y="7027"/>
                  </a:lnTo>
                  <a:close/>
                  <a:moveTo>
                    <a:pt x="11177" y="6636"/>
                  </a:moveTo>
                  <a:lnTo>
                    <a:pt x="11184" y="6553"/>
                  </a:lnTo>
                  <a:lnTo>
                    <a:pt x="11190" y="6439"/>
                  </a:lnTo>
                  <a:lnTo>
                    <a:pt x="11390" y="6451"/>
                  </a:lnTo>
                  <a:lnTo>
                    <a:pt x="11383" y="6570"/>
                  </a:lnTo>
                  <a:lnTo>
                    <a:pt x="11376" y="6653"/>
                  </a:lnTo>
                  <a:lnTo>
                    <a:pt x="11177" y="6636"/>
                  </a:lnTo>
                  <a:close/>
                  <a:moveTo>
                    <a:pt x="11198" y="6244"/>
                  </a:moveTo>
                  <a:lnTo>
                    <a:pt x="11200" y="6098"/>
                  </a:lnTo>
                  <a:lnTo>
                    <a:pt x="11200" y="6046"/>
                  </a:lnTo>
                  <a:lnTo>
                    <a:pt x="11400" y="6045"/>
                  </a:lnTo>
                  <a:lnTo>
                    <a:pt x="11400" y="6101"/>
                  </a:lnTo>
                  <a:lnTo>
                    <a:pt x="11398" y="6247"/>
                  </a:lnTo>
                  <a:lnTo>
                    <a:pt x="11198" y="6244"/>
                  </a:lnTo>
                  <a:close/>
                  <a:moveTo>
                    <a:pt x="11196" y="5849"/>
                  </a:moveTo>
                  <a:lnTo>
                    <a:pt x="11194" y="5797"/>
                  </a:lnTo>
                  <a:lnTo>
                    <a:pt x="11185" y="5651"/>
                  </a:lnTo>
                  <a:lnTo>
                    <a:pt x="11385" y="5640"/>
                  </a:lnTo>
                  <a:lnTo>
                    <a:pt x="11394" y="5789"/>
                  </a:lnTo>
                  <a:lnTo>
                    <a:pt x="11396" y="5842"/>
                  </a:lnTo>
                  <a:lnTo>
                    <a:pt x="11196" y="5849"/>
                  </a:lnTo>
                  <a:close/>
                  <a:moveTo>
                    <a:pt x="11169" y="5457"/>
                  </a:moveTo>
                  <a:lnTo>
                    <a:pt x="11157" y="5348"/>
                  </a:lnTo>
                  <a:lnTo>
                    <a:pt x="11146" y="5261"/>
                  </a:lnTo>
                  <a:lnTo>
                    <a:pt x="11344" y="5235"/>
                  </a:lnTo>
                  <a:lnTo>
                    <a:pt x="11356" y="5327"/>
                  </a:lnTo>
                  <a:lnTo>
                    <a:pt x="11367" y="5436"/>
                  </a:lnTo>
                  <a:lnTo>
                    <a:pt x="11169" y="5457"/>
                  </a:lnTo>
                  <a:close/>
                  <a:moveTo>
                    <a:pt x="11117" y="5065"/>
                  </a:moveTo>
                  <a:lnTo>
                    <a:pt x="11115" y="5055"/>
                  </a:lnTo>
                  <a:lnTo>
                    <a:pt x="11089" y="4910"/>
                  </a:lnTo>
                  <a:lnTo>
                    <a:pt x="11082" y="4873"/>
                  </a:lnTo>
                  <a:lnTo>
                    <a:pt x="11278" y="4833"/>
                  </a:lnTo>
                  <a:lnTo>
                    <a:pt x="11286" y="4875"/>
                  </a:lnTo>
                  <a:lnTo>
                    <a:pt x="11313" y="5024"/>
                  </a:lnTo>
                  <a:lnTo>
                    <a:pt x="11314" y="5035"/>
                  </a:lnTo>
                  <a:lnTo>
                    <a:pt x="11117" y="5065"/>
                  </a:lnTo>
                  <a:close/>
                  <a:moveTo>
                    <a:pt x="11040" y="4680"/>
                  </a:moveTo>
                  <a:lnTo>
                    <a:pt x="11027" y="4624"/>
                  </a:lnTo>
                  <a:lnTo>
                    <a:pt x="10993" y="4488"/>
                  </a:lnTo>
                  <a:lnTo>
                    <a:pt x="11187" y="4439"/>
                  </a:lnTo>
                  <a:lnTo>
                    <a:pt x="11222" y="4580"/>
                  </a:lnTo>
                  <a:lnTo>
                    <a:pt x="11235" y="4635"/>
                  </a:lnTo>
                  <a:lnTo>
                    <a:pt x="11040" y="4680"/>
                  </a:lnTo>
                  <a:close/>
                  <a:moveTo>
                    <a:pt x="10940" y="4300"/>
                  </a:moveTo>
                  <a:lnTo>
                    <a:pt x="10912" y="4206"/>
                  </a:lnTo>
                  <a:lnTo>
                    <a:pt x="10880" y="4112"/>
                  </a:lnTo>
                  <a:lnTo>
                    <a:pt x="11070" y="4049"/>
                  </a:lnTo>
                  <a:lnTo>
                    <a:pt x="11103" y="4148"/>
                  </a:lnTo>
                  <a:lnTo>
                    <a:pt x="11131" y="4242"/>
                  </a:lnTo>
                  <a:lnTo>
                    <a:pt x="10940" y="4300"/>
                  </a:lnTo>
                  <a:close/>
                  <a:moveTo>
                    <a:pt x="10816" y="3927"/>
                  </a:moveTo>
                  <a:lnTo>
                    <a:pt x="10768" y="3801"/>
                  </a:lnTo>
                  <a:lnTo>
                    <a:pt x="10744" y="3744"/>
                  </a:lnTo>
                  <a:lnTo>
                    <a:pt x="10928" y="3667"/>
                  </a:lnTo>
                  <a:lnTo>
                    <a:pt x="10955" y="3730"/>
                  </a:lnTo>
                  <a:lnTo>
                    <a:pt x="11003" y="3856"/>
                  </a:lnTo>
                  <a:lnTo>
                    <a:pt x="10816" y="3927"/>
                  </a:lnTo>
                  <a:close/>
                  <a:moveTo>
                    <a:pt x="10666" y="3560"/>
                  </a:moveTo>
                  <a:lnTo>
                    <a:pt x="10657" y="3539"/>
                  </a:lnTo>
                  <a:lnTo>
                    <a:pt x="10583" y="3384"/>
                  </a:lnTo>
                  <a:lnTo>
                    <a:pt x="10763" y="3297"/>
                  </a:lnTo>
                  <a:lnTo>
                    <a:pt x="10842" y="3462"/>
                  </a:lnTo>
                  <a:lnTo>
                    <a:pt x="10850" y="3482"/>
                  </a:lnTo>
                  <a:lnTo>
                    <a:pt x="10666" y="3560"/>
                  </a:lnTo>
                  <a:close/>
                  <a:moveTo>
                    <a:pt x="10495" y="3209"/>
                  </a:moveTo>
                  <a:lnTo>
                    <a:pt x="10403" y="3038"/>
                  </a:lnTo>
                  <a:lnTo>
                    <a:pt x="10402" y="3037"/>
                  </a:lnTo>
                  <a:lnTo>
                    <a:pt x="10574" y="2934"/>
                  </a:lnTo>
                  <a:lnTo>
                    <a:pt x="10579" y="2943"/>
                  </a:lnTo>
                  <a:lnTo>
                    <a:pt x="10671" y="3115"/>
                  </a:lnTo>
                  <a:lnTo>
                    <a:pt x="10495" y="3209"/>
                  </a:lnTo>
                  <a:close/>
                  <a:moveTo>
                    <a:pt x="10299" y="2866"/>
                  </a:moveTo>
                  <a:lnTo>
                    <a:pt x="10259" y="2798"/>
                  </a:lnTo>
                  <a:lnTo>
                    <a:pt x="10194" y="2701"/>
                  </a:lnTo>
                  <a:lnTo>
                    <a:pt x="10361" y="2590"/>
                  </a:lnTo>
                  <a:lnTo>
                    <a:pt x="10431" y="2696"/>
                  </a:lnTo>
                  <a:lnTo>
                    <a:pt x="10471" y="2763"/>
                  </a:lnTo>
                  <a:lnTo>
                    <a:pt x="10299" y="2866"/>
                  </a:lnTo>
                  <a:close/>
                  <a:moveTo>
                    <a:pt x="10085" y="2539"/>
                  </a:moveTo>
                  <a:lnTo>
                    <a:pt x="9967" y="2378"/>
                  </a:lnTo>
                  <a:lnTo>
                    <a:pt x="10128" y="2260"/>
                  </a:lnTo>
                  <a:lnTo>
                    <a:pt x="10246" y="2421"/>
                  </a:lnTo>
                  <a:lnTo>
                    <a:pt x="10085" y="2539"/>
                  </a:lnTo>
                  <a:close/>
                  <a:moveTo>
                    <a:pt x="9845" y="2225"/>
                  </a:moveTo>
                  <a:lnTo>
                    <a:pt x="9769" y="2130"/>
                  </a:lnTo>
                  <a:lnTo>
                    <a:pt x="9720" y="2075"/>
                  </a:lnTo>
                  <a:lnTo>
                    <a:pt x="9869" y="1942"/>
                  </a:lnTo>
                  <a:lnTo>
                    <a:pt x="9924" y="2004"/>
                  </a:lnTo>
                  <a:lnTo>
                    <a:pt x="10001" y="2099"/>
                  </a:lnTo>
                  <a:lnTo>
                    <a:pt x="9845" y="2225"/>
                  </a:lnTo>
                  <a:close/>
                  <a:moveTo>
                    <a:pt x="9587" y="1926"/>
                  </a:moveTo>
                  <a:lnTo>
                    <a:pt x="9586" y="1926"/>
                  </a:lnTo>
                  <a:lnTo>
                    <a:pt x="9450" y="1786"/>
                  </a:lnTo>
                  <a:lnTo>
                    <a:pt x="9593" y="1647"/>
                  </a:lnTo>
                  <a:lnTo>
                    <a:pt x="9736" y="1792"/>
                  </a:lnTo>
                  <a:lnTo>
                    <a:pt x="9736" y="1793"/>
                  </a:lnTo>
                  <a:lnTo>
                    <a:pt x="9587" y="1926"/>
                  </a:lnTo>
                  <a:close/>
                  <a:moveTo>
                    <a:pt x="9310" y="1651"/>
                  </a:moveTo>
                  <a:lnTo>
                    <a:pt x="9195" y="1545"/>
                  </a:lnTo>
                  <a:lnTo>
                    <a:pt x="9165" y="1520"/>
                  </a:lnTo>
                  <a:lnTo>
                    <a:pt x="9294" y="1367"/>
                  </a:lnTo>
                  <a:lnTo>
                    <a:pt x="9332" y="1398"/>
                  </a:lnTo>
                  <a:lnTo>
                    <a:pt x="9446" y="1504"/>
                  </a:lnTo>
                  <a:lnTo>
                    <a:pt x="9310" y="1651"/>
                  </a:lnTo>
                  <a:close/>
                  <a:moveTo>
                    <a:pt x="9012" y="1391"/>
                  </a:moveTo>
                  <a:lnTo>
                    <a:pt x="8988" y="1370"/>
                  </a:lnTo>
                  <a:lnTo>
                    <a:pt x="8858" y="1271"/>
                  </a:lnTo>
                  <a:lnTo>
                    <a:pt x="8979" y="1112"/>
                  </a:lnTo>
                  <a:lnTo>
                    <a:pt x="9116" y="1217"/>
                  </a:lnTo>
                  <a:lnTo>
                    <a:pt x="9141" y="1238"/>
                  </a:lnTo>
                  <a:lnTo>
                    <a:pt x="9012" y="1391"/>
                  </a:lnTo>
                  <a:close/>
                  <a:moveTo>
                    <a:pt x="8701" y="1157"/>
                  </a:moveTo>
                  <a:lnTo>
                    <a:pt x="8548" y="1052"/>
                  </a:lnTo>
                  <a:lnTo>
                    <a:pt x="8539" y="1047"/>
                  </a:lnTo>
                  <a:lnTo>
                    <a:pt x="8644" y="877"/>
                  </a:lnTo>
                  <a:lnTo>
                    <a:pt x="8662" y="887"/>
                  </a:lnTo>
                  <a:lnTo>
                    <a:pt x="8814" y="992"/>
                  </a:lnTo>
                  <a:lnTo>
                    <a:pt x="8701" y="1157"/>
                  </a:lnTo>
                  <a:close/>
                  <a:moveTo>
                    <a:pt x="8369" y="942"/>
                  </a:moveTo>
                  <a:lnTo>
                    <a:pt x="8318" y="911"/>
                  </a:lnTo>
                  <a:lnTo>
                    <a:pt x="8201" y="844"/>
                  </a:lnTo>
                  <a:lnTo>
                    <a:pt x="8295" y="668"/>
                  </a:lnTo>
                  <a:lnTo>
                    <a:pt x="8300" y="670"/>
                  </a:lnTo>
                  <a:lnTo>
                    <a:pt x="8423" y="740"/>
                  </a:lnTo>
                  <a:lnTo>
                    <a:pt x="8474" y="772"/>
                  </a:lnTo>
                  <a:lnTo>
                    <a:pt x="8369" y="942"/>
                  </a:lnTo>
                  <a:close/>
                  <a:moveTo>
                    <a:pt x="8026" y="753"/>
                  </a:moveTo>
                  <a:lnTo>
                    <a:pt x="7961" y="720"/>
                  </a:lnTo>
                  <a:lnTo>
                    <a:pt x="7849" y="668"/>
                  </a:lnTo>
                  <a:lnTo>
                    <a:pt x="7933" y="487"/>
                  </a:lnTo>
                  <a:lnTo>
                    <a:pt x="8051" y="542"/>
                  </a:lnTo>
                  <a:lnTo>
                    <a:pt x="8116" y="575"/>
                  </a:lnTo>
                  <a:lnTo>
                    <a:pt x="8026" y="753"/>
                  </a:lnTo>
                  <a:close/>
                  <a:moveTo>
                    <a:pt x="7669" y="591"/>
                  </a:moveTo>
                  <a:lnTo>
                    <a:pt x="7589" y="557"/>
                  </a:lnTo>
                  <a:lnTo>
                    <a:pt x="7486" y="519"/>
                  </a:lnTo>
                  <a:lnTo>
                    <a:pt x="7556" y="332"/>
                  </a:lnTo>
                  <a:lnTo>
                    <a:pt x="7664" y="372"/>
                  </a:lnTo>
                  <a:lnTo>
                    <a:pt x="7745" y="406"/>
                  </a:lnTo>
                  <a:lnTo>
                    <a:pt x="7669" y="591"/>
                  </a:lnTo>
                  <a:close/>
                  <a:moveTo>
                    <a:pt x="7302" y="455"/>
                  </a:moveTo>
                  <a:lnTo>
                    <a:pt x="7203" y="424"/>
                  </a:lnTo>
                  <a:lnTo>
                    <a:pt x="7113" y="398"/>
                  </a:lnTo>
                  <a:lnTo>
                    <a:pt x="7169" y="206"/>
                  </a:lnTo>
                  <a:lnTo>
                    <a:pt x="7265" y="233"/>
                  </a:lnTo>
                  <a:lnTo>
                    <a:pt x="7363" y="265"/>
                  </a:lnTo>
                  <a:lnTo>
                    <a:pt x="7302" y="455"/>
                  </a:lnTo>
                  <a:close/>
                  <a:moveTo>
                    <a:pt x="6925" y="348"/>
                  </a:moveTo>
                  <a:lnTo>
                    <a:pt x="6807" y="320"/>
                  </a:lnTo>
                  <a:lnTo>
                    <a:pt x="6732" y="305"/>
                  </a:lnTo>
                  <a:lnTo>
                    <a:pt x="6773" y="109"/>
                  </a:lnTo>
                  <a:lnTo>
                    <a:pt x="6852" y="126"/>
                  </a:lnTo>
                  <a:lnTo>
                    <a:pt x="6970" y="153"/>
                  </a:lnTo>
                  <a:lnTo>
                    <a:pt x="6925" y="348"/>
                  </a:lnTo>
                  <a:close/>
                  <a:moveTo>
                    <a:pt x="6538" y="269"/>
                  </a:moveTo>
                  <a:lnTo>
                    <a:pt x="6536" y="268"/>
                  </a:lnTo>
                  <a:lnTo>
                    <a:pt x="6399" y="248"/>
                  </a:lnTo>
                  <a:lnTo>
                    <a:pt x="6346" y="241"/>
                  </a:lnTo>
                  <a:lnTo>
                    <a:pt x="6370" y="43"/>
                  </a:lnTo>
                  <a:lnTo>
                    <a:pt x="6429" y="50"/>
                  </a:lnTo>
                  <a:lnTo>
                    <a:pt x="6571" y="71"/>
                  </a:lnTo>
                  <a:lnTo>
                    <a:pt x="6573" y="72"/>
                  </a:lnTo>
                  <a:lnTo>
                    <a:pt x="6538" y="269"/>
                  </a:lnTo>
                  <a:close/>
                  <a:moveTo>
                    <a:pt x="6149" y="221"/>
                  </a:moveTo>
                  <a:lnTo>
                    <a:pt x="6122" y="218"/>
                  </a:lnTo>
                  <a:lnTo>
                    <a:pt x="5982" y="208"/>
                  </a:lnTo>
                  <a:lnTo>
                    <a:pt x="5955" y="207"/>
                  </a:lnTo>
                  <a:lnTo>
                    <a:pt x="5964" y="7"/>
                  </a:lnTo>
                  <a:lnTo>
                    <a:pt x="5996" y="9"/>
                  </a:lnTo>
                  <a:lnTo>
                    <a:pt x="6141" y="19"/>
                  </a:lnTo>
                  <a:lnTo>
                    <a:pt x="6168" y="22"/>
                  </a:lnTo>
                  <a:lnTo>
                    <a:pt x="6149" y="221"/>
                  </a:lnTo>
                  <a:close/>
                  <a:moveTo>
                    <a:pt x="5758" y="201"/>
                  </a:moveTo>
                  <a:lnTo>
                    <a:pt x="5699" y="200"/>
                  </a:lnTo>
                  <a:lnTo>
                    <a:pt x="5702" y="0"/>
                  </a:lnTo>
                  <a:lnTo>
                    <a:pt x="5761" y="1"/>
                  </a:lnTo>
                  <a:lnTo>
                    <a:pt x="5758" y="201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400" name="Freeform 2072"/>
          <p:cNvSpPr>
            <a:spLocks noEditPoints="1"/>
          </p:cNvSpPr>
          <p:nvPr/>
        </p:nvSpPr>
        <p:spPr bwMode="auto">
          <a:xfrm>
            <a:off x="3709988" y="4276725"/>
            <a:ext cx="2138362" cy="192088"/>
          </a:xfrm>
          <a:custGeom>
            <a:avLst/>
            <a:gdLst>
              <a:gd name="T0" fmla="*/ 1 w 1347"/>
              <a:gd name="T1" fmla="*/ 121 h 121"/>
              <a:gd name="T2" fmla="*/ 53 w 1347"/>
              <a:gd name="T3" fmla="*/ 117 h 121"/>
              <a:gd name="T4" fmla="*/ 86 w 1347"/>
              <a:gd name="T5" fmla="*/ 97 h 121"/>
              <a:gd name="T6" fmla="*/ 103 w 1347"/>
              <a:gd name="T7" fmla="*/ 96 h 121"/>
              <a:gd name="T8" fmla="*/ 103 w 1347"/>
              <a:gd name="T9" fmla="*/ 96 h 121"/>
              <a:gd name="T10" fmla="*/ 139 w 1347"/>
              <a:gd name="T11" fmla="*/ 110 h 121"/>
              <a:gd name="T12" fmla="*/ 190 w 1347"/>
              <a:gd name="T13" fmla="*/ 106 h 121"/>
              <a:gd name="T14" fmla="*/ 224 w 1347"/>
              <a:gd name="T15" fmla="*/ 86 h 121"/>
              <a:gd name="T16" fmla="*/ 241 w 1347"/>
              <a:gd name="T17" fmla="*/ 85 h 121"/>
              <a:gd name="T18" fmla="*/ 241 w 1347"/>
              <a:gd name="T19" fmla="*/ 85 h 121"/>
              <a:gd name="T20" fmla="*/ 277 w 1347"/>
              <a:gd name="T21" fmla="*/ 100 h 121"/>
              <a:gd name="T22" fmla="*/ 328 w 1347"/>
              <a:gd name="T23" fmla="*/ 96 h 121"/>
              <a:gd name="T24" fmla="*/ 361 w 1347"/>
              <a:gd name="T25" fmla="*/ 76 h 121"/>
              <a:gd name="T26" fmla="*/ 378 w 1347"/>
              <a:gd name="T27" fmla="*/ 75 h 121"/>
              <a:gd name="T28" fmla="*/ 378 w 1347"/>
              <a:gd name="T29" fmla="*/ 75 h 121"/>
              <a:gd name="T30" fmla="*/ 414 w 1347"/>
              <a:gd name="T31" fmla="*/ 89 h 121"/>
              <a:gd name="T32" fmla="*/ 466 w 1347"/>
              <a:gd name="T33" fmla="*/ 85 h 121"/>
              <a:gd name="T34" fmla="*/ 499 w 1347"/>
              <a:gd name="T35" fmla="*/ 65 h 121"/>
              <a:gd name="T36" fmla="*/ 516 w 1347"/>
              <a:gd name="T37" fmla="*/ 64 h 121"/>
              <a:gd name="T38" fmla="*/ 516 w 1347"/>
              <a:gd name="T39" fmla="*/ 64 h 121"/>
              <a:gd name="T40" fmla="*/ 552 w 1347"/>
              <a:gd name="T41" fmla="*/ 79 h 121"/>
              <a:gd name="T42" fmla="*/ 603 w 1347"/>
              <a:gd name="T43" fmla="*/ 75 h 121"/>
              <a:gd name="T44" fmla="*/ 636 w 1347"/>
              <a:gd name="T45" fmla="*/ 55 h 121"/>
              <a:gd name="T46" fmla="*/ 654 w 1347"/>
              <a:gd name="T47" fmla="*/ 53 h 121"/>
              <a:gd name="T48" fmla="*/ 654 w 1347"/>
              <a:gd name="T49" fmla="*/ 53 h 121"/>
              <a:gd name="T50" fmla="*/ 689 w 1347"/>
              <a:gd name="T51" fmla="*/ 68 h 121"/>
              <a:gd name="T52" fmla="*/ 741 w 1347"/>
              <a:gd name="T53" fmla="*/ 64 h 121"/>
              <a:gd name="T54" fmla="*/ 774 w 1347"/>
              <a:gd name="T55" fmla="*/ 44 h 121"/>
              <a:gd name="T56" fmla="*/ 791 w 1347"/>
              <a:gd name="T57" fmla="*/ 43 h 121"/>
              <a:gd name="T58" fmla="*/ 791 w 1347"/>
              <a:gd name="T59" fmla="*/ 43 h 121"/>
              <a:gd name="T60" fmla="*/ 827 w 1347"/>
              <a:gd name="T61" fmla="*/ 57 h 121"/>
              <a:gd name="T62" fmla="*/ 879 w 1347"/>
              <a:gd name="T63" fmla="*/ 53 h 121"/>
              <a:gd name="T64" fmla="*/ 912 w 1347"/>
              <a:gd name="T65" fmla="*/ 33 h 121"/>
              <a:gd name="T66" fmla="*/ 929 w 1347"/>
              <a:gd name="T67" fmla="*/ 32 h 121"/>
              <a:gd name="T68" fmla="*/ 929 w 1347"/>
              <a:gd name="T69" fmla="*/ 32 h 121"/>
              <a:gd name="T70" fmla="*/ 965 w 1347"/>
              <a:gd name="T71" fmla="*/ 47 h 121"/>
              <a:gd name="T72" fmla="*/ 1016 w 1347"/>
              <a:gd name="T73" fmla="*/ 43 h 121"/>
              <a:gd name="T74" fmla="*/ 1049 w 1347"/>
              <a:gd name="T75" fmla="*/ 23 h 121"/>
              <a:gd name="T76" fmla="*/ 1066 w 1347"/>
              <a:gd name="T77" fmla="*/ 22 h 121"/>
              <a:gd name="T78" fmla="*/ 1066 w 1347"/>
              <a:gd name="T79" fmla="*/ 22 h 121"/>
              <a:gd name="T80" fmla="*/ 1102 w 1347"/>
              <a:gd name="T81" fmla="*/ 36 h 121"/>
              <a:gd name="T82" fmla="*/ 1154 w 1347"/>
              <a:gd name="T83" fmla="*/ 32 h 121"/>
              <a:gd name="T84" fmla="*/ 1187 w 1347"/>
              <a:gd name="T85" fmla="*/ 12 h 121"/>
              <a:gd name="T86" fmla="*/ 1204 w 1347"/>
              <a:gd name="T87" fmla="*/ 11 h 121"/>
              <a:gd name="T88" fmla="*/ 1204 w 1347"/>
              <a:gd name="T89" fmla="*/ 11 h 121"/>
              <a:gd name="T90" fmla="*/ 1240 w 1347"/>
              <a:gd name="T91" fmla="*/ 26 h 121"/>
              <a:gd name="T92" fmla="*/ 1291 w 1347"/>
              <a:gd name="T93" fmla="*/ 22 h 121"/>
              <a:gd name="T94" fmla="*/ 1325 w 1347"/>
              <a:gd name="T95" fmla="*/ 2 h 121"/>
              <a:gd name="T96" fmla="*/ 1342 w 1347"/>
              <a:gd name="T97" fmla="*/ 0 h 121"/>
              <a:gd name="T98" fmla="*/ 1342 w 1347"/>
              <a:gd name="T99" fmla="*/ 0 h 121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347"/>
              <a:gd name="T151" fmla="*/ 0 h 121"/>
              <a:gd name="T152" fmla="*/ 1347 w 1347"/>
              <a:gd name="T153" fmla="*/ 121 h 121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347" h="121">
                <a:moveTo>
                  <a:pt x="0" y="104"/>
                </a:moveTo>
                <a:lnTo>
                  <a:pt x="17" y="102"/>
                </a:lnTo>
                <a:lnTo>
                  <a:pt x="18" y="120"/>
                </a:lnTo>
                <a:lnTo>
                  <a:pt x="1" y="121"/>
                </a:lnTo>
                <a:lnTo>
                  <a:pt x="0" y="104"/>
                </a:lnTo>
                <a:close/>
                <a:moveTo>
                  <a:pt x="34" y="101"/>
                </a:moveTo>
                <a:lnTo>
                  <a:pt x="52" y="100"/>
                </a:lnTo>
                <a:lnTo>
                  <a:pt x="53" y="117"/>
                </a:lnTo>
                <a:lnTo>
                  <a:pt x="36" y="118"/>
                </a:lnTo>
                <a:lnTo>
                  <a:pt x="34" y="101"/>
                </a:lnTo>
                <a:close/>
                <a:moveTo>
                  <a:pt x="69" y="98"/>
                </a:moveTo>
                <a:lnTo>
                  <a:pt x="86" y="97"/>
                </a:lnTo>
                <a:lnTo>
                  <a:pt x="87" y="114"/>
                </a:lnTo>
                <a:lnTo>
                  <a:pt x="70" y="116"/>
                </a:lnTo>
                <a:lnTo>
                  <a:pt x="69" y="98"/>
                </a:lnTo>
                <a:close/>
                <a:moveTo>
                  <a:pt x="103" y="96"/>
                </a:moveTo>
                <a:lnTo>
                  <a:pt x="120" y="94"/>
                </a:lnTo>
                <a:lnTo>
                  <a:pt x="122" y="112"/>
                </a:lnTo>
                <a:lnTo>
                  <a:pt x="104" y="113"/>
                </a:lnTo>
                <a:lnTo>
                  <a:pt x="103" y="96"/>
                </a:lnTo>
                <a:close/>
                <a:moveTo>
                  <a:pt x="137" y="93"/>
                </a:moveTo>
                <a:lnTo>
                  <a:pt x="155" y="92"/>
                </a:lnTo>
                <a:lnTo>
                  <a:pt x="156" y="109"/>
                </a:lnTo>
                <a:lnTo>
                  <a:pt x="139" y="110"/>
                </a:lnTo>
                <a:lnTo>
                  <a:pt x="137" y="93"/>
                </a:lnTo>
                <a:close/>
                <a:moveTo>
                  <a:pt x="172" y="90"/>
                </a:moveTo>
                <a:lnTo>
                  <a:pt x="189" y="89"/>
                </a:lnTo>
                <a:lnTo>
                  <a:pt x="190" y="106"/>
                </a:lnTo>
                <a:lnTo>
                  <a:pt x="173" y="108"/>
                </a:lnTo>
                <a:lnTo>
                  <a:pt x="172" y="90"/>
                </a:lnTo>
                <a:close/>
                <a:moveTo>
                  <a:pt x="206" y="88"/>
                </a:moveTo>
                <a:lnTo>
                  <a:pt x="224" y="86"/>
                </a:lnTo>
                <a:lnTo>
                  <a:pt x="225" y="104"/>
                </a:lnTo>
                <a:lnTo>
                  <a:pt x="208" y="105"/>
                </a:lnTo>
                <a:lnTo>
                  <a:pt x="206" y="88"/>
                </a:lnTo>
                <a:close/>
                <a:moveTo>
                  <a:pt x="241" y="85"/>
                </a:moveTo>
                <a:lnTo>
                  <a:pt x="258" y="84"/>
                </a:lnTo>
                <a:lnTo>
                  <a:pt x="259" y="101"/>
                </a:lnTo>
                <a:lnTo>
                  <a:pt x="242" y="102"/>
                </a:lnTo>
                <a:lnTo>
                  <a:pt x="241" y="85"/>
                </a:lnTo>
                <a:close/>
                <a:moveTo>
                  <a:pt x="275" y="82"/>
                </a:moveTo>
                <a:lnTo>
                  <a:pt x="292" y="81"/>
                </a:lnTo>
                <a:lnTo>
                  <a:pt x="294" y="98"/>
                </a:lnTo>
                <a:lnTo>
                  <a:pt x="277" y="100"/>
                </a:lnTo>
                <a:lnTo>
                  <a:pt x="275" y="82"/>
                </a:lnTo>
                <a:close/>
                <a:moveTo>
                  <a:pt x="309" y="80"/>
                </a:moveTo>
                <a:lnTo>
                  <a:pt x="327" y="79"/>
                </a:lnTo>
                <a:lnTo>
                  <a:pt x="328" y="96"/>
                </a:lnTo>
                <a:lnTo>
                  <a:pt x="311" y="97"/>
                </a:lnTo>
                <a:lnTo>
                  <a:pt x="309" y="80"/>
                </a:lnTo>
                <a:close/>
                <a:moveTo>
                  <a:pt x="344" y="77"/>
                </a:moveTo>
                <a:lnTo>
                  <a:pt x="361" y="76"/>
                </a:lnTo>
                <a:lnTo>
                  <a:pt x="362" y="93"/>
                </a:lnTo>
                <a:lnTo>
                  <a:pt x="345" y="94"/>
                </a:lnTo>
                <a:lnTo>
                  <a:pt x="344" y="77"/>
                </a:lnTo>
                <a:close/>
                <a:moveTo>
                  <a:pt x="378" y="75"/>
                </a:moveTo>
                <a:lnTo>
                  <a:pt x="396" y="73"/>
                </a:lnTo>
                <a:lnTo>
                  <a:pt x="397" y="90"/>
                </a:lnTo>
                <a:lnTo>
                  <a:pt x="380" y="92"/>
                </a:lnTo>
                <a:lnTo>
                  <a:pt x="378" y="75"/>
                </a:lnTo>
                <a:close/>
                <a:moveTo>
                  <a:pt x="413" y="72"/>
                </a:moveTo>
                <a:lnTo>
                  <a:pt x="430" y="71"/>
                </a:lnTo>
                <a:lnTo>
                  <a:pt x="431" y="88"/>
                </a:lnTo>
                <a:lnTo>
                  <a:pt x="414" y="89"/>
                </a:lnTo>
                <a:lnTo>
                  <a:pt x="413" y="72"/>
                </a:lnTo>
                <a:close/>
                <a:moveTo>
                  <a:pt x="447" y="69"/>
                </a:moveTo>
                <a:lnTo>
                  <a:pt x="464" y="68"/>
                </a:lnTo>
                <a:lnTo>
                  <a:pt x="466" y="85"/>
                </a:lnTo>
                <a:lnTo>
                  <a:pt x="449" y="86"/>
                </a:lnTo>
                <a:lnTo>
                  <a:pt x="447" y="69"/>
                </a:lnTo>
                <a:close/>
                <a:moveTo>
                  <a:pt x="481" y="67"/>
                </a:moveTo>
                <a:lnTo>
                  <a:pt x="499" y="65"/>
                </a:lnTo>
                <a:lnTo>
                  <a:pt x="500" y="82"/>
                </a:lnTo>
                <a:lnTo>
                  <a:pt x="483" y="84"/>
                </a:lnTo>
                <a:lnTo>
                  <a:pt x="481" y="67"/>
                </a:lnTo>
                <a:close/>
                <a:moveTo>
                  <a:pt x="516" y="64"/>
                </a:moveTo>
                <a:lnTo>
                  <a:pt x="533" y="63"/>
                </a:lnTo>
                <a:lnTo>
                  <a:pt x="534" y="80"/>
                </a:lnTo>
                <a:lnTo>
                  <a:pt x="517" y="81"/>
                </a:lnTo>
                <a:lnTo>
                  <a:pt x="516" y="64"/>
                </a:lnTo>
                <a:close/>
                <a:moveTo>
                  <a:pt x="550" y="61"/>
                </a:moveTo>
                <a:lnTo>
                  <a:pt x="568" y="60"/>
                </a:lnTo>
                <a:lnTo>
                  <a:pt x="569" y="77"/>
                </a:lnTo>
                <a:lnTo>
                  <a:pt x="552" y="79"/>
                </a:lnTo>
                <a:lnTo>
                  <a:pt x="550" y="61"/>
                </a:lnTo>
                <a:close/>
                <a:moveTo>
                  <a:pt x="585" y="59"/>
                </a:moveTo>
                <a:lnTo>
                  <a:pt x="602" y="57"/>
                </a:lnTo>
                <a:lnTo>
                  <a:pt x="603" y="75"/>
                </a:lnTo>
                <a:lnTo>
                  <a:pt x="586" y="76"/>
                </a:lnTo>
                <a:lnTo>
                  <a:pt x="585" y="59"/>
                </a:lnTo>
                <a:close/>
                <a:moveTo>
                  <a:pt x="619" y="56"/>
                </a:moveTo>
                <a:lnTo>
                  <a:pt x="636" y="55"/>
                </a:lnTo>
                <a:lnTo>
                  <a:pt x="638" y="72"/>
                </a:lnTo>
                <a:lnTo>
                  <a:pt x="621" y="73"/>
                </a:lnTo>
                <a:lnTo>
                  <a:pt x="619" y="56"/>
                </a:lnTo>
                <a:close/>
                <a:moveTo>
                  <a:pt x="654" y="53"/>
                </a:moveTo>
                <a:lnTo>
                  <a:pt x="671" y="52"/>
                </a:lnTo>
                <a:lnTo>
                  <a:pt x="672" y="69"/>
                </a:lnTo>
                <a:lnTo>
                  <a:pt x="655" y="71"/>
                </a:lnTo>
                <a:lnTo>
                  <a:pt x="654" y="53"/>
                </a:lnTo>
                <a:close/>
                <a:moveTo>
                  <a:pt x="688" y="51"/>
                </a:moveTo>
                <a:lnTo>
                  <a:pt x="705" y="49"/>
                </a:lnTo>
                <a:lnTo>
                  <a:pt x="706" y="67"/>
                </a:lnTo>
                <a:lnTo>
                  <a:pt x="689" y="68"/>
                </a:lnTo>
                <a:lnTo>
                  <a:pt x="688" y="51"/>
                </a:lnTo>
                <a:close/>
                <a:moveTo>
                  <a:pt x="722" y="48"/>
                </a:moveTo>
                <a:lnTo>
                  <a:pt x="740" y="47"/>
                </a:lnTo>
                <a:lnTo>
                  <a:pt x="741" y="64"/>
                </a:lnTo>
                <a:lnTo>
                  <a:pt x="724" y="65"/>
                </a:lnTo>
                <a:lnTo>
                  <a:pt x="722" y="48"/>
                </a:lnTo>
                <a:close/>
                <a:moveTo>
                  <a:pt x="757" y="45"/>
                </a:moveTo>
                <a:lnTo>
                  <a:pt x="774" y="44"/>
                </a:lnTo>
                <a:lnTo>
                  <a:pt x="775" y="61"/>
                </a:lnTo>
                <a:lnTo>
                  <a:pt x="758" y="63"/>
                </a:lnTo>
                <a:lnTo>
                  <a:pt x="757" y="45"/>
                </a:lnTo>
                <a:close/>
                <a:moveTo>
                  <a:pt x="791" y="43"/>
                </a:moveTo>
                <a:lnTo>
                  <a:pt x="808" y="41"/>
                </a:lnTo>
                <a:lnTo>
                  <a:pt x="810" y="59"/>
                </a:lnTo>
                <a:lnTo>
                  <a:pt x="793" y="60"/>
                </a:lnTo>
                <a:lnTo>
                  <a:pt x="791" y="43"/>
                </a:lnTo>
                <a:close/>
                <a:moveTo>
                  <a:pt x="826" y="40"/>
                </a:moveTo>
                <a:lnTo>
                  <a:pt x="843" y="39"/>
                </a:lnTo>
                <a:lnTo>
                  <a:pt x="844" y="56"/>
                </a:lnTo>
                <a:lnTo>
                  <a:pt x="827" y="57"/>
                </a:lnTo>
                <a:lnTo>
                  <a:pt x="826" y="40"/>
                </a:lnTo>
                <a:close/>
                <a:moveTo>
                  <a:pt x="860" y="37"/>
                </a:moveTo>
                <a:lnTo>
                  <a:pt x="877" y="36"/>
                </a:lnTo>
                <a:lnTo>
                  <a:pt x="879" y="53"/>
                </a:lnTo>
                <a:lnTo>
                  <a:pt x="861" y="55"/>
                </a:lnTo>
                <a:lnTo>
                  <a:pt x="860" y="37"/>
                </a:lnTo>
                <a:close/>
                <a:moveTo>
                  <a:pt x="894" y="35"/>
                </a:moveTo>
                <a:lnTo>
                  <a:pt x="912" y="33"/>
                </a:lnTo>
                <a:lnTo>
                  <a:pt x="913" y="51"/>
                </a:lnTo>
                <a:lnTo>
                  <a:pt x="896" y="52"/>
                </a:lnTo>
                <a:lnTo>
                  <a:pt x="894" y="35"/>
                </a:lnTo>
                <a:close/>
                <a:moveTo>
                  <a:pt x="929" y="32"/>
                </a:moveTo>
                <a:lnTo>
                  <a:pt x="946" y="31"/>
                </a:lnTo>
                <a:lnTo>
                  <a:pt x="947" y="48"/>
                </a:lnTo>
                <a:lnTo>
                  <a:pt x="930" y="49"/>
                </a:lnTo>
                <a:lnTo>
                  <a:pt x="929" y="32"/>
                </a:lnTo>
                <a:close/>
                <a:moveTo>
                  <a:pt x="963" y="30"/>
                </a:moveTo>
                <a:lnTo>
                  <a:pt x="980" y="28"/>
                </a:lnTo>
                <a:lnTo>
                  <a:pt x="982" y="45"/>
                </a:lnTo>
                <a:lnTo>
                  <a:pt x="965" y="47"/>
                </a:lnTo>
                <a:lnTo>
                  <a:pt x="963" y="30"/>
                </a:lnTo>
                <a:close/>
                <a:moveTo>
                  <a:pt x="998" y="27"/>
                </a:moveTo>
                <a:lnTo>
                  <a:pt x="1015" y="26"/>
                </a:lnTo>
                <a:lnTo>
                  <a:pt x="1016" y="43"/>
                </a:lnTo>
                <a:lnTo>
                  <a:pt x="999" y="44"/>
                </a:lnTo>
                <a:lnTo>
                  <a:pt x="998" y="27"/>
                </a:lnTo>
                <a:close/>
                <a:moveTo>
                  <a:pt x="1032" y="24"/>
                </a:moveTo>
                <a:lnTo>
                  <a:pt x="1049" y="23"/>
                </a:lnTo>
                <a:lnTo>
                  <a:pt x="1051" y="40"/>
                </a:lnTo>
                <a:lnTo>
                  <a:pt x="1033" y="41"/>
                </a:lnTo>
                <a:lnTo>
                  <a:pt x="1032" y="24"/>
                </a:lnTo>
                <a:close/>
                <a:moveTo>
                  <a:pt x="1066" y="22"/>
                </a:moveTo>
                <a:lnTo>
                  <a:pt x="1084" y="20"/>
                </a:lnTo>
                <a:lnTo>
                  <a:pt x="1085" y="37"/>
                </a:lnTo>
                <a:lnTo>
                  <a:pt x="1068" y="39"/>
                </a:lnTo>
                <a:lnTo>
                  <a:pt x="1066" y="22"/>
                </a:lnTo>
                <a:close/>
                <a:moveTo>
                  <a:pt x="1101" y="19"/>
                </a:moveTo>
                <a:lnTo>
                  <a:pt x="1118" y="18"/>
                </a:lnTo>
                <a:lnTo>
                  <a:pt x="1119" y="35"/>
                </a:lnTo>
                <a:lnTo>
                  <a:pt x="1102" y="36"/>
                </a:lnTo>
                <a:lnTo>
                  <a:pt x="1101" y="19"/>
                </a:lnTo>
                <a:close/>
                <a:moveTo>
                  <a:pt x="1135" y="16"/>
                </a:moveTo>
                <a:lnTo>
                  <a:pt x="1153" y="15"/>
                </a:lnTo>
                <a:lnTo>
                  <a:pt x="1154" y="32"/>
                </a:lnTo>
                <a:lnTo>
                  <a:pt x="1137" y="33"/>
                </a:lnTo>
                <a:lnTo>
                  <a:pt x="1135" y="16"/>
                </a:lnTo>
                <a:close/>
                <a:moveTo>
                  <a:pt x="1170" y="14"/>
                </a:moveTo>
                <a:lnTo>
                  <a:pt x="1187" y="12"/>
                </a:lnTo>
                <a:lnTo>
                  <a:pt x="1188" y="30"/>
                </a:lnTo>
                <a:lnTo>
                  <a:pt x="1171" y="31"/>
                </a:lnTo>
                <a:lnTo>
                  <a:pt x="1170" y="14"/>
                </a:lnTo>
                <a:close/>
                <a:moveTo>
                  <a:pt x="1204" y="11"/>
                </a:moveTo>
                <a:lnTo>
                  <a:pt x="1221" y="10"/>
                </a:lnTo>
                <a:lnTo>
                  <a:pt x="1223" y="27"/>
                </a:lnTo>
                <a:lnTo>
                  <a:pt x="1205" y="28"/>
                </a:lnTo>
                <a:lnTo>
                  <a:pt x="1204" y="11"/>
                </a:lnTo>
                <a:close/>
                <a:moveTo>
                  <a:pt x="1238" y="8"/>
                </a:moveTo>
                <a:lnTo>
                  <a:pt x="1256" y="7"/>
                </a:lnTo>
                <a:lnTo>
                  <a:pt x="1257" y="24"/>
                </a:lnTo>
                <a:lnTo>
                  <a:pt x="1240" y="26"/>
                </a:lnTo>
                <a:lnTo>
                  <a:pt x="1238" y="8"/>
                </a:lnTo>
                <a:close/>
                <a:moveTo>
                  <a:pt x="1273" y="6"/>
                </a:moveTo>
                <a:lnTo>
                  <a:pt x="1290" y="4"/>
                </a:lnTo>
                <a:lnTo>
                  <a:pt x="1291" y="22"/>
                </a:lnTo>
                <a:lnTo>
                  <a:pt x="1274" y="23"/>
                </a:lnTo>
                <a:lnTo>
                  <a:pt x="1273" y="6"/>
                </a:lnTo>
                <a:close/>
                <a:moveTo>
                  <a:pt x="1307" y="3"/>
                </a:moveTo>
                <a:lnTo>
                  <a:pt x="1325" y="2"/>
                </a:lnTo>
                <a:lnTo>
                  <a:pt x="1326" y="19"/>
                </a:lnTo>
                <a:lnTo>
                  <a:pt x="1309" y="20"/>
                </a:lnTo>
                <a:lnTo>
                  <a:pt x="1307" y="3"/>
                </a:lnTo>
                <a:close/>
                <a:moveTo>
                  <a:pt x="1342" y="0"/>
                </a:moveTo>
                <a:lnTo>
                  <a:pt x="1346" y="0"/>
                </a:lnTo>
                <a:lnTo>
                  <a:pt x="1347" y="17"/>
                </a:lnTo>
                <a:lnTo>
                  <a:pt x="1343" y="18"/>
                </a:lnTo>
                <a:lnTo>
                  <a:pt x="1342" y="0"/>
                </a:lnTo>
                <a:close/>
              </a:path>
            </a:pathLst>
          </a:custGeom>
          <a:solidFill>
            <a:srgbClr val="000000"/>
          </a:solidFill>
          <a:ln w="1588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6401" name="Picture 36" descr="acspike_male_user_icon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2819400"/>
            <a:ext cx="86677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2" name="Picture 37" descr="czara1_coupl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4267200"/>
            <a:ext cx="863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3" name="Picture 38" descr="czara1_couple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4495800"/>
            <a:ext cx="79692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4" name="Picture 39" descr="g51392b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5400" y="2433638"/>
            <a:ext cx="814388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5" name="Picture 40" descr="macchina_fotografica_d_01r.em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29400" y="4953000"/>
            <a:ext cx="614363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406" name="Group 41"/>
          <p:cNvGrpSpPr>
            <a:grpSpLocks/>
          </p:cNvGrpSpPr>
          <p:nvPr/>
        </p:nvGrpSpPr>
        <p:grpSpPr bwMode="auto">
          <a:xfrm>
            <a:off x="6705600" y="3962400"/>
            <a:ext cx="533400" cy="758825"/>
            <a:chOff x="7416800" y="3622675"/>
            <a:chExt cx="1630363" cy="2320925"/>
          </a:xfrm>
        </p:grpSpPr>
        <p:sp>
          <p:nvSpPr>
            <p:cNvPr id="43" name="Freeform 42"/>
            <p:cNvSpPr/>
            <p:nvPr/>
          </p:nvSpPr>
          <p:spPr>
            <a:xfrm>
              <a:off x="8023335" y="3627532"/>
              <a:ext cx="1018977" cy="1995606"/>
            </a:xfrm>
            <a:custGeom>
              <a:avLst/>
              <a:gdLst>
                <a:gd name="connsiteX0" fmla="*/ 119652 w 874725"/>
                <a:gd name="connsiteY0" fmla="*/ 219783 h 1814946"/>
                <a:gd name="connsiteX1" fmla="*/ 762000 w 874725"/>
                <a:gd name="connsiteY1" fmla="*/ 257568 h 1814946"/>
                <a:gd name="connsiteX2" fmla="*/ 765778 w 874725"/>
                <a:gd name="connsiteY2" fmla="*/ 1595162 h 1814946"/>
                <a:gd name="connsiteX3" fmla="*/ 108317 w 874725"/>
                <a:gd name="connsiteY3" fmla="*/ 1576269 h 1814946"/>
                <a:gd name="connsiteX4" fmla="*/ 119652 w 874725"/>
                <a:gd name="connsiteY4" fmla="*/ 219783 h 1814946"/>
                <a:gd name="connsiteX0" fmla="*/ 119652 w 874725"/>
                <a:gd name="connsiteY0" fmla="*/ 219783 h 1814946"/>
                <a:gd name="connsiteX1" fmla="*/ 762000 w 874725"/>
                <a:gd name="connsiteY1" fmla="*/ 257568 h 1814946"/>
                <a:gd name="connsiteX2" fmla="*/ 765778 w 874725"/>
                <a:gd name="connsiteY2" fmla="*/ 1595162 h 1814946"/>
                <a:gd name="connsiteX3" fmla="*/ 108317 w 874725"/>
                <a:gd name="connsiteY3" fmla="*/ 1576269 h 1814946"/>
                <a:gd name="connsiteX4" fmla="*/ 119652 w 874725"/>
                <a:gd name="connsiteY4" fmla="*/ 219783 h 1814946"/>
                <a:gd name="connsiteX0" fmla="*/ 119652 w 874725"/>
                <a:gd name="connsiteY0" fmla="*/ 219783 h 1814946"/>
                <a:gd name="connsiteX1" fmla="*/ 762000 w 874725"/>
                <a:gd name="connsiteY1" fmla="*/ 257568 h 1814946"/>
                <a:gd name="connsiteX2" fmla="*/ 765778 w 874725"/>
                <a:gd name="connsiteY2" fmla="*/ 1595162 h 1814946"/>
                <a:gd name="connsiteX3" fmla="*/ 108317 w 874725"/>
                <a:gd name="connsiteY3" fmla="*/ 1576269 h 1814946"/>
                <a:gd name="connsiteX4" fmla="*/ 119652 w 874725"/>
                <a:gd name="connsiteY4" fmla="*/ 219783 h 1814946"/>
                <a:gd name="connsiteX0" fmla="*/ 119652 w 874725"/>
                <a:gd name="connsiteY0" fmla="*/ 219783 h 1814946"/>
                <a:gd name="connsiteX1" fmla="*/ 762000 w 874725"/>
                <a:gd name="connsiteY1" fmla="*/ 257568 h 1814946"/>
                <a:gd name="connsiteX2" fmla="*/ 765778 w 874725"/>
                <a:gd name="connsiteY2" fmla="*/ 1595162 h 1814946"/>
                <a:gd name="connsiteX3" fmla="*/ 108317 w 874725"/>
                <a:gd name="connsiteY3" fmla="*/ 1576269 h 1814946"/>
                <a:gd name="connsiteX4" fmla="*/ 119652 w 874725"/>
                <a:gd name="connsiteY4" fmla="*/ 219783 h 1814946"/>
                <a:gd name="connsiteX0" fmla="*/ 119652 w 874725"/>
                <a:gd name="connsiteY0" fmla="*/ 219783 h 1814946"/>
                <a:gd name="connsiteX1" fmla="*/ 762000 w 874725"/>
                <a:gd name="connsiteY1" fmla="*/ 257568 h 1814946"/>
                <a:gd name="connsiteX2" fmla="*/ 765778 w 874725"/>
                <a:gd name="connsiteY2" fmla="*/ 1595162 h 1814946"/>
                <a:gd name="connsiteX3" fmla="*/ 108317 w 874725"/>
                <a:gd name="connsiteY3" fmla="*/ 1576269 h 1814946"/>
                <a:gd name="connsiteX4" fmla="*/ 119652 w 874725"/>
                <a:gd name="connsiteY4" fmla="*/ 219783 h 1814946"/>
                <a:gd name="connsiteX0" fmla="*/ 119652 w 874725"/>
                <a:gd name="connsiteY0" fmla="*/ 0 h 1595163"/>
                <a:gd name="connsiteX1" fmla="*/ 762000 w 874725"/>
                <a:gd name="connsiteY1" fmla="*/ 37785 h 1595163"/>
                <a:gd name="connsiteX2" fmla="*/ 765778 w 874725"/>
                <a:gd name="connsiteY2" fmla="*/ 1375379 h 1595163"/>
                <a:gd name="connsiteX3" fmla="*/ 108317 w 874725"/>
                <a:gd name="connsiteY3" fmla="*/ 1356486 h 1595163"/>
                <a:gd name="connsiteX4" fmla="*/ 119652 w 874725"/>
                <a:gd name="connsiteY4" fmla="*/ 0 h 1595163"/>
                <a:gd name="connsiteX0" fmla="*/ 119652 w 874725"/>
                <a:gd name="connsiteY0" fmla="*/ 0 h 1595163"/>
                <a:gd name="connsiteX1" fmla="*/ 762000 w 874725"/>
                <a:gd name="connsiteY1" fmla="*/ 37785 h 1595163"/>
                <a:gd name="connsiteX2" fmla="*/ 765778 w 874725"/>
                <a:gd name="connsiteY2" fmla="*/ 1375379 h 1595163"/>
                <a:gd name="connsiteX3" fmla="*/ 108317 w 874725"/>
                <a:gd name="connsiteY3" fmla="*/ 1356486 h 1595163"/>
                <a:gd name="connsiteX4" fmla="*/ 119652 w 874725"/>
                <a:gd name="connsiteY4" fmla="*/ 0 h 1595163"/>
                <a:gd name="connsiteX0" fmla="*/ 119652 w 874725"/>
                <a:gd name="connsiteY0" fmla="*/ 0 h 1595163"/>
                <a:gd name="connsiteX1" fmla="*/ 762000 w 874725"/>
                <a:gd name="connsiteY1" fmla="*/ 37785 h 1595163"/>
                <a:gd name="connsiteX2" fmla="*/ 765778 w 874725"/>
                <a:gd name="connsiteY2" fmla="*/ 1375379 h 1595163"/>
                <a:gd name="connsiteX3" fmla="*/ 108317 w 874725"/>
                <a:gd name="connsiteY3" fmla="*/ 1356486 h 1595163"/>
                <a:gd name="connsiteX4" fmla="*/ 119652 w 874725"/>
                <a:gd name="connsiteY4" fmla="*/ 0 h 1595163"/>
                <a:gd name="connsiteX0" fmla="*/ 11335 w 766408"/>
                <a:gd name="connsiteY0" fmla="*/ 0 h 1595163"/>
                <a:gd name="connsiteX1" fmla="*/ 653683 w 766408"/>
                <a:gd name="connsiteY1" fmla="*/ 37785 h 1595163"/>
                <a:gd name="connsiteX2" fmla="*/ 657461 w 766408"/>
                <a:gd name="connsiteY2" fmla="*/ 1375379 h 1595163"/>
                <a:gd name="connsiteX3" fmla="*/ 0 w 766408"/>
                <a:gd name="connsiteY3" fmla="*/ 1356486 h 1595163"/>
                <a:gd name="connsiteX4" fmla="*/ 11335 w 766408"/>
                <a:gd name="connsiteY4" fmla="*/ 0 h 1595163"/>
                <a:gd name="connsiteX0" fmla="*/ 11335 w 657461"/>
                <a:gd name="connsiteY0" fmla="*/ 0 h 1595163"/>
                <a:gd name="connsiteX1" fmla="*/ 653683 w 657461"/>
                <a:gd name="connsiteY1" fmla="*/ 37785 h 1595163"/>
                <a:gd name="connsiteX2" fmla="*/ 657461 w 657461"/>
                <a:gd name="connsiteY2" fmla="*/ 1375379 h 1595163"/>
                <a:gd name="connsiteX3" fmla="*/ 0 w 657461"/>
                <a:gd name="connsiteY3" fmla="*/ 1356486 h 1595163"/>
                <a:gd name="connsiteX4" fmla="*/ 11335 w 657461"/>
                <a:gd name="connsiteY4" fmla="*/ 0 h 1595163"/>
                <a:gd name="connsiteX0" fmla="*/ 11335 w 657461"/>
                <a:gd name="connsiteY0" fmla="*/ 0 h 1386086"/>
                <a:gd name="connsiteX1" fmla="*/ 653683 w 657461"/>
                <a:gd name="connsiteY1" fmla="*/ 37785 h 1386086"/>
                <a:gd name="connsiteX2" fmla="*/ 657461 w 657461"/>
                <a:gd name="connsiteY2" fmla="*/ 1375379 h 1386086"/>
                <a:gd name="connsiteX3" fmla="*/ 0 w 657461"/>
                <a:gd name="connsiteY3" fmla="*/ 1356486 h 1386086"/>
                <a:gd name="connsiteX4" fmla="*/ 11335 w 657461"/>
                <a:gd name="connsiteY4" fmla="*/ 0 h 1386086"/>
                <a:gd name="connsiteX0" fmla="*/ 11335 w 1745673"/>
                <a:gd name="connsiteY0" fmla="*/ 28969 h 1415055"/>
                <a:gd name="connsiteX1" fmla="*/ 1745673 w 1745673"/>
                <a:gd name="connsiteY1" fmla="*/ 2519 h 1415055"/>
                <a:gd name="connsiteX2" fmla="*/ 657461 w 1745673"/>
                <a:gd name="connsiteY2" fmla="*/ 1404348 h 1415055"/>
                <a:gd name="connsiteX3" fmla="*/ 0 w 1745673"/>
                <a:gd name="connsiteY3" fmla="*/ 1385455 h 1415055"/>
                <a:gd name="connsiteX4" fmla="*/ 11335 w 1745673"/>
                <a:gd name="connsiteY4" fmla="*/ 28969 h 1415055"/>
                <a:gd name="connsiteX0" fmla="*/ 748145 w 1745673"/>
                <a:gd name="connsiteY0" fmla="*/ 0 h 1431428"/>
                <a:gd name="connsiteX1" fmla="*/ 1745673 w 1745673"/>
                <a:gd name="connsiteY1" fmla="*/ 18892 h 1431428"/>
                <a:gd name="connsiteX2" fmla="*/ 657461 w 1745673"/>
                <a:gd name="connsiteY2" fmla="*/ 1420721 h 1431428"/>
                <a:gd name="connsiteX3" fmla="*/ 0 w 1745673"/>
                <a:gd name="connsiteY3" fmla="*/ 1401828 h 1431428"/>
                <a:gd name="connsiteX4" fmla="*/ 748145 w 1745673"/>
                <a:gd name="connsiteY4" fmla="*/ 0 h 1431428"/>
                <a:gd name="connsiteX0" fmla="*/ 748145 w 1760787"/>
                <a:gd name="connsiteY0" fmla="*/ 0 h 1986869"/>
                <a:gd name="connsiteX1" fmla="*/ 1745673 w 1760787"/>
                <a:gd name="connsiteY1" fmla="*/ 18892 h 1986869"/>
                <a:gd name="connsiteX2" fmla="*/ 1760787 w 1760787"/>
                <a:gd name="connsiteY2" fmla="*/ 1976162 h 1986869"/>
                <a:gd name="connsiteX3" fmla="*/ 0 w 1760787"/>
                <a:gd name="connsiteY3" fmla="*/ 1401828 h 1986869"/>
                <a:gd name="connsiteX4" fmla="*/ 748145 w 1760787"/>
                <a:gd name="connsiteY4" fmla="*/ 0 h 1986869"/>
                <a:gd name="connsiteX0" fmla="*/ 630 w 1013272"/>
                <a:gd name="connsiteY0" fmla="*/ 0 h 1986869"/>
                <a:gd name="connsiteX1" fmla="*/ 998158 w 1013272"/>
                <a:gd name="connsiteY1" fmla="*/ 18892 h 1986869"/>
                <a:gd name="connsiteX2" fmla="*/ 1013272 w 1013272"/>
                <a:gd name="connsiteY2" fmla="*/ 1976162 h 1986869"/>
                <a:gd name="connsiteX3" fmla="*/ 15745 w 1013272"/>
                <a:gd name="connsiteY3" fmla="*/ 1885478 h 1986869"/>
                <a:gd name="connsiteX4" fmla="*/ 630 w 1013272"/>
                <a:gd name="connsiteY4" fmla="*/ 0 h 1986869"/>
                <a:gd name="connsiteX0" fmla="*/ 630 w 1001936"/>
                <a:gd name="connsiteY0" fmla="*/ 0 h 1983090"/>
                <a:gd name="connsiteX1" fmla="*/ 998158 w 1001936"/>
                <a:gd name="connsiteY1" fmla="*/ 18892 h 1983090"/>
                <a:gd name="connsiteX2" fmla="*/ 1001936 w 1001936"/>
                <a:gd name="connsiteY2" fmla="*/ 1972383 h 1983090"/>
                <a:gd name="connsiteX3" fmla="*/ 15745 w 1001936"/>
                <a:gd name="connsiteY3" fmla="*/ 1885478 h 1983090"/>
                <a:gd name="connsiteX4" fmla="*/ 630 w 1001936"/>
                <a:gd name="connsiteY4" fmla="*/ 0 h 1983090"/>
                <a:gd name="connsiteX0" fmla="*/ 630 w 1009493"/>
                <a:gd name="connsiteY0" fmla="*/ 0 h 1994425"/>
                <a:gd name="connsiteX1" fmla="*/ 998158 w 1009493"/>
                <a:gd name="connsiteY1" fmla="*/ 18892 h 1994425"/>
                <a:gd name="connsiteX2" fmla="*/ 1009493 w 1009493"/>
                <a:gd name="connsiteY2" fmla="*/ 1983718 h 1994425"/>
                <a:gd name="connsiteX3" fmla="*/ 15745 w 1009493"/>
                <a:gd name="connsiteY3" fmla="*/ 1885478 h 1994425"/>
                <a:gd name="connsiteX4" fmla="*/ 630 w 1009493"/>
                <a:gd name="connsiteY4" fmla="*/ 0 h 1994425"/>
                <a:gd name="connsiteX0" fmla="*/ 11334 w 1020197"/>
                <a:gd name="connsiteY0" fmla="*/ 0 h 1994425"/>
                <a:gd name="connsiteX1" fmla="*/ 1008862 w 1020197"/>
                <a:gd name="connsiteY1" fmla="*/ 18892 h 1994425"/>
                <a:gd name="connsiteX2" fmla="*/ 1020197 w 1020197"/>
                <a:gd name="connsiteY2" fmla="*/ 1983718 h 1994425"/>
                <a:gd name="connsiteX3" fmla="*/ 0 w 1020197"/>
                <a:gd name="connsiteY3" fmla="*/ 1760787 h 1994425"/>
                <a:gd name="connsiteX4" fmla="*/ 11334 w 1020197"/>
                <a:gd name="connsiteY4" fmla="*/ 0 h 1994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0197" h="1994425">
                  <a:moveTo>
                    <a:pt x="11334" y="0"/>
                  </a:moveTo>
                  <a:cubicBezTo>
                    <a:pt x="10704" y="6928"/>
                    <a:pt x="1006973" y="16373"/>
                    <a:pt x="1008862" y="18892"/>
                  </a:cubicBezTo>
                  <a:cubicBezTo>
                    <a:pt x="1006973" y="25190"/>
                    <a:pt x="1012011" y="1994425"/>
                    <a:pt x="1020197" y="1983718"/>
                  </a:cubicBezTo>
                  <a:cubicBezTo>
                    <a:pt x="1013270" y="1991906"/>
                    <a:pt x="6297" y="1773382"/>
                    <a:pt x="0" y="1760787"/>
                  </a:cubicBezTo>
                  <a:cubicBezTo>
                    <a:pt x="5038" y="1785977"/>
                    <a:pt x="15742" y="11966"/>
                    <a:pt x="1133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  <a:shade val="30000"/>
                    <a:satMod val="115000"/>
                  </a:schemeClr>
                </a:gs>
                <a:gs pos="50000">
                  <a:schemeClr val="bg1">
                    <a:lumMod val="95000"/>
                    <a:shade val="67500"/>
                    <a:satMod val="115000"/>
                  </a:schemeClr>
                </a:gs>
                <a:gs pos="100000">
                  <a:schemeClr val="bg1">
                    <a:lumMod val="95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  <p:sp>
          <p:nvSpPr>
            <p:cNvPr id="16454" name="Freeform 50"/>
            <p:cNvSpPr>
              <a:spLocks/>
            </p:cNvSpPr>
            <p:nvPr/>
          </p:nvSpPr>
          <p:spPr bwMode="auto">
            <a:xfrm>
              <a:off x="8027988" y="3622675"/>
              <a:ext cx="1019175" cy="2319338"/>
            </a:xfrm>
            <a:custGeom>
              <a:avLst/>
              <a:gdLst>
                <a:gd name="T0" fmla="*/ 11 w 642"/>
                <a:gd name="T1" fmla="*/ 1461 h 1461"/>
                <a:gd name="T2" fmla="*/ 0 w 642"/>
                <a:gd name="T3" fmla="*/ 0 h 1461"/>
                <a:gd name="T4" fmla="*/ 628 w 642"/>
                <a:gd name="T5" fmla="*/ 12 h 1461"/>
                <a:gd name="T6" fmla="*/ 627 w 642"/>
                <a:gd name="T7" fmla="*/ 35 h 1461"/>
                <a:gd name="T8" fmla="*/ 639 w 642"/>
                <a:gd name="T9" fmla="*/ 1410 h 1461"/>
                <a:gd name="T10" fmla="*/ 642 w 642"/>
                <a:gd name="T11" fmla="*/ 1436 h 1461"/>
                <a:gd name="T12" fmla="*/ 11 w 642"/>
                <a:gd name="T13" fmla="*/ 1461 h 146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2"/>
                <a:gd name="T22" fmla="*/ 0 h 1461"/>
                <a:gd name="T23" fmla="*/ 642 w 642"/>
                <a:gd name="T24" fmla="*/ 1461 h 146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2" h="1461">
                  <a:moveTo>
                    <a:pt x="11" y="1461"/>
                  </a:moveTo>
                  <a:lnTo>
                    <a:pt x="0" y="0"/>
                  </a:lnTo>
                  <a:lnTo>
                    <a:pt x="628" y="12"/>
                  </a:lnTo>
                  <a:lnTo>
                    <a:pt x="627" y="35"/>
                  </a:lnTo>
                  <a:lnTo>
                    <a:pt x="639" y="1410"/>
                  </a:lnTo>
                  <a:lnTo>
                    <a:pt x="642" y="1436"/>
                  </a:lnTo>
                  <a:lnTo>
                    <a:pt x="11" y="1461"/>
                  </a:lnTo>
                  <a:close/>
                </a:path>
              </a:pathLst>
            </a:custGeom>
            <a:noFill/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55" name="Freeform 51"/>
            <p:cNvSpPr>
              <a:spLocks/>
            </p:cNvSpPr>
            <p:nvPr/>
          </p:nvSpPr>
          <p:spPr bwMode="auto">
            <a:xfrm>
              <a:off x="7416800" y="3622675"/>
              <a:ext cx="627062" cy="2320925"/>
            </a:xfrm>
            <a:custGeom>
              <a:avLst/>
              <a:gdLst>
                <a:gd name="T0" fmla="*/ 385 w 395"/>
                <a:gd name="T1" fmla="*/ 0 h 1462"/>
                <a:gd name="T2" fmla="*/ 2 w 395"/>
                <a:gd name="T3" fmla="*/ 49 h 1462"/>
                <a:gd name="T4" fmla="*/ 0 w 395"/>
                <a:gd name="T5" fmla="*/ 1295 h 1462"/>
                <a:gd name="T6" fmla="*/ 395 w 395"/>
                <a:gd name="T7" fmla="*/ 1462 h 1462"/>
                <a:gd name="T8" fmla="*/ 385 w 395"/>
                <a:gd name="T9" fmla="*/ 0 h 14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5"/>
                <a:gd name="T16" fmla="*/ 0 h 1462"/>
                <a:gd name="T17" fmla="*/ 395 w 395"/>
                <a:gd name="T18" fmla="*/ 1462 h 14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5" h="1462">
                  <a:moveTo>
                    <a:pt x="385" y="0"/>
                  </a:moveTo>
                  <a:lnTo>
                    <a:pt x="2" y="49"/>
                  </a:lnTo>
                  <a:lnTo>
                    <a:pt x="0" y="1295"/>
                  </a:lnTo>
                  <a:lnTo>
                    <a:pt x="395" y="1462"/>
                  </a:lnTo>
                  <a:lnTo>
                    <a:pt x="385" y="0"/>
                  </a:lnTo>
                  <a:close/>
                </a:path>
              </a:pathLst>
            </a:custGeom>
            <a:solidFill>
              <a:srgbClr val="797880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56" name="Freeform 52"/>
            <p:cNvSpPr>
              <a:spLocks/>
            </p:cNvSpPr>
            <p:nvPr/>
          </p:nvSpPr>
          <p:spPr bwMode="auto">
            <a:xfrm>
              <a:off x="8029575" y="3622675"/>
              <a:ext cx="1006475" cy="1841500"/>
            </a:xfrm>
            <a:custGeom>
              <a:avLst/>
              <a:gdLst>
                <a:gd name="T0" fmla="*/ 0 w 634"/>
                <a:gd name="T1" fmla="*/ 0 h 1160"/>
                <a:gd name="T2" fmla="*/ 627 w 634"/>
                <a:gd name="T3" fmla="*/ 10 h 1160"/>
                <a:gd name="T4" fmla="*/ 634 w 634"/>
                <a:gd name="T5" fmla="*/ 1021 h 1160"/>
                <a:gd name="T6" fmla="*/ 568 w 634"/>
                <a:gd name="T7" fmla="*/ 1074 h 1160"/>
                <a:gd name="T8" fmla="*/ 525 w 634"/>
                <a:gd name="T9" fmla="*/ 1103 h 1160"/>
                <a:gd name="T10" fmla="*/ 486 w 634"/>
                <a:gd name="T11" fmla="*/ 1124 h 1160"/>
                <a:gd name="T12" fmla="*/ 434 w 634"/>
                <a:gd name="T13" fmla="*/ 1150 h 1160"/>
                <a:gd name="T14" fmla="*/ 370 w 634"/>
                <a:gd name="T15" fmla="*/ 1159 h 1160"/>
                <a:gd name="T16" fmla="*/ 278 w 634"/>
                <a:gd name="T17" fmla="*/ 1160 h 1160"/>
                <a:gd name="T18" fmla="*/ 173 w 634"/>
                <a:gd name="T19" fmla="*/ 1136 h 1160"/>
                <a:gd name="T20" fmla="*/ 66 w 634"/>
                <a:gd name="T21" fmla="*/ 1088 h 1160"/>
                <a:gd name="T22" fmla="*/ 9 w 634"/>
                <a:gd name="T23" fmla="*/ 1021 h 1160"/>
                <a:gd name="T24" fmla="*/ 0 w 634"/>
                <a:gd name="T25" fmla="*/ 0 h 11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34"/>
                <a:gd name="T40" fmla="*/ 0 h 1160"/>
                <a:gd name="T41" fmla="*/ 634 w 634"/>
                <a:gd name="T42" fmla="*/ 1160 h 116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34" h="1160">
                  <a:moveTo>
                    <a:pt x="0" y="0"/>
                  </a:moveTo>
                  <a:lnTo>
                    <a:pt x="627" y="10"/>
                  </a:lnTo>
                  <a:lnTo>
                    <a:pt x="634" y="1021"/>
                  </a:lnTo>
                  <a:lnTo>
                    <a:pt x="568" y="1074"/>
                  </a:lnTo>
                  <a:lnTo>
                    <a:pt x="525" y="1103"/>
                  </a:lnTo>
                  <a:lnTo>
                    <a:pt x="486" y="1124"/>
                  </a:lnTo>
                  <a:lnTo>
                    <a:pt x="434" y="1150"/>
                  </a:lnTo>
                  <a:lnTo>
                    <a:pt x="370" y="1159"/>
                  </a:lnTo>
                  <a:lnTo>
                    <a:pt x="278" y="1160"/>
                  </a:lnTo>
                  <a:lnTo>
                    <a:pt x="173" y="1136"/>
                  </a:lnTo>
                  <a:lnTo>
                    <a:pt x="66" y="1088"/>
                  </a:lnTo>
                  <a:lnTo>
                    <a:pt x="9" y="1021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57" name="Freeform 53"/>
            <p:cNvSpPr>
              <a:spLocks/>
            </p:cNvSpPr>
            <p:nvPr/>
          </p:nvSpPr>
          <p:spPr bwMode="auto">
            <a:xfrm>
              <a:off x="7419975" y="3763963"/>
              <a:ext cx="571500" cy="2159000"/>
            </a:xfrm>
            <a:custGeom>
              <a:avLst/>
              <a:gdLst>
                <a:gd name="T0" fmla="*/ 1 w 360"/>
                <a:gd name="T1" fmla="*/ 37 h 1360"/>
                <a:gd name="T2" fmla="*/ 356 w 360"/>
                <a:gd name="T3" fmla="*/ 0 h 1360"/>
                <a:gd name="T4" fmla="*/ 360 w 360"/>
                <a:gd name="T5" fmla="*/ 1360 h 1360"/>
                <a:gd name="T6" fmla="*/ 0 w 360"/>
                <a:gd name="T7" fmla="*/ 1204 h 1360"/>
                <a:gd name="T8" fmla="*/ 1 w 360"/>
                <a:gd name="T9" fmla="*/ 37 h 13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0"/>
                <a:gd name="T16" fmla="*/ 0 h 1360"/>
                <a:gd name="T17" fmla="*/ 360 w 360"/>
                <a:gd name="T18" fmla="*/ 1360 h 13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0" h="1360">
                  <a:moveTo>
                    <a:pt x="1" y="37"/>
                  </a:moveTo>
                  <a:lnTo>
                    <a:pt x="356" y="0"/>
                  </a:lnTo>
                  <a:lnTo>
                    <a:pt x="360" y="1360"/>
                  </a:lnTo>
                  <a:lnTo>
                    <a:pt x="0" y="1204"/>
                  </a:lnTo>
                  <a:lnTo>
                    <a:pt x="1" y="37"/>
                  </a:lnTo>
                  <a:close/>
                </a:path>
              </a:pathLst>
            </a:custGeom>
            <a:noFill/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58" name="Freeform 54"/>
            <p:cNvSpPr>
              <a:spLocks/>
            </p:cNvSpPr>
            <p:nvPr/>
          </p:nvSpPr>
          <p:spPr bwMode="auto">
            <a:xfrm>
              <a:off x="7426325" y="3824288"/>
              <a:ext cx="28575" cy="46038"/>
            </a:xfrm>
            <a:custGeom>
              <a:avLst/>
              <a:gdLst>
                <a:gd name="T0" fmla="*/ 182 w 183"/>
                <a:gd name="T1" fmla="*/ 144 h 286"/>
                <a:gd name="T2" fmla="*/ 91 w 183"/>
                <a:gd name="T3" fmla="*/ 286 h 286"/>
                <a:gd name="T4" fmla="*/ 1 w 183"/>
                <a:gd name="T5" fmla="*/ 143 h 286"/>
                <a:gd name="T6" fmla="*/ 93 w 183"/>
                <a:gd name="T7" fmla="*/ 1 h 286"/>
                <a:gd name="T8" fmla="*/ 182 w 183"/>
                <a:gd name="T9" fmla="*/ 144 h 2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3"/>
                <a:gd name="T16" fmla="*/ 0 h 286"/>
                <a:gd name="T17" fmla="*/ 183 w 183"/>
                <a:gd name="T18" fmla="*/ 286 h 2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3" h="286">
                  <a:moveTo>
                    <a:pt x="182" y="144"/>
                  </a:moveTo>
                  <a:cubicBezTo>
                    <a:pt x="182" y="223"/>
                    <a:pt x="141" y="286"/>
                    <a:pt x="91" y="286"/>
                  </a:cubicBezTo>
                  <a:cubicBezTo>
                    <a:pt x="40" y="285"/>
                    <a:pt x="0" y="221"/>
                    <a:pt x="1" y="143"/>
                  </a:cubicBezTo>
                  <a:cubicBezTo>
                    <a:pt x="2" y="64"/>
                    <a:pt x="43" y="0"/>
                    <a:pt x="93" y="1"/>
                  </a:cubicBezTo>
                  <a:cubicBezTo>
                    <a:pt x="143" y="1"/>
                    <a:pt x="183" y="65"/>
                    <a:pt x="182" y="144"/>
                  </a:cubicBezTo>
                  <a:close/>
                </a:path>
              </a:pathLst>
            </a:custGeom>
            <a:solidFill>
              <a:srgbClr val="EEEEE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59" name="Freeform 55"/>
            <p:cNvSpPr>
              <a:spLocks/>
            </p:cNvSpPr>
            <p:nvPr/>
          </p:nvSpPr>
          <p:spPr bwMode="auto">
            <a:xfrm>
              <a:off x="7959725" y="5861050"/>
              <a:ext cx="30162" cy="46038"/>
            </a:xfrm>
            <a:custGeom>
              <a:avLst/>
              <a:gdLst>
                <a:gd name="T0" fmla="*/ 182 w 182"/>
                <a:gd name="T1" fmla="*/ 144 h 286"/>
                <a:gd name="T2" fmla="*/ 90 w 182"/>
                <a:gd name="T3" fmla="*/ 285 h 286"/>
                <a:gd name="T4" fmla="*/ 0 w 182"/>
                <a:gd name="T5" fmla="*/ 142 h 286"/>
                <a:gd name="T6" fmla="*/ 92 w 182"/>
                <a:gd name="T7" fmla="*/ 0 h 286"/>
                <a:gd name="T8" fmla="*/ 182 w 182"/>
                <a:gd name="T9" fmla="*/ 144 h 2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2"/>
                <a:gd name="T16" fmla="*/ 0 h 286"/>
                <a:gd name="T17" fmla="*/ 182 w 182"/>
                <a:gd name="T18" fmla="*/ 286 h 2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2" h="286">
                  <a:moveTo>
                    <a:pt x="182" y="144"/>
                  </a:moveTo>
                  <a:cubicBezTo>
                    <a:pt x="181" y="222"/>
                    <a:pt x="140" y="286"/>
                    <a:pt x="90" y="285"/>
                  </a:cubicBezTo>
                  <a:cubicBezTo>
                    <a:pt x="40" y="285"/>
                    <a:pt x="0" y="221"/>
                    <a:pt x="0" y="142"/>
                  </a:cubicBezTo>
                  <a:cubicBezTo>
                    <a:pt x="1" y="64"/>
                    <a:pt x="42" y="0"/>
                    <a:pt x="92" y="0"/>
                  </a:cubicBezTo>
                  <a:cubicBezTo>
                    <a:pt x="142" y="1"/>
                    <a:pt x="182" y="65"/>
                    <a:pt x="182" y="144"/>
                  </a:cubicBezTo>
                  <a:close/>
                </a:path>
              </a:pathLst>
            </a:custGeom>
            <a:solidFill>
              <a:srgbClr val="EEEEE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60" name="Freeform 56"/>
            <p:cNvSpPr>
              <a:spLocks/>
            </p:cNvSpPr>
            <p:nvPr/>
          </p:nvSpPr>
          <p:spPr bwMode="auto">
            <a:xfrm>
              <a:off x="7424738" y="5632450"/>
              <a:ext cx="28575" cy="46038"/>
            </a:xfrm>
            <a:custGeom>
              <a:avLst/>
              <a:gdLst>
                <a:gd name="T0" fmla="*/ 182 w 182"/>
                <a:gd name="T1" fmla="*/ 143 h 286"/>
                <a:gd name="T2" fmla="*/ 90 w 182"/>
                <a:gd name="T3" fmla="*/ 285 h 286"/>
                <a:gd name="T4" fmla="*/ 0 w 182"/>
                <a:gd name="T5" fmla="*/ 142 h 286"/>
                <a:gd name="T6" fmla="*/ 92 w 182"/>
                <a:gd name="T7" fmla="*/ 0 h 286"/>
                <a:gd name="T8" fmla="*/ 182 w 182"/>
                <a:gd name="T9" fmla="*/ 143 h 2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2"/>
                <a:gd name="T16" fmla="*/ 0 h 286"/>
                <a:gd name="T17" fmla="*/ 182 w 182"/>
                <a:gd name="T18" fmla="*/ 286 h 2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2" h="286">
                  <a:moveTo>
                    <a:pt x="182" y="143"/>
                  </a:moveTo>
                  <a:cubicBezTo>
                    <a:pt x="181" y="222"/>
                    <a:pt x="140" y="286"/>
                    <a:pt x="90" y="285"/>
                  </a:cubicBezTo>
                  <a:cubicBezTo>
                    <a:pt x="40" y="285"/>
                    <a:pt x="0" y="221"/>
                    <a:pt x="0" y="142"/>
                  </a:cubicBezTo>
                  <a:cubicBezTo>
                    <a:pt x="1" y="63"/>
                    <a:pt x="42" y="0"/>
                    <a:pt x="92" y="0"/>
                  </a:cubicBezTo>
                  <a:cubicBezTo>
                    <a:pt x="142" y="0"/>
                    <a:pt x="182" y="65"/>
                    <a:pt x="182" y="143"/>
                  </a:cubicBezTo>
                  <a:close/>
                </a:path>
              </a:pathLst>
            </a:custGeom>
            <a:solidFill>
              <a:srgbClr val="EEEEE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61" name="Freeform 57"/>
            <p:cNvSpPr>
              <a:spLocks/>
            </p:cNvSpPr>
            <p:nvPr/>
          </p:nvSpPr>
          <p:spPr bwMode="auto">
            <a:xfrm>
              <a:off x="7954963" y="3770313"/>
              <a:ext cx="30162" cy="46038"/>
            </a:xfrm>
            <a:custGeom>
              <a:avLst/>
              <a:gdLst>
                <a:gd name="T0" fmla="*/ 182 w 182"/>
                <a:gd name="T1" fmla="*/ 143 h 286"/>
                <a:gd name="T2" fmla="*/ 90 w 182"/>
                <a:gd name="T3" fmla="*/ 285 h 286"/>
                <a:gd name="T4" fmla="*/ 0 w 182"/>
                <a:gd name="T5" fmla="*/ 142 h 286"/>
                <a:gd name="T6" fmla="*/ 92 w 182"/>
                <a:gd name="T7" fmla="*/ 0 h 286"/>
                <a:gd name="T8" fmla="*/ 182 w 182"/>
                <a:gd name="T9" fmla="*/ 143 h 2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2"/>
                <a:gd name="T16" fmla="*/ 0 h 286"/>
                <a:gd name="T17" fmla="*/ 182 w 182"/>
                <a:gd name="T18" fmla="*/ 286 h 2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2" h="286">
                  <a:moveTo>
                    <a:pt x="182" y="143"/>
                  </a:moveTo>
                  <a:cubicBezTo>
                    <a:pt x="181" y="222"/>
                    <a:pt x="140" y="286"/>
                    <a:pt x="90" y="285"/>
                  </a:cubicBezTo>
                  <a:cubicBezTo>
                    <a:pt x="40" y="285"/>
                    <a:pt x="0" y="221"/>
                    <a:pt x="0" y="142"/>
                  </a:cubicBezTo>
                  <a:cubicBezTo>
                    <a:pt x="1" y="63"/>
                    <a:pt x="42" y="0"/>
                    <a:pt x="92" y="0"/>
                  </a:cubicBezTo>
                  <a:cubicBezTo>
                    <a:pt x="142" y="0"/>
                    <a:pt x="182" y="65"/>
                    <a:pt x="182" y="143"/>
                  </a:cubicBezTo>
                  <a:close/>
                </a:path>
              </a:pathLst>
            </a:custGeom>
            <a:solidFill>
              <a:srgbClr val="EEEEE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62" name="Freeform 58"/>
            <p:cNvSpPr>
              <a:spLocks/>
            </p:cNvSpPr>
            <p:nvPr/>
          </p:nvSpPr>
          <p:spPr bwMode="auto">
            <a:xfrm>
              <a:off x="8121650" y="3760788"/>
              <a:ext cx="835025" cy="530225"/>
            </a:xfrm>
            <a:custGeom>
              <a:avLst/>
              <a:gdLst>
                <a:gd name="T0" fmla="*/ 523 w 526"/>
                <a:gd name="T1" fmla="*/ 13 h 334"/>
                <a:gd name="T2" fmla="*/ 526 w 526"/>
                <a:gd name="T3" fmla="*/ 334 h 334"/>
                <a:gd name="T4" fmla="*/ 0 w 526"/>
                <a:gd name="T5" fmla="*/ 331 h 334"/>
                <a:gd name="T6" fmla="*/ 0 w 526"/>
                <a:gd name="T7" fmla="*/ 0 h 334"/>
                <a:gd name="T8" fmla="*/ 520 w 526"/>
                <a:gd name="T9" fmla="*/ 7 h 334"/>
                <a:gd name="T10" fmla="*/ 523 w 526"/>
                <a:gd name="T11" fmla="*/ 13 h 3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6"/>
                <a:gd name="T19" fmla="*/ 0 h 334"/>
                <a:gd name="T20" fmla="*/ 526 w 526"/>
                <a:gd name="T21" fmla="*/ 334 h 33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6" h="334">
                  <a:moveTo>
                    <a:pt x="523" y="13"/>
                  </a:moveTo>
                  <a:lnTo>
                    <a:pt x="526" y="334"/>
                  </a:lnTo>
                  <a:lnTo>
                    <a:pt x="0" y="331"/>
                  </a:lnTo>
                  <a:lnTo>
                    <a:pt x="0" y="0"/>
                  </a:lnTo>
                  <a:lnTo>
                    <a:pt x="520" y="7"/>
                  </a:lnTo>
                  <a:lnTo>
                    <a:pt x="523" y="13"/>
                  </a:lnTo>
                  <a:close/>
                </a:path>
              </a:pathLst>
            </a:custGeom>
            <a:solidFill>
              <a:srgbClr val="636268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63" name="Freeform 59"/>
            <p:cNvSpPr>
              <a:spLocks/>
            </p:cNvSpPr>
            <p:nvPr/>
          </p:nvSpPr>
          <p:spPr bwMode="auto">
            <a:xfrm>
              <a:off x="8150225" y="3797300"/>
              <a:ext cx="769937" cy="130175"/>
            </a:xfrm>
            <a:custGeom>
              <a:avLst/>
              <a:gdLst>
                <a:gd name="T0" fmla="*/ 0 w 485"/>
                <a:gd name="T1" fmla="*/ 0 h 82"/>
                <a:gd name="T2" fmla="*/ 485 w 485"/>
                <a:gd name="T3" fmla="*/ 6 h 82"/>
                <a:gd name="T4" fmla="*/ 485 w 485"/>
                <a:gd name="T5" fmla="*/ 82 h 82"/>
                <a:gd name="T6" fmla="*/ 0 w 485"/>
                <a:gd name="T7" fmla="*/ 82 h 82"/>
                <a:gd name="T8" fmla="*/ 0 w 485"/>
                <a:gd name="T9" fmla="*/ 0 h 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5"/>
                <a:gd name="T16" fmla="*/ 0 h 82"/>
                <a:gd name="T17" fmla="*/ 485 w 485"/>
                <a:gd name="T18" fmla="*/ 82 h 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5" h="82">
                  <a:moveTo>
                    <a:pt x="0" y="0"/>
                  </a:moveTo>
                  <a:lnTo>
                    <a:pt x="485" y="6"/>
                  </a:lnTo>
                  <a:lnTo>
                    <a:pt x="485" y="82"/>
                  </a:lnTo>
                  <a:lnTo>
                    <a:pt x="0" y="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3C42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64" name="Rectangle 60"/>
            <p:cNvSpPr>
              <a:spLocks noChangeArrowheads="1"/>
            </p:cNvSpPr>
            <p:nvPr/>
          </p:nvSpPr>
          <p:spPr bwMode="auto">
            <a:xfrm>
              <a:off x="8796338" y="3892550"/>
              <a:ext cx="93662" cy="6350"/>
            </a:xfrm>
            <a:prstGeom prst="rect">
              <a:avLst/>
            </a:prstGeom>
            <a:solidFill>
              <a:srgbClr val="EDF2F8"/>
            </a:solidFill>
            <a:ln w="1588">
              <a:solidFill>
                <a:srgbClr val="FBEEEE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6465" name="Freeform 61"/>
            <p:cNvSpPr>
              <a:spLocks/>
            </p:cNvSpPr>
            <p:nvPr/>
          </p:nvSpPr>
          <p:spPr bwMode="auto">
            <a:xfrm>
              <a:off x="8164513" y="3829050"/>
              <a:ext cx="731837" cy="34925"/>
            </a:xfrm>
            <a:custGeom>
              <a:avLst/>
              <a:gdLst>
                <a:gd name="T0" fmla="*/ 0 w 461"/>
                <a:gd name="T1" fmla="*/ 0 h 22"/>
                <a:gd name="T2" fmla="*/ 461 w 461"/>
                <a:gd name="T3" fmla="*/ 5 h 22"/>
                <a:gd name="T4" fmla="*/ 461 w 461"/>
                <a:gd name="T5" fmla="*/ 22 h 22"/>
                <a:gd name="T6" fmla="*/ 1 w 461"/>
                <a:gd name="T7" fmla="*/ 17 h 22"/>
                <a:gd name="T8" fmla="*/ 0 w 461"/>
                <a:gd name="T9" fmla="*/ 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1"/>
                <a:gd name="T16" fmla="*/ 0 h 22"/>
                <a:gd name="T17" fmla="*/ 461 w 461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1" h="22">
                  <a:moveTo>
                    <a:pt x="0" y="0"/>
                  </a:moveTo>
                  <a:lnTo>
                    <a:pt x="461" y="5"/>
                  </a:lnTo>
                  <a:lnTo>
                    <a:pt x="461" y="22"/>
                  </a:lnTo>
                  <a:lnTo>
                    <a:pt x="1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66" name="Freeform 62"/>
            <p:cNvSpPr>
              <a:spLocks/>
            </p:cNvSpPr>
            <p:nvPr/>
          </p:nvSpPr>
          <p:spPr bwMode="auto">
            <a:xfrm>
              <a:off x="8154988" y="3949700"/>
              <a:ext cx="766762" cy="150813"/>
            </a:xfrm>
            <a:custGeom>
              <a:avLst/>
              <a:gdLst>
                <a:gd name="T0" fmla="*/ 0 w 483"/>
                <a:gd name="T1" fmla="*/ 2 h 95"/>
                <a:gd name="T2" fmla="*/ 482 w 483"/>
                <a:gd name="T3" fmla="*/ 0 h 95"/>
                <a:gd name="T4" fmla="*/ 483 w 483"/>
                <a:gd name="T5" fmla="*/ 95 h 95"/>
                <a:gd name="T6" fmla="*/ 3 w 483"/>
                <a:gd name="T7" fmla="*/ 95 h 95"/>
                <a:gd name="T8" fmla="*/ 0 w 483"/>
                <a:gd name="T9" fmla="*/ 2 h 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3"/>
                <a:gd name="T16" fmla="*/ 0 h 95"/>
                <a:gd name="T17" fmla="*/ 483 w 483"/>
                <a:gd name="T18" fmla="*/ 95 h 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3" h="95">
                  <a:moveTo>
                    <a:pt x="0" y="2"/>
                  </a:moveTo>
                  <a:lnTo>
                    <a:pt x="482" y="0"/>
                  </a:lnTo>
                  <a:lnTo>
                    <a:pt x="483" y="95"/>
                  </a:lnTo>
                  <a:lnTo>
                    <a:pt x="3" y="95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3D3C42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67" name="Freeform 63"/>
            <p:cNvSpPr>
              <a:spLocks/>
            </p:cNvSpPr>
            <p:nvPr/>
          </p:nvSpPr>
          <p:spPr bwMode="auto">
            <a:xfrm>
              <a:off x="8151813" y="4121150"/>
              <a:ext cx="774700" cy="153988"/>
            </a:xfrm>
            <a:custGeom>
              <a:avLst/>
              <a:gdLst>
                <a:gd name="T0" fmla="*/ 0 w 488"/>
                <a:gd name="T1" fmla="*/ 0 h 97"/>
                <a:gd name="T2" fmla="*/ 486 w 488"/>
                <a:gd name="T3" fmla="*/ 1 h 97"/>
                <a:gd name="T4" fmla="*/ 488 w 488"/>
                <a:gd name="T5" fmla="*/ 97 h 97"/>
                <a:gd name="T6" fmla="*/ 4 w 488"/>
                <a:gd name="T7" fmla="*/ 93 h 97"/>
                <a:gd name="T8" fmla="*/ 0 w 488"/>
                <a:gd name="T9" fmla="*/ 0 h 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8"/>
                <a:gd name="T16" fmla="*/ 0 h 97"/>
                <a:gd name="T17" fmla="*/ 488 w 488"/>
                <a:gd name="T18" fmla="*/ 97 h 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8" h="97">
                  <a:moveTo>
                    <a:pt x="0" y="0"/>
                  </a:moveTo>
                  <a:lnTo>
                    <a:pt x="486" y="1"/>
                  </a:lnTo>
                  <a:lnTo>
                    <a:pt x="488" y="97"/>
                  </a:lnTo>
                  <a:lnTo>
                    <a:pt x="4" y="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3C42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68" name="Freeform 64"/>
            <p:cNvSpPr>
              <a:spLocks/>
            </p:cNvSpPr>
            <p:nvPr/>
          </p:nvSpPr>
          <p:spPr bwMode="auto">
            <a:xfrm>
              <a:off x="8124825" y="4330700"/>
              <a:ext cx="561975" cy="130175"/>
            </a:xfrm>
            <a:custGeom>
              <a:avLst/>
              <a:gdLst>
                <a:gd name="T0" fmla="*/ 354 w 354"/>
                <a:gd name="T1" fmla="*/ 24 h 82"/>
                <a:gd name="T2" fmla="*/ 209 w 354"/>
                <a:gd name="T3" fmla="*/ 21 h 82"/>
                <a:gd name="T4" fmla="*/ 200 w 354"/>
                <a:gd name="T5" fmla="*/ 5 h 82"/>
                <a:gd name="T6" fmla="*/ 183 w 354"/>
                <a:gd name="T7" fmla="*/ 1 h 82"/>
                <a:gd name="T8" fmla="*/ 149 w 354"/>
                <a:gd name="T9" fmla="*/ 0 h 82"/>
                <a:gd name="T10" fmla="*/ 131 w 354"/>
                <a:gd name="T11" fmla="*/ 15 h 82"/>
                <a:gd name="T12" fmla="*/ 127 w 354"/>
                <a:gd name="T13" fmla="*/ 23 h 82"/>
                <a:gd name="T14" fmla="*/ 0 w 354"/>
                <a:gd name="T15" fmla="*/ 21 h 82"/>
                <a:gd name="T16" fmla="*/ 3 w 354"/>
                <a:gd name="T17" fmla="*/ 54 h 82"/>
                <a:gd name="T18" fmla="*/ 130 w 354"/>
                <a:gd name="T19" fmla="*/ 57 h 82"/>
                <a:gd name="T20" fmla="*/ 139 w 354"/>
                <a:gd name="T21" fmla="*/ 72 h 82"/>
                <a:gd name="T22" fmla="*/ 162 w 354"/>
                <a:gd name="T23" fmla="*/ 81 h 82"/>
                <a:gd name="T24" fmla="*/ 190 w 354"/>
                <a:gd name="T25" fmla="*/ 82 h 82"/>
                <a:gd name="T26" fmla="*/ 213 w 354"/>
                <a:gd name="T27" fmla="*/ 69 h 82"/>
                <a:gd name="T28" fmla="*/ 213 w 354"/>
                <a:gd name="T29" fmla="*/ 57 h 82"/>
                <a:gd name="T30" fmla="*/ 352 w 354"/>
                <a:gd name="T31" fmla="*/ 58 h 82"/>
                <a:gd name="T32" fmla="*/ 354 w 354"/>
                <a:gd name="T33" fmla="*/ 24 h 8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54"/>
                <a:gd name="T52" fmla="*/ 0 h 82"/>
                <a:gd name="T53" fmla="*/ 354 w 354"/>
                <a:gd name="T54" fmla="*/ 82 h 8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54" h="82">
                  <a:moveTo>
                    <a:pt x="354" y="24"/>
                  </a:moveTo>
                  <a:lnTo>
                    <a:pt x="209" y="21"/>
                  </a:lnTo>
                  <a:lnTo>
                    <a:pt x="200" y="5"/>
                  </a:lnTo>
                  <a:lnTo>
                    <a:pt x="183" y="1"/>
                  </a:lnTo>
                  <a:lnTo>
                    <a:pt x="149" y="0"/>
                  </a:lnTo>
                  <a:lnTo>
                    <a:pt x="131" y="15"/>
                  </a:lnTo>
                  <a:lnTo>
                    <a:pt x="127" y="23"/>
                  </a:lnTo>
                  <a:lnTo>
                    <a:pt x="0" y="21"/>
                  </a:lnTo>
                  <a:lnTo>
                    <a:pt x="3" y="54"/>
                  </a:lnTo>
                  <a:lnTo>
                    <a:pt x="130" y="57"/>
                  </a:lnTo>
                  <a:lnTo>
                    <a:pt x="139" y="72"/>
                  </a:lnTo>
                  <a:lnTo>
                    <a:pt x="162" y="81"/>
                  </a:lnTo>
                  <a:lnTo>
                    <a:pt x="190" y="82"/>
                  </a:lnTo>
                  <a:lnTo>
                    <a:pt x="213" y="69"/>
                  </a:lnTo>
                  <a:lnTo>
                    <a:pt x="213" y="57"/>
                  </a:lnTo>
                  <a:lnTo>
                    <a:pt x="352" y="58"/>
                  </a:lnTo>
                  <a:lnTo>
                    <a:pt x="354" y="24"/>
                  </a:lnTo>
                  <a:close/>
                </a:path>
              </a:pathLst>
            </a:custGeom>
            <a:solidFill>
              <a:srgbClr val="36353A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69" name="Freeform 65"/>
            <p:cNvSpPr>
              <a:spLocks/>
            </p:cNvSpPr>
            <p:nvPr/>
          </p:nvSpPr>
          <p:spPr bwMode="auto">
            <a:xfrm>
              <a:off x="8147050" y="4383088"/>
              <a:ext cx="514350" cy="19050"/>
            </a:xfrm>
            <a:custGeom>
              <a:avLst/>
              <a:gdLst>
                <a:gd name="T0" fmla="*/ 324 w 324"/>
                <a:gd name="T1" fmla="*/ 3 h 12"/>
                <a:gd name="T2" fmla="*/ 0 w 324"/>
                <a:gd name="T3" fmla="*/ 0 h 12"/>
                <a:gd name="T4" fmla="*/ 0 w 324"/>
                <a:gd name="T5" fmla="*/ 8 h 12"/>
                <a:gd name="T6" fmla="*/ 321 w 324"/>
                <a:gd name="T7" fmla="*/ 12 h 12"/>
                <a:gd name="T8" fmla="*/ 324 w 324"/>
                <a:gd name="T9" fmla="*/ 3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4"/>
                <a:gd name="T16" fmla="*/ 0 h 12"/>
                <a:gd name="T17" fmla="*/ 324 w 324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4" h="12">
                  <a:moveTo>
                    <a:pt x="324" y="3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321" y="12"/>
                  </a:lnTo>
                  <a:lnTo>
                    <a:pt x="324" y="3"/>
                  </a:lnTo>
                  <a:close/>
                </a:path>
              </a:pathLst>
            </a:custGeom>
            <a:solidFill>
              <a:srgbClr val="000000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70" name="Freeform 66"/>
            <p:cNvSpPr>
              <a:spLocks/>
            </p:cNvSpPr>
            <p:nvPr/>
          </p:nvSpPr>
          <p:spPr bwMode="auto">
            <a:xfrm>
              <a:off x="8461375" y="4718050"/>
              <a:ext cx="184150" cy="192088"/>
            </a:xfrm>
            <a:custGeom>
              <a:avLst/>
              <a:gdLst>
                <a:gd name="T0" fmla="*/ 1140 w 1143"/>
                <a:gd name="T1" fmla="*/ 602 h 1195"/>
                <a:gd name="T2" fmla="*/ 566 w 1143"/>
                <a:gd name="T3" fmla="*/ 1193 h 1195"/>
                <a:gd name="T4" fmla="*/ 2 w 1143"/>
                <a:gd name="T5" fmla="*/ 593 h 1195"/>
                <a:gd name="T6" fmla="*/ 576 w 1143"/>
                <a:gd name="T7" fmla="*/ 3 h 1195"/>
                <a:gd name="T8" fmla="*/ 1140 w 1143"/>
                <a:gd name="T9" fmla="*/ 602 h 1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3"/>
                <a:gd name="T16" fmla="*/ 0 h 1195"/>
                <a:gd name="T17" fmla="*/ 1143 w 1143"/>
                <a:gd name="T18" fmla="*/ 1195 h 1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3" h="1195">
                  <a:moveTo>
                    <a:pt x="1140" y="602"/>
                  </a:moveTo>
                  <a:cubicBezTo>
                    <a:pt x="1137" y="931"/>
                    <a:pt x="881" y="1195"/>
                    <a:pt x="566" y="1193"/>
                  </a:cubicBezTo>
                  <a:cubicBezTo>
                    <a:pt x="252" y="1190"/>
                    <a:pt x="0" y="922"/>
                    <a:pt x="2" y="593"/>
                  </a:cubicBezTo>
                  <a:cubicBezTo>
                    <a:pt x="5" y="265"/>
                    <a:pt x="262" y="0"/>
                    <a:pt x="576" y="3"/>
                  </a:cubicBezTo>
                  <a:cubicBezTo>
                    <a:pt x="890" y="5"/>
                    <a:pt x="1143" y="274"/>
                    <a:pt x="1140" y="602"/>
                  </a:cubicBezTo>
                  <a:close/>
                </a:path>
              </a:pathLst>
            </a:custGeom>
            <a:solidFill>
              <a:srgbClr val="7E7E85"/>
            </a:solidFill>
            <a:ln w="6350" cap="flat">
              <a:solidFill>
                <a:srgbClr val="FBEEEE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71" name="Freeform 67"/>
            <p:cNvSpPr>
              <a:spLocks/>
            </p:cNvSpPr>
            <p:nvPr/>
          </p:nvSpPr>
          <p:spPr bwMode="auto">
            <a:xfrm>
              <a:off x="8501063" y="4759325"/>
              <a:ext cx="103187" cy="100013"/>
            </a:xfrm>
            <a:custGeom>
              <a:avLst/>
              <a:gdLst>
                <a:gd name="T0" fmla="*/ 642 w 644"/>
                <a:gd name="T1" fmla="*/ 315 h 625"/>
                <a:gd name="T2" fmla="*/ 320 w 644"/>
                <a:gd name="T3" fmla="*/ 623 h 625"/>
                <a:gd name="T4" fmla="*/ 2 w 644"/>
                <a:gd name="T5" fmla="*/ 310 h 625"/>
                <a:gd name="T6" fmla="*/ 324 w 644"/>
                <a:gd name="T7" fmla="*/ 1 h 625"/>
                <a:gd name="T8" fmla="*/ 642 w 644"/>
                <a:gd name="T9" fmla="*/ 315 h 6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4"/>
                <a:gd name="T16" fmla="*/ 0 h 625"/>
                <a:gd name="T17" fmla="*/ 644 w 644"/>
                <a:gd name="T18" fmla="*/ 625 h 6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4" h="625">
                  <a:moveTo>
                    <a:pt x="642" y="315"/>
                  </a:moveTo>
                  <a:cubicBezTo>
                    <a:pt x="641" y="486"/>
                    <a:pt x="497" y="625"/>
                    <a:pt x="320" y="623"/>
                  </a:cubicBezTo>
                  <a:cubicBezTo>
                    <a:pt x="143" y="622"/>
                    <a:pt x="0" y="481"/>
                    <a:pt x="2" y="310"/>
                  </a:cubicBezTo>
                  <a:cubicBezTo>
                    <a:pt x="3" y="138"/>
                    <a:pt x="147" y="0"/>
                    <a:pt x="324" y="1"/>
                  </a:cubicBezTo>
                  <a:cubicBezTo>
                    <a:pt x="501" y="3"/>
                    <a:pt x="644" y="143"/>
                    <a:pt x="642" y="31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solidFill>
                <a:srgbClr val="FBEEEE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72" name="Freeform 68"/>
            <p:cNvSpPr>
              <a:spLocks/>
            </p:cNvSpPr>
            <p:nvPr/>
          </p:nvSpPr>
          <p:spPr bwMode="auto">
            <a:xfrm>
              <a:off x="8037513" y="4519613"/>
              <a:ext cx="993775" cy="17463"/>
            </a:xfrm>
            <a:custGeom>
              <a:avLst/>
              <a:gdLst>
                <a:gd name="T0" fmla="*/ 0 w 626"/>
                <a:gd name="T1" fmla="*/ 0 h 11"/>
                <a:gd name="T2" fmla="*/ 626 w 626"/>
                <a:gd name="T3" fmla="*/ 5 h 11"/>
                <a:gd name="T4" fmla="*/ 626 w 626"/>
                <a:gd name="T5" fmla="*/ 11 h 11"/>
                <a:gd name="T6" fmla="*/ 0 w 626"/>
                <a:gd name="T7" fmla="*/ 8 h 11"/>
                <a:gd name="T8" fmla="*/ 0 w 626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6"/>
                <a:gd name="T16" fmla="*/ 0 h 11"/>
                <a:gd name="T17" fmla="*/ 626 w 626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6" h="11">
                  <a:moveTo>
                    <a:pt x="0" y="0"/>
                  </a:moveTo>
                  <a:lnTo>
                    <a:pt x="626" y="5"/>
                  </a:lnTo>
                  <a:lnTo>
                    <a:pt x="626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71619"/>
            </a:solidFill>
            <a:ln w="3175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73" name="Freeform 69"/>
            <p:cNvSpPr>
              <a:spLocks/>
            </p:cNvSpPr>
            <p:nvPr/>
          </p:nvSpPr>
          <p:spPr bwMode="auto">
            <a:xfrm>
              <a:off x="8434388" y="4984750"/>
              <a:ext cx="246062" cy="287338"/>
            </a:xfrm>
            <a:custGeom>
              <a:avLst/>
              <a:gdLst>
                <a:gd name="T0" fmla="*/ 1526 w 1530"/>
                <a:gd name="T1" fmla="*/ 899 h 1787"/>
                <a:gd name="T2" fmla="*/ 758 w 1530"/>
                <a:gd name="T3" fmla="*/ 1784 h 1787"/>
                <a:gd name="T4" fmla="*/ 4 w 1530"/>
                <a:gd name="T5" fmla="*/ 887 h 1787"/>
                <a:gd name="T6" fmla="*/ 772 w 1530"/>
                <a:gd name="T7" fmla="*/ 3 h 1787"/>
                <a:gd name="T8" fmla="*/ 1526 w 1530"/>
                <a:gd name="T9" fmla="*/ 899 h 17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30"/>
                <a:gd name="T16" fmla="*/ 0 h 1787"/>
                <a:gd name="T17" fmla="*/ 1530 w 1530"/>
                <a:gd name="T18" fmla="*/ 1787 h 178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30" h="1787">
                  <a:moveTo>
                    <a:pt x="1526" y="899"/>
                  </a:moveTo>
                  <a:cubicBezTo>
                    <a:pt x="1522" y="1391"/>
                    <a:pt x="1178" y="1787"/>
                    <a:pt x="758" y="1784"/>
                  </a:cubicBezTo>
                  <a:cubicBezTo>
                    <a:pt x="337" y="1781"/>
                    <a:pt x="0" y="1379"/>
                    <a:pt x="4" y="887"/>
                  </a:cubicBezTo>
                  <a:cubicBezTo>
                    <a:pt x="8" y="396"/>
                    <a:pt x="351" y="0"/>
                    <a:pt x="772" y="3"/>
                  </a:cubicBezTo>
                  <a:cubicBezTo>
                    <a:pt x="1192" y="6"/>
                    <a:pt x="1530" y="408"/>
                    <a:pt x="1526" y="8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solidFill>
                <a:srgbClr val="080202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74" name="Freeform 70"/>
            <p:cNvSpPr>
              <a:spLocks/>
            </p:cNvSpPr>
            <p:nvPr/>
          </p:nvSpPr>
          <p:spPr bwMode="auto">
            <a:xfrm>
              <a:off x="8039100" y="5240338"/>
              <a:ext cx="993775" cy="423863"/>
            </a:xfrm>
            <a:custGeom>
              <a:avLst/>
              <a:gdLst>
                <a:gd name="T0" fmla="*/ 626 w 626"/>
                <a:gd name="T1" fmla="*/ 0 h 267"/>
                <a:gd name="T2" fmla="*/ 565 w 626"/>
                <a:gd name="T3" fmla="*/ 53 h 267"/>
                <a:gd name="T4" fmla="*/ 518 w 626"/>
                <a:gd name="T5" fmla="*/ 85 h 267"/>
                <a:gd name="T6" fmla="*/ 431 w 626"/>
                <a:gd name="T7" fmla="*/ 130 h 267"/>
                <a:gd name="T8" fmla="*/ 367 w 626"/>
                <a:gd name="T9" fmla="*/ 138 h 267"/>
                <a:gd name="T10" fmla="*/ 278 w 626"/>
                <a:gd name="T11" fmla="*/ 141 h 267"/>
                <a:gd name="T12" fmla="*/ 169 w 626"/>
                <a:gd name="T13" fmla="*/ 118 h 267"/>
                <a:gd name="T14" fmla="*/ 63 w 626"/>
                <a:gd name="T15" fmla="*/ 70 h 267"/>
                <a:gd name="T16" fmla="*/ 5 w 626"/>
                <a:gd name="T17" fmla="*/ 3 h 267"/>
                <a:gd name="T18" fmla="*/ 0 w 626"/>
                <a:gd name="T19" fmla="*/ 2 h 267"/>
                <a:gd name="T20" fmla="*/ 17 w 626"/>
                <a:gd name="T21" fmla="*/ 97 h 267"/>
                <a:gd name="T22" fmla="*/ 78 w 626"/>
                <a:gd name="T23" fmla="*/ 191 h 267"/>
                <a:gd name="T24" fmla="*/ 159 w 626"/>
                <a:gd name="T25" fmla="*/ 241 h 267"/>
                <a:gd name="T26" fmla="*/ 291 w 626"/>
                <a:gd name="T27" fmla="*/ 267 h 267"/>
                <a:gd name="T28" fmla="*/ 438 w 626"/>
                <a:gd name="T29" fmla="*/ 249 h 267"/>
                <a:gd name="T30" fmla="*/ 535 w 626"/>
                <a:gd name="T31" fmla="*/ 193 h 267"/>
                <a:gd name="T32" fmla="*/ 593 w 626"/>
                <a:gd name="T33" fmla="*/ 122 h 267"/>
                <a:gd name="T34" fmla="*/ 626 w 626"/>
                <a:gd name="T35" fmla="*/ 0 h 26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26"/>
                <a:gd name="T55" fmla="*/ 0 h 267"/>
                <a:gd name="T56" fmla="*/ 626 w 626"/>
                <a:gd name="T57" fmla="*/ 267 h 26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26" h="267">
                  <a:moveTo>
                    <a:pt x="626" y="0"/>
                  </a:moveTo>
                  <a:lnTo>
                    <a:pt x="565" y="53"/>
                  </a:lnTo>
                  <a:lnTo>
                    <a:pt x="518" y="85"/>
                  </a:lnTo>
                  <a:lnTo>
                    <a:pt x="431" y="130"/>
                  </a:lnTo>
                  <a:lnTo>
                    <a:pt x="367" y="138"/>
                  </a:lnTo>
                  <a:lnTo>
                    <a:pt x="278" y="141"/>
                  </a:lnTo>
                  <a:lnTo>
                    <a:pt x="169" y="118"/>
                  </a:lnTo>
                  <a:lnTo>
                    <a:pt x="63" y="70"/>
                  </a:lnTo>
                  <a:lnTo>
                    <a:pt x="5" y="3"/>
                  </a:lnTo>
                  <a:lnTo>
                    <a:pt x="0" y="2"/>
                  </a:lnTo>
                  <a:lnTo>
                    <a:pt x="17" y="97"/>
                  </a:lnTo>
                  <a:lnTo>
                    <a:pt x="78" y="191"/>
                  </a:lnTo>
                  <a:lnTo>
                    <a:pt x="159" y="241"/>
                  </a:lnTo>
                  <a:lnTo>
                    <a:pt x="291" y="267"/>
                  </a:lnTo>
                  <a:lnTo>
                    <a:pt x="438" y="249"/>
                  </a:lnTo>
                  <a:lnTo>
                    <a:pt x="535" y="193"/>
                  </a:lnTo>
                  <a:lnTo>
                    <a:pt x="593" y="122"/>
                  </a:lnTo>
                  <a:lnTo>
                    <a:pt x="626" y="0"/>
                  </a:lnTo>
                  <a:close/>
                </a:path>
              </a:pathLst>
            </a:custGeom>
            <a:solidFill>
              <a:srgbClr val="3B3A40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75" name="Freeform 71"/>
            <p:cNvSpPr>
              <a:spLocks/>
            </p:cNvSpPr>
            <p:nvPr/>
          </p:nvSpPr>
          <p:spPr bwMode="auto">
            <a:xfrm>
              <a:off x="8039100" y="5240338"/>
              <a:ext cx="1008062" cy="700088"/>
            </a:xfrm>
            <a:custGeom>
              <a:avLst/>
              <a:gdLst>
                <a:gd name="T0" fmla="*/ 0 w 635"/>
                <a:gd name="T1" fmla="*/ 20 h 441"/>
                <a:gd name="T2" fmla="*/ 2 w 635"/>
                <a:gd name="T3" fmla="*/ 441 h 441"/>
                <a:gd name="T4" fmla="*/ 635 w 635"/>
                <a:gd name="T5" fmla="*/ 418 h 441"/>
                <a:gd name="T6" fmla="*/ 630 w 635"/>
                <a:gd name="T7" fmla="*/ 390 h 441"/>
                <a:gd name="T8" fmla="*/ 628 w 635"/>
                <a:gd name="T9" fmla="*/ 0 h 441"/>
                <a:gd name="T10" fmla="*/ 596 w 635"/>
                <a:gd name="T11" fmla="*/ 118 h 441"/>
                <a:gd name="T12" fmla="*/ 532 w 635"/>
                <a:gd name="T13" fmla="*/ 195 h 441"/>
                <a:gd name="T14" fmla="*/ 438 w 635"/>
                <a:gd name="T15" fmla="*/ 249 h 441"/>
                <a:gd name="T16" fmla="*/ 291 w 635"/>
                <a:gd name="T17" fmla="*/ 268 h 441"/>
                <a:gd name="T18" fmla="*/ 157 w 635"/>
                <a:gd name="T19" fmla="*/ 241 h 441"/>
                <a:gd name="T20" fmla="*/ 76 w 635"/>
                <a:gd name="T21" fmla="*/ 192 h 441"/>
                <a:gd name="T22" fmla="*/ 16 w 635"/>
                <a:gd name="T23" fmla="*/ 97 h 441"/>
                <a:gd name="T24" fmla="*/ 0 w 635"/>
                <a:gd name="T25" fmla="*/ 20 h 44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35"/>
                <a:gd name="T40" fmla="*/ 0 h 441"/>
                <a:gd name="T41" fmla="*/ 635 w 635"/>
                <a:gd name="T42" fmla="*/ 441 h 44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35" h="441">
                  <a:moveTo>
                    <a:pt x="0" y="20"/>
                  </a:moveTo>
                  <a:lnTo>
                    <a:pt x="2" y="441"/>
                  </a:lnTo>
                  <a:lnTo>
                    <a:pt x="635" y="418"/>
                  </a:lnTo>
                  <a:lnTo>
                    <a:pt x="630" y="390"/>
                  </a:lnTo>
                  <a:lnTo>
                    <a:pt x="628" y="0"/>
                  </a:lnTo>
                  <a:lnTo>
                    <a:pt x="596" y="118"/>
                  </a:lnTo>
                  <a:lnTo>
                    <a:pt x="532" y="195"/>
                  </a:lnTo>
                  <a:lnTo>
                    <a:pt x="438" y="249"/>
                  </a:lnTo>
                  <a:lnTo>
                    <a:pt x="291" y="268"/>
                  </a:lnTo>
                  <a:lnTo>
                    <a:pt x="157" y="241"/>
                  </a:lnTo>
                  <a:lnTo>
                    <a:pt x="76" y="192"/>
                  </a:lnTo>
                  <a:lnTo>
                    <a:pt x="16" y="97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5F5E66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76" name="Freeform 72"/>
            <p:cNvSpPr>
              <a:spLocks/>
            </p:cNvSpPr>
            <p:nvPr/>
          </p:nvSpPr>
          <p:spPr bwMode="auto">
            <a:xfrm>
              <a:off x="8416925" y="5716588"/>
              <a:ext cx="350837" cy="142875"/>
            </a:xfrm>
            <a:custGeom>
              <a:avLst/>
              <a:gdLst>
                <a:gd name="T0" fmla="*/ 198 w 221"/>
                <a:gd name="T1" fmla="*/ 84 h 90"/>
                <a:gd name="T2" fmla="*/ 218 w 221"/>
                <a:gd name="T3" fmla="*/ 61 h 90"/>
                <a:gd name="T4" fmla="*/ 221 w 221"/>
                <a:gd name="T5" fmla="*/ 26 h 90"/>
                <a:gd name="T6" fmla="*/ 202 w 221"/>
                <a:gd name="T7" fmla="*/ 0 h 90"/>
                <a:gd name="T8" fmla="*/ 20 w 221"/>
                <a:gd name="T9" fmla="*/ 1 h 90"/>
                <a:gd name="T10" fmla="*/ 0 w 221"/>
                <a:gd name="T11" fmla="*/ 26 h 90"/>
                <a:gd name="T12" fmla="*/ 1 w 221"/>
                <a:gd name="T13" fmla="*/ 65 h 90"/>
                <a:gd name="T14" fmla="*/ 18 w 221"/>
                <a:gd name="T15" fmla="*/ 90 h 90"/>
                <a:gd name="T16" fmla="*/ 198 w 221"/>
                <a:gd name="T17" fmla="*/ 84 h 9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1"/>
                <a:gd name="T28" fmla="*/ 0 h 90"/>
                <a:gd name="T29" fmla="*/ 221 w 221"/>
                <a:gd name="T30" fmla="*/ 90 h 9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1" h="90">
                  <a:moveTo>
                    <a:pt x="198" y="84"/>
                  </a:moveTo>
                  <a:lnTo>
                    <a:pt x="218" y="61"/>
                  </a:lnTo>
                  <a:lnTo>
                    <a:pt x="221" y="26"/>
                  </a:lnTo>
                  <a:lnTo>
                    <a:pt x="202" y="0"/>
                  </a:lnTo>
                  <a:lnTo>
                    <a:pt x="20" y="1"/>
                  </a:lnTo>
                  <a:lnTo>
                    <a:pt x="0" y="26"/>
                  </a:lnTo>
                  <a:lnTo>
                    <a:pt x="1" y="65"/>
                  </a:lnTo>
                  <a:lnTo>
                    <a:pt x="18" y="90"/>
                  </a:lnTo>
                  <a:lnTo>
                    <a:pt x="198" y="84"/>
                  </a:lnTo>
                  <a:close/>
                </a:path>
              </a:pathLst>
            </a:custGeom>
            <a:solidFill>
              <a:srgbClr val="454346"/>
            </a:solidFill>
            <a:ln w="15875" cap="flat">
              <a:solidFill>
                <a:srgbClr val="958585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77" name="Freeform 73"/>
            <p:cNvSpPr>
              <a:spLocks/>
            </p:cNvSpPr>
            <p:nvPr/>
          </p:nvSpPr>
          <p:spPr bwMode="auto">
            <a:xfrm>
              <a:off x="8618538" y="5768975"/>
              <a:ext cx="36512" cy="30163"/>
            </a:xfrm>
            <a:custGeom>
              <a:avLst/>
              <a:gdLst>
                <a:gd name="T0" fmla="*/ 224 w 225"/>
                <a:gd name="T1" fmla="*/ 92 h 187"/>
                <a:gd name="T2" fmla="*/ 114 w 225"/>
                <a:gd name="T3" fmla="*/ 186 h 187"/>
                <a:gd name="T4" fmla="*/ 1 w 225"/>
                <a:gd name="T5" fmla="*/ 95 h 187"/>
                <a:gd name="T6" fmla="*/ 111 w 225"/>
                <a:gd name="T7" fmla="*/ 1 h 187"/>
                <a:gd name="T8" fmla="*/ 224 w 225"/>
                <a:gd name="T9" fmla="*/ 92 h 1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5"/>
                <a:gd name="T16" fmla="*/ 0 h 187"/>
                <a:gd name="T17" fmla="*/ 225 w 225"/>
                <a:gd name="T18" fmla="*/ 187 h 18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5" h="187">
                  <a:moveTo>
                    <a:pt x="224" y="92"/>
                  </a:moveTo>
                  <a:cubicBezTo>
                    <a:pt x="225" y="143"/>
                    <a:pt x="176" y="185"/>
                    <a:pt x="114" y="186"/>
                  </a:cubicBezTo>
                  <a:cubicBezTo>
                    <a:pt x="53" y="187"/>
                    <a:pt x="2" y="147"/>
                    <a:pt x="1" y="95"/>
                  </a:cubicBezTo>
                  <a:cubicBezTo>
                    <a:pt x="0" y="44"/>
                    <a:pt x="50" y="2"/>
                    <a:pt x="111" y="1"/>
                  </a:cubicBezTo>
                  <a:cubicBezTo>
                    <a:pt x="172" y="0"/>
                    <a:pt x="223" y="40"/>
                    <a:pt x="224" y="92"/>
                  </a:cubicBezTo>
                  <a:close/>
                </a:path>
              </a:pathLst>
            </a:custGeom>
            <a:solidFill>
              <a:srgbClr val="F4F3FE"/>
            </a:solidFill>
            <a:ln w="12700" cap="flat">
              <a:solidFill>
                <a:srgbClr val="13DB1C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78" name="Freeform 74"/>
            <p:cNvSpPr>
              <a:spLocks/>
            </p:cNvSpPr>
            <p:nvPr/>
          </p:nvSpPr>
          <p:spPr bwMode="auto">
            <a:xfrm>
              <a:off x="8688388" y="5767388"/>
              <a:ext cx="34925" cy="30163"/>
            </a:xfrm>
            <a:custGeom>
              <a:avLst/>
              <a:gdLst>
                <a:gd name="T0" fmla="*/ 223 w 224"/>
                <a:gd name="T1" fmla="*/ 92 h 188"/>
                <a:gd name="T2" fmla="*/ 114 w 224"/>
                <a:gd name="T3" fmla="*/ 187 h 188"/>
                <a:gd name="T4" fmla="*/ 1 w 224"/>
                <a:gd name="T5" fmla="*/ 96 h 188"/>
                <a:gd name="T6" fmla="*/ 110 w 224"/>
                <a:gd name="T7" fmla="*/ 1 h 188"/>
                <a:gd name="T8" fmla="*/ 223 w 224"/>
                <a:gd name="T9" fmla="*/ 92 h 1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4"/>
                <a:gd name="T16" fmla="*/ 0 h 188"/>
                <a:gd name="T17" fmla="*/ 224 w 224"/>
                <a:gd name="T18" fmla="*/ 188 h 1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4" h="188">
                  <a:moveTo>
                    <a:pt x="223" y="92"/>
                  </a:moveTo>
                  <a:cubicBezTo>
                    <a:pt x="224" y="143"/>
                    <a:pt x="175" y="186"/>
                    <a:pt x="114" y="187"/>
                  </a:cubicBezTo>
                  <a:cubicBezTo>
                    <a:pt x="52" y="188"/>
                    <a:pt x="2" y="147"/>
                    <a:pt x="1" y="96"/>
                  </a:cubicBezTo>
                  <a:cubicBezTo>
                    <a:pt x="0" y="45"/>
                    <a:pt x="49" y="2"/>
                    <a:pt x="110" y="1"/>
                  </a:cubicBezTo>
                  <a:cubicBezTo>
                    <a:pt x="172" y="0"/>
                    <a:pt x="222" y="41"/>
                    <a:pt x="223" y="92"/>
                  </a:cubicBezTo>
                  <a:close/>
                </a:path>
              </a:pathLst>
            </a:custGeom>
            <a:solidFill>
              <a:srgbClr val="F4F3FE"/>
            </a:solidFill>
            <a:ln w="12700" cap="flat">
              <a:solidFill>
                <a:srgbClr val="F36596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79" name="Freeform 75"/>
            <p:cNvSpPr>
              <a:spLocks/>
            </p:cNvSpPr>
            <p:nvPr/>
          </p:nvSpPr>
          <p:spPr bwMode="auto">
            <a:xfrm>
              <a:off x="8455025" y="5754688"/>
              <a:ext cx="87312" cy="22225"/>
            </a:xfrm>
            <a:custGeom>
              <a:avLst/>
              <a:gdLst>
                <a:gd name="T0" fmla="*/ 3 w 55"/>
                <a:gd name="T1" fmla="*/ 14 h 14"/>
                <a:gd name="T2" fmla="*/ 55 w 55"/>
                <a:gd name="T3" fmla="*/ 13 h 14"/>
                <a:gd name="T4" fmla="*/ 53 w 55"/>
                <a:gd name="T5" fmla="*/ 0 h 14"/>
                <a:gd name="T6" fmla="*/ 0 w 55"/>
                <a:gd name="T7" fmla="*/ 1 h 14"/>
                <a:gd name="T8" fmla="*/ 3 w 55"/>
                <a:gd name="T9" fmla="*/ 14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14"/>
                <a:gd name="T17" fmla="*/ 55 w 55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14">
                  <a:moveTo>
                    <a:pt x="3" y="14"/>
                  </a:moveTo>
                  <a:lnTo>
                    <a:pt x="55" y="13"/>
                  </a:lnTo>
                  <a:lnTo>
                    <a:pt x="53" y="0"/>
                  </a:lnTo>
                  <a:lnTo>
                    <a:pt x="0" y="1"/>
                  </a:lnTo>
                  <a:lnTo>
                    <a:pt x="3" y="14"/>
                  </a:lnTo>
                  <a:close/>
                </a:path>
              </a:pathLst>
            </a:custGeom>
            <a:solidFill>
              <a:srgbClr val="101012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80" name="Freeform 76"/>
            <p:cNvSpPr>
              <a:spLocks/>
            </p:cNvSpPr>
            <p:nvPr/>
          </p:nvSpPr>
          <p:spPr bwMode="auto">
            <a:xfrm>
              <a:off x="8458200" y="5800725"/>
              <a:ext cx="87312" cy="22225"/>
            </a:xfrm>
            <a:custGeom>
              <a:avLst/>
              <a:gdLst>
                <a:gd name="T0" fmla="*/ 3 w 55"/>
                <a:gd name="T1" fmla="*/ 14 h 14"/>
                <a:gd name="T2" fmla="*/ 55 w 55"/>
                <a:gd name="T3" fmla="*/ 13 h 14"/>
                <a:gd name="T4" fmla="*/ 53 w 55"/>
                <a:gd name="T5" fmla="*/ 0 h 14"/>
                <a:gd name="T6" fmla="*/ 0 w 55"/>
                <a:gd name="T7" fmla="*/ 1 h 14"/>
                <a:gd name="T8" fmla="*/ 3 w 55"/>
                <a:gd name="T9" fmla="*/ 14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14"/>
                <a:gd name="T17" fmla="*/ 55 w 55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14">
                  <a:moveTo>
                    <a:pt x="3" y="14"/>
                  </a:moveTo>
                  <a:lnTo>
                    <a:pt x="55" y="13"/>
                  </a:lnTo>
                  <a:lnTo>
                    <a:pt x="53" y="0"/>
                  </a:lnTo>
                  <a:lnTo>
                    <a:pt x="0" y="1"/>
                  </a:lnTo>
                  <a:lnTo>
                    <a:pt x="3" y="14"/>
                  </a:lnTo>
                  <a:close/>
                </a:path>
              </a:pathLst>
            </a:custGeom>
            <a:solidFill>
              <a:srgbClr val="050507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6407" name="Picture 70" descr="metalmarious_Laptop.em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57400" y="1295400"/>
            <a:ext cx="762000" cy="76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8" name="Picture 71" descr="video_camera.emf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09800" y="4191000"/>
            <a:ext cx="492125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9" name="Picture 72" descr="camera-photo.pn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62200" y="2438400"/>
            <a:ext cx="671513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410" name="Group 73"/>
          <p:cNvGrpSpPr>
            <a:grpSpLocks/>
          </p:cNvGrpSpPr>
          <p:nvPr/>
        </p:nvGrpSpPr>
        <p:grpSpPr bwMode="auto">
          <a:xfrm>
            <a:off x="3048000" y="1752600"/>
            <a:ext cx="533400" cy="758825"/>
            <a:chOff x="7416800" y="3622675"/>
            <a:chExt cx="1630363" cy="2320925"/>
          </a:xfrm>
        </p:grpSpPr>
        <p:sp>
          <p:nvSpPr>
            <p:cNvPr id="75" name="Freeform 74"/>
            <p:cNvSpPr/>
            <p:nvPr/>
          </p:nvSpPr>
          <p:spPr>
            <a:xfrm>
              <a:off x="8023335" y="3627532"/>
              <a:ext cx="1018977" cy="1995606"/>
            </a:xfrm>
            <a:custGeom>
              <a:avLst/>
              <a:gdLst>
                <a:gd name="connsiteX0" fmla="*/ 119652 w 874725"/>
                <a:gd name="connsiteY0" fmla="*/ 219783 h 1814946"/>
                <a:gd name="connsiteX1" fmla="*/ 762000 w 874725"/>
                <a:gd name="connsiteY1" fmla="*/ 257568 h 1814946"/>
                <a:gd name="connsiteX2" fmla="*/ 765778 w 874725"/>
                <a:gd name="connsiteY2" fmla="*/ 1595162 h 1814946"/>
                <a:gd name="connsiteX3" fmla="*/ 108317 w 874725"/>
                <a:gd name="connsiteY3" fmla="*/ 1576269 h 1814946"/>
                <a:gd name="connsiteX4" fmla="*/ 119652 w 874725"/>
                <a:gd name="connsiteY4" fmla="*/ 219783 h 1814946"/>
                <a:gd name="connsiteX0" fmla="*/ 119652 w 874725"/>
                <a:gd name="connsiteY0" fmla="*/ 219783 h 1814946"/>
                <a:gd name="connsiteX1" fmla="*/ 762000 w 874725"/>
                <a:gd name="connsiteY1" fmla="*/ 257568 h 1814946"/>
                <a:gd name="connsiteX2" fmla="*/ 765778 w 874725"/>
                <a:gd name="connsiteY2" fmla="*/ 1595162 h 1814946"/>
                <a:gd name="connsiteX3" fmla="*/ 108317 w 874725"/>
                <a:gd name="connsiteY3" fmla="*/ 1576269 h 1814946"/>
                <a:gd name="connsiteX4" fmla="*/ 119652 w 874725"/>
                <a:gd name="connsiteY4" fmla="*/ 219783 h 1814946"/>
                <a:gd name="connsiteX0" fmla="*/ 119652 w 874725"/>
                <a:gd name="connsiteY0" fmla="*/ 219783 h 1814946"/>
                <a:gd name="connsiteX1" fmla="*/ 762000 w 874725"/>
                <a:gd name="connsiteY1" fmla="*/ 257568 h 1814946"/>
                <a:gd name="connsiteX2" fmla="*/ 765778 w 874725"/>
                <a:gd name="connsiteY2" fmla="*/ 1595162 h 1814946"/>
                <a:gd name="connsiteX3" fmla="*/ 108317 w 874725"/>
                <a:gd name="connsiteY3" fmla="*/ 1576269 h 1814946"/>
                <a:gd name="connsiteX4" fmla="*/ 119652 w 874725"/>
                <a:gd name="connsiteY4" fmla="*/ 219783 h 1814946"/>
                <a:gd name="connsiteX0" fmla="*/ 119652 w 874725"/>
                <a:gd name="connsiteY0" fmla="*/ 219783 h 1814946"/>
                <a:gd name="connsiteX1" fmla="*/ 762000 w 874725"/>
                <a:gd name="connsiteY1" fmla="*/ 257568 h 1814946"/>
                <a:gd name="connsiteX2" fmla="*/ 765778 w 874725"/>
                <a:gd name="connsiteY2" fmla="*/ 1595162 h 1814946"/>
                <a:gd name="connsiteX3" fmla="*/ 108317 w 874725"/>
                <a:gd name="connsiteY3" fmla="*/ 1576269 h 1814946"/>
                <a:gd name="connsiteX4" fmla="*/ 119652 w 874725"/>
                <a:gd name="connsiteY4" fmla="*/ 219783 h 1814946"/>
                <a:gd name="connsiteX0" fmla="*/ 119652 w 874725"/>
                <a:gd name="connsiteY0" fmla="*/ 219783 h 1814946"/>
                <a:gd name="connsiteX1" fmla="*/ 762000 w 874725"/>
                <a:gd name="connsiteY1" fmla="*/ 257568 h 1814946"/>
                <a:gd name="connsiteX2" fmla="*/ 765778 w 874725"/>
                <a:gd name="connsiteY2" fmla="*/ 1595162 h 1814946"/>
                <a:gd name="connsiteX3" fmla="*/ 108317 w 874725"/>
                <a:gd name="connsiteY3" fmla="*/ 1576269 h 1814946"/>
                <a:gd name="connsiteX4" fmla="*/ 119652 w 874725"/>
                <a:gd name="connsiteY4" fmla="*/ 219783 h 1814946"/>
                <a:gd name="connsiteX0" fmla="*/ 119652 w 874725"/>
                <a:gd name="connsiteY0" fmla="*/ 0 h 1595163"/>
                <a:gd name="connsiteX1" fmla="*/ 762000 w 874725"/>
                <a:gd name="connsiteY1" fmla="*/ 37785 h 1595163"/>
                <a:gd name="connsiteX2" fmla="*/ 765778 w 874725"/>
                <a:gd name="connsiteY2" fmla="*/ 1375379 h 1595163"/>
                <a:gd name="connsiteX3" fmla="*/ 108317 w 874725"/>
                <a:gd name="connsiteY3" fmla="*/ 1356486 h 1595163"/>
                <a:gd name="connsiteX4" fmla="*/ 119652 w 874725"/>
                <a:gd name="connsiteY4" fmla="*/ 0 h 1595163"/>
                <a:gd name="connsiteX0" fmla="*/ 119652 w 874725"/>
                <a:gd name="connsiteY0" fmla="*/ 0 h 1595163"/>
                <a:gd name="connsiteX1" fmla="*/ 762000 w 874725"/>
                <a:gd name="connsiteY1" fmla="*/ 37785 h 1595163"/>
                <a:gd name="connsiteX2" fmla="*/ 765778 w 874725"/>
                <a:gd name="connsiteY2" fmla="*/ 1375379 h 1595163"/>
                <a:gd name="connsiteX3" fmla="*/ 108317 w 874725"/>
                <a:gd name="connsiteY3" fmla="*/ 1356486 h 1595163"/>
                <a:gd name="connsiteX4" fmla="*/ 119652 w 874725"/>
                <a:gd name="connsiteY4" fmla="*/ 0 h 1595163"/>
                <a:gd name="connsiteX0" fmla="*/ 119652 w 874725"/>
                <a:gd name="connsiteY0" fmla="*/ 0 h 1595163"/>
                <a:gd name="connsiteX1" fmla="*/ 762000 w 874725"/>
                <a:gd name="connsiteY1" fmla="*/ 37785 h 1595163"/>
                <a:gd name="connsiteX2" fmla="*/ 765778 w 874725"/>
                <a:gd name="connsiteY2" fmla="*/ 1375379 h 1595163"/>
                <a:gd name="connsiteX3" fmla="*/ 108317 w 874725"/>
                <a:gd name="connsiteY3" fmla="*/ 1356486 h 1595163"/>
                <a:gd name="connsiteX4" fmla="*/ 119652 w 874725"/>
                <a:gd name="connsiteY4" fmla="*/ 0 h 1595163"/>
                <a:gd name="connsiteX0" fmla="*/ 11335 w 766408"/>
                <a:gd name="connsiteY0" fmla="*/ 0 h 1595163"/>
                <a:gd name="connsiteX1" fmla="*/ 653683 w 766408"/>
                <a:gd name="connsiteY1" fmla="*/ 37785 h 1595163"/>
                <a:gd name="connsiteX2" fmla="*/ 657461 w 766408"/>
                <a:gd name="connsiteY2" fmla="*/ 1375379 h 1595163"/>
                <a:gd name="connsiteX3" fmla="*/ 0 w 766408"/>
                <a:gd name="connsiteY3" fmla="*/ 1356486 h 1595163"/>
                <a:gd name="connsiteX4" fmla="*/ 11335 w 766408"/>
                <a:gd name="connsiteY4" fmla="*/ 0 h 1595163"/>
                <a:gd name="connsiteX0" fmla="*/ 11335 w 657461"/>
                <a:gd name="connsiteY0" fmla="*/ 0 h 1595163"/>
                <a:gd name="connsiteX1" fmla="*/ 653683 w 657461"/>
                <a:gd name="connsiteY1" fmla="*/ 37785 h 1595163"/>
                <a:gd name="connsiteX2" fmla="*/ 657461 w 657461"/>
                <a:gd name="connsiteY2" fmla="*/ 1375379 h 1595163"/>
                <a:gd name="connsiteX3" fmla="*/ 0 w 657461"/>
                <a:gd name="connsiteY3" fmla="*/ 1356486 h 1595163"/>
                <a:gd name="connsiteX4" fmla="*/ 11335 w 657461"/>
                <a:gd name="connsiteY4" fmla="*/ 0 h 1595163"/>
                <a:gd name="connsiteX0" fmla="*/ 11335 w 657461"/>
                <a:gd name="connsiteY0" fmla="*/ 0 h 1386086"/>
                <a:gd name="connsiteX1" fmla="*/ 653683 w 657461"/>
                <a:gd name="connsiteY1" fmla="*/ 37785 h 1386086"/>
                <a:gd name="connsiteX2" fmla="*/ 657461 w 657461"/>
                <a:gd name="connsiteY2" fmla="*/ 1375379 h 1386086"/>
                <a:gd name="connsiteX3" fmla="*/ 0 w 657461"/>
                <a:gd name="connsiteY3" fmla="*/ 1356486 h 1386086"/>
                <a:gd name="connsiteX4" fmla="*/ 11335 w 657461"/>
                <a:gd name="connsiteY4" fmla="*/ 0 h 1386086"/>
                <a:gd name="connsiteX0" fmla="*/ 11335 w 1745673"/>
                <a:gd name="connsiteY0" fmla="*/ 28969 h 1415055"/>
                <a:gd name="connsiteX1" fmla="*/ 1745673 w 1745673"/>
                <a:gd name="connsiteY1" fmla="*/ 2519 h 1415055"/>
                <a:gd name="connsiteX2" fmla="*/ 657461 w 1745673"/>
                <a:gd name="connsiteY2" fmla="*/ 1404348 h 1415055"/>
                <a:gd name="connsiteX3" fmla="*/ 0 w 1745673"/>
                <a:gd name="connsiteY3" fmla="*/ 1385455 h 1415055"/>
                <a:gd name="connsiteX4" fmla="*/ 11335 w 1745673"/>
                <a:gd name="connsiteY4" fmla="*/ 28969 h 1415055"/>
                <a:gd name="connsiteX0" fmla="*/ 748145 w 1745673"/>
                <a:gd name="connsiteY0" fmla="*/ 0 h 1431428"/>
                <a:gd name="connsiteX1" fmla="*/ 1745673 w 1745673"/>
                <a:gd name="connsiteY1" fmla="*/ 18892 h 1431428"/>
                <a:gd name="connsiteX2" fmla="*/ 657461 w 1745673"/>
                <a:gd name="connsiteY2" fmla="*/ 1420721 h 1431428"/>
                <a:gd name="connsiteX3" fmla="*/ 0 w 1745673"/>
                <a:gd name="connsiteY3" fmla="*/ 1401828 h 1431428"/>
                <a:gd name="connsiteX4" fmla="*/ 748145 w 1745673"/>
                <a:gd name="connsiteY4" fmla="*/ 0 h 1431428"/>
                <a:gd name="connsiteX0" fmla="*/ 748145 w 1760787"/>
                <a:gd name="connsiteY0" fmla="*/ 0 h 1986869"/>
                <a:gd name="connsiteX1" fmla="*/ 1745673 w 1760787"/>
                <a:gd name="connsiteY1" fmla="*/ 18892 h 1986869"/>
                <a:gd name="connsiteX2" fmla="*/ 1760787 w 1760787"/>
                <a:gd name="connsiteY2" fmla="*/ 1976162 h 1986869"/>
                <a:gd name="connsiteX3" fmla="*/ 0 w 1760787"/>
                <a:gd name="connsiteY3" fmla="*/ 1401828 h 1986869"/>
                <a:gd name="connsiteX4" fmla="*/ 748145 w 1760787"/>
                <a:gd name="connsiteY4" fmla="*/ 0 h 1986869"/>
                <a:gd name="connsiteX0" fmla="*/ 630 w 1013272"/>
                <a:gd name="connsiteY0" fmla="*/ 0 h 1986869"/>
                <a:gd name="connsiteX1" fmla="*/ 998158 w 1013272"/>
                <a:gd name="connsiteY1" fmla="*/ 18892 h 1986869"/>
                <a:gd name="connsiteX2" fmla="*/ 1013272 w 1013272"/>
                <a:gd name="connsiteY2" fmla="*/ 1976162 h 1986869"/>
                <a:gd name="connsiteX3" fmla="*/ 15745 w 1013272"/>
                <a:gd name="connsiteY3" fmla="*/ 1885478 h 1986869"/>
                <a:gd name="connsiteX4" fmla="*/ 630 w 1013272"/>
                <a:gd name="connsiteY4" fmla="*/ 0 h 1986869"/>
                <a:gd name="connsiteX0" fmla="*/ 630 w 1001936"/>
                <a:gd name="connsiteY0" fmla="*/ 0 h 1983090"/>
                <a:gd name="connsiteX1" fmla="*/ 998158 w 1001936"/>
                <a:gd name="connsiteY1" fmla="*/ 18892 h 1983090"/>
                <a:gd name="connsiteX2" fmla="*/ 1001936 w 1001936"/>
                <a:gd name="connsiteY2" fmla="*/ 1972383 h 1983090"/>
                <a:gd name="connsiteX3" fmla="*/ 15745 w 1001936"/>
                <a:gd name="connsiteY3" fmla="*/ 1885478 h 1983090"/>
                <a:gd name="connsiteX4" fmla="*/ 630 w 1001936"/>
                <a:gd name="connsiteY4" fmla="*/ 0 h 1983090"/>
                <a:gd name="connsiteX0" fmla="*/ 630 w 1009493"/>
                <a:gd name="connsiteY0" fmla="*/ 0 h 1994425"/>
                <a:gd name="connsiteX1" fmla="*/ 998158 w 1009493"/>
                <a:gd name="connsiteY1" fmla="*/ 18892 h 1994425"/>
                <a:gd name="connsiteX2" fmla="*/ 1009493 w 1009493"/>
                <a:gd name="connsiteY2" fmla="*/ 1983718 h 1994425"/>
                <a:gd name="connsiteX3" fmla="*/ 15745 w 1009493"/>
                <a:gd name="connsiteY3" fmla="*/ 1885478 h 1994425"/>
                <a:gd name="connsiteX4" fmla="*/ 630 w 1009493"/>
                <a:gd name="connsiteY4" fmla="*/ 0 h 1994425"/>
                <a:gd name="connsiteX0" fmla="*/ 11334 w 1020197"/>
                <a:gd name="connsiteY0" fmla="*/ 0 h 1994425"/>
                <a:gd name="connsiteX1" fmla="*/ 1008862 w 1020197"/>
                <a:gd name="connsiteY1" fmla="*/ 18892 h 1994425"/>
                <a:gd name="connsiteX2" fmla="*/ 1020197 w 1020197"/>
                <a:gd name="connsiteY2" fmla="*/ 1983718 h 1994425"/>
                <a:gd name="connsiteX3" fmla="*/ 0 w 1020197"/>
                <a:gd name="connsiteY3" fmla="*/ 1760787 h 1994425"/>
                <a:gd name="connsiteX4" fmla="*/ 11334 w 1020197"/>
                <a:gd name="connsiteY4" fmla="*/ 0 h 1994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0197" h="1994425">
                  <a:moveTo>
                    <a:pt x="11334" y="0"/>
                  </a:moveTo>
                  <a:cubicBezTo>
                    <a:pt x="10704" y="6928"/>
                    <a:pt x="1006973" y="16373"/>
                    <a:pt x="1008862" y="18892"/>
                  </a:cubicBezTo>
                  <a:cubicBezTo>
                    <a:pt x="1006973" y="25190"/>
                    <a:pt x="1012011" y="1994425"/>
                    <a:pt x="1020197" y="1983718"/>
                  </a:cubicBezTo>
                  <a:cubicBezTo>
                    <a:pt x="1013270" y="1991906"/>
                    <a:pt x="6297" y="1773382"/>
                    <a:pt x="0" y="1760787"/>
                  </a:cubicBezTo>
                  <a:cubicBezTo>
                    <a:pt x="5038" y="1785977"/>
                    <a:pt x="15742" y="11966"/>
                    <a:pt x="1133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  <a:shade val="30000"/>
                    <a:satMod val="115000"/>
                  </a:schemeClr>
                </a:gs>
                <a:gs pos="50000">
                  <a:schemeClr val="bg1">
                    <a:lumMod val="95000"/>
                    <a:shade val="67500"/>
                    <a:satMod val="115000"/>
                  </a:schemeClr>
                </a:gs>
                <a:gs pos="100000">
                  <a:schemeClr val="bg1">
                    <a:lumMod val="95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  <p:sp>
          <p:nvSpPr>
            <p:cNvPr id="16426" name="Freeform 50"/>
            <p:cNvSpPr>
              <a:spLocks/>
            </p:cNvSpPr>
            <p:nvPr/>
          </p:nvSpPr>
          <p:spPr bwMode="auto">
            <a:xfrm>
              <a:off x="8027988" y="3622675"/>
              <a:ext cx="1019175" cy="2319338"/>
            </a:xfrm>
            <a:custGeom>
              <a:avLst/>
              <a:gdLst>
                <a:gd name="T0" fmla="*/ 11 w 642"/>
                <a:gd name="T1" fmla="*/ 1461 h 1461"/>
                <a:gd name="T2" fmla="*/ 0 w 642"/>
                <a:gd name="T3" fmla="*/ 0 h 1461"/>
                <a:gd name="T4" fmla="*/ 628 w 642"/>
                <a:gd name="T5" fmla="*/ 12 h 1461"/>
                <a:gd name="T6" fmla="*/ 627 w 642"/>
                <a:gd name="T7" fmla="*/ 35 h 1461"/>
                <a:gd name="T8" fmla="*/ 639 w 642"/>
                <a:gd name="T9" fmla="*/ 1410 h 1461"/>
                <a:gd name="T10" fmla="*/ 642 w 642"/>
                <a:gd name="T11" fmla="*/ 1436 h 1461"/>
                <a:gd name="T12" fmla="*/ 11 w 642"/>
                <a:gd name="T13" fmla="*/ 1461 h 146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2"/>
                <a:gd name="T22" fmla="*/ 0 h 1461"/>
                <a:gd name="T23" fmla="*/ 642 w 642"/>
                <a:gd name="T24" fmla="*/ 1461 h 146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2" h="1461">
                  <a:moveTo>
                    <a:pt x="11" y="1461"/>
                  </a:moveTo>
                  <a:lnTo>
                    <a:pt x="0" y="0"/>
                  </a:lnTo>
                  <a:lnTo>
                    <a:pt x="628" y="12"/>
                  </a:lnTo>
                  <a:lnTo>
                    <a:pt x="627" y="35"/>
                  </a:lnTo>
                  <a:lnTo>
                    <a:pt x="639" y="1410"/>
                  </a:lnTo>
                  <a:lnTo>
                    <a:pt x="642" y="1436"/>
                  </a:lnTo>
                  <a:lnTo>
                    <a:pt x="11" y="1461"/>
                  </a:lnTo>
                  <a:close/>
                </a:path>
              </a:pathLst>
            </a:custGeom>
            <a:noFill/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27" name="Freeform 51"/>
            <p:cNvSpPr>
              <a:spLocks/>
            </p:cNvSpPr>
            <p:nvPr/>
          </p:nvSpPr>
          <p:spPr bwMode="auto">
            <a:xfrm>
              <a:off x="7416800" y="3622675"/>
              <a:ext cx="627062" cy="2320925"/>
            </a:xfrm>
            <a:custGeom>
              <a:avLst/>
              <a:gdLst>
                <a:gd name="T0" fmla="*/ 385 w 395"/>
                <a:gd name="T1" fmla="*/ 0 h 1462"/>
                <a:gd name="T2" fmla="*/ 2 w 395"/>
                <a:gd name="T3" fmla="*/ 49 h 1462"/>
                <a:gd name="T4" fmla="*/ 0 w 395"/>
                <a:gd name="T5" fmla="*/ 1295 h 1462"/>
                <a:gd name="T6" fmla="*/ 395 w 395"/>
                <a:gd name="T7" fmla="*/ 1462 h 1462"/>
                <a:gd name="T8" fmla="*/ 385 w 395"/>
                <a:gd name="T9" fmla="*/ 0 h 14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5"/>
                <a:gd name="T16" fmla="*/ 0 h 1462"/>
                <a:gd name="T17" fmla="*/ 395 w 395"/>
                <a:gd name="T18" fmla="*/ 1462 h 14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5" h="1462">
                  <a:moveTo>
                    <a:pt x="385" y="0"/>
                  </a:moveTo>
                  <a:lnTo>
                    <a:pt x="2" y="49"/>
                  </a:lnTo>
                  <a:lnTo>
                    <a:pt x="0" y="1295"/>
                  </a:lnTo>
                  <a:lnTo>
                    <a:pt x="395" y="1462"/>
                  </a:lnTo>
                  <a:lnTo>
                    <a:pt x="385" y="0"/>
                  </a:lnTo>
                  <a:close/>
                </a:path>
              </a:pathLst>
            </a:custGeom>
            <a:solidFill>
              <a:srgbClr val="797880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28" name="Freeform 52"/>
            <p:cNvSpPr>
              <a:spLocks/>
            </p:cNvSpPr>
            <p:nvPr/>
          </p:nvSpPr>
          <p:spPr bwMode="auto">
            <a:xfrm>
              <a:off x="8029575" y="3622675"/>
              <a:ext cx="1006475" cy="1841500"/>
            </a:xfrm>
            <a:custGeom>
              <a:avLst/>
              <a:gdLst>
                <a:gd name="T0" fmla="*/ 0 w 634"/>
                <a:gd name="T1" fmla="*/ 0 h 1160"/>
                <a:gd name="T2" fmla="*/ 627 w 634"/>
                <a:gd name="T3" fmla="*/ 10 h 1160"/>
                <a:gd name="T4" fmla="*/ 634 w 634"/>
                <a:gd name="T5" fmla="*/ 1021 h 1160"/>
                <a:gd name="T6" fmla="*/ 568 w 634"/>
                <a:gd name="T7" fmla="*/ 1074 h 1160"/>
                <a:gd name="T8" fmla="*/ 525 w 634"/>
                <a:gd name="T9" fmla="*/ 1103 h 1160"/>
                <a:gd name="T10" fmla="*/ 486 w 634"/>
                <a:gd name="T11" fmla="*/ 1124 h 1160"/>
                <a:gd name="T12" fmla="*/ 434 w 634"/>
                <a:gd name="T13" fmla="*/ 1150 h 1160"/>
                <a:gd name="T14" fmla="*/ 370 w 634"/>
                <a:gd name="T15" fmla="*/ 1159 h 1160"/>
                <a:gd name="T16" fmla="*/ 278 w 634"/>
                <a:gd name="T17" fmla="*/ 1160 h 1160"/>
                <a:gd name="T18" fmla="*/ 173 w 634"/>
                <a:gd name="T19" fmla="*/ 1136 h 1160"/>
                <a:gd name="T20" fmla="*/ 66 w 634"/>
                <a:gd name="T21" fmla="*/ 1088 h 1160"/>
                <a:gd name="T22" fmla="*/ 9 w 634"/>
                <a:gd name="T23" fmla="*/ 1021 h 1160"/>
                <a:gd name="T24" fmla="*/ 0 w 634"/>
                <a:gd name="T25" fmla="*/ 0 h 11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34"/>
                <a:gd name="T40" fmla="*/ 0 h 1160"/>
                <a:gd name="T41" fmla="*/ 634 w 634"/>
                <a:gd name="T42" fmla="*/ 1160 h 116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34" h="1160">
                  <a:moveTo>
                    <a:pt x="0" y="0"/>
                  </a:moveTo>
                  <a:lnTo>
                    <a:pt x="627" y="10"/>
                  </a:lnTo>
                  <a:lnTo>
                    <a:pt x="634" y="1021"/>
                  </a:lnTo>
                  <a:lnTo>
                    <a:pt x="568" y="1074"/>
                  </a:lnTo>
                  <a:lnTo>
                    <a:pt x="525" y="1103"/>
                  </a:lnTo>
                  <a:lnTo>
                    <a:pt x="486" y="1124"/>
                  </a:lnTo>
                  <a:lnTo>
                    <a:pt x="434" y="1150"/>
                  </a:lnTo>
                  <a:lnTo>
                    <a:pt x="370" y="1159"/>
                  </a:lnTo>
                  <a:lnTo>
                    <a:pt x="278" y="1160"/>
                  </a:lnTo>
                  <a:lnTo>
                    <a:pt x="173" y="1136"/>
                  </a:lnTo>
                  <a:lnTo>
                    <a:pt x="66" y="1088"/>
                  </a:lnTo>
                  <a:lnTo>
                    <a:pt x="9" y="1021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29" name="Freeform 53"/>
            <p:cNvSpPr>
              <a:spLocks/>
            </p:cNvSpPr>
            <p:nvPr/>
          </p:nvSpPr>
          <p:spPr bwMode="auto">
            <a:xfrm>
              <a:off x="7419975" y="3763963"/>
              <a:ext cx="571500" cy="2159000"/>
            </a:xfrm>
            <a:custGeom>
              <a:avLst/>
              <a:gdLst>
                <a:gd name="T0" fmla="*/ 1 w 360"/>
                <a:gd name="T1" fmla="*/ 37 h 1360"/>
                <a:gd name="T2" fmla="*/ 356 w 360"/>
                <a:gd name="T3" fmla="*/ 0 h 1360"/>
                <a:gd name="T4" fmla="*/ 360 w 360"/>
                <a:gd name="T5" fmla="*/ 1360 h 1360"/>
                <a:gd name="T6" fmla="*/ 0 w 360"/>
                <a:gd name="T7" fmla="*/ 1204 h 1360"/>
                <a:gd name="T8" fmla="*/ 1 w 360"/>
                <a:gd name="T9" fmla="*/ 37 h 13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0"/>
                <a:gd name="T16" fmla="*/ 0 h 1360"/>
                <a:gd name="T17" fmla="*/ 360 w 360"/>
                <a:gd name="T18" fmla="*/ 1360 h 13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0" h="1360">
                  <a:moveTo>
                    <a:pt x="1" y="37"/>
                  </a:moveTo>
                  <a:lnTo>
                    <a:pt x="356" y="0"/>
                  </a:lnTo>
                  <a:lnTo>
                    <a:pt x="360" y="1360"/>
                  </a:lnTo>
                  <a:lnTo>
                    <a:pt x="0" y="1204"/>
                  </a:lnTo>
                  <a:lnTo>
                    <a:pt x="1" y="37"/>
                  </a:lnTo>
                  <a:close/>
                </a:path>
              </a:pathLst>
            </a:custGeom>
            <a:noFill/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30" name="Freeform 54"/>
            <p:cNvSpPr>
              <a:spLocks/>
            </p:cNvSpPr>
            <p:nvPr/>
          </p:nvSpPr>
          <p:spPr bwMode="auto">
            <a:xfrm>
              <a:off x="7426325" y="3824288"/>
              <a:ext cx="28575" cy="46038"/>
            </a:xfrm>
            <a:custGeom>
              <a:avLst/>
              <a:gdLst>
                <a:gd name="T0" fmla="*/ 182 w 183"/>
                <a:gd name="T1" fmla="*/ 144 h 286"/>
                <a:gd name="T2" fmla="*/ 91 w 183"/>
                <a:gd name="T3" fmla="*/ 286 h 286"/>
                <a:gd name="T4" fmla="*/ 1 w 183"/>
                <a:gd name="T5" fmla="*/ 143 h 286"/>
                <a:gd name="T6" fmla="*/ 93 w 183"/>
                <a:gd name="T7" fmla="*/ 1 h 286"/>
                <a:gd name="T8" fmla="*/ 182 w 183"/>
                <a:gd name="T9" fmla="*/ 144 h 2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3"/>
                <a:gd name="T16" fmla="*/ 0 h 286"/>
                <a:gd name="T17" fmla="*/ 183 w 183"/>
                <a:gd name="T18" fmla="*/ 286 h 2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3" h="286">
                  <a:moveTo>
                    <a:pt x="182" y="144"/>
                  </a:moveTo>
                  <a:cubicBezTo>
                    <a:pt x="182" y="223"/>
                    <a:pt x="141" y="286"/>
                    <a:pt x="91" y="286"/>
                  </a:cubicBezTo>
                  <a:cubicBezTo>
                    <a:pt x="40" y="285"/>
                    <a:pt x="0" y="221"/>
                    <a:pt x="1" y="143"/>
                  </a:cubicBezTo>
                  <a:cubicBezTo>
                    <a:pt x="2" y="64"/>
                    <a:pt x="43" y="0"/>
                    <a:pt x="93" y="1"/>
                  </a:cubicBezTo>
                  <a:cubicBezTo>
                    <a:pt x="143" y="1"/>
                    <a:pt x="183" y="65"/>
                    <a:pt x="182" y="144"/>
                  </a:cubicBezTo>
                  <a:close/>
                </a:path>
              </a:pathLst>
            </a:custGeom>
            <a:solidFill>
              <a:srgbClr val="EEEEE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31" name="Freeform 55"/>
            <p:cNvSpPr>
              <a:spLocks/>
            </p:cNvSpPr>
            <p:nvPr/>
          </p:nvSpPr>
          <p:spPr bwMode="auto">
            <a:xfrm>
              <a:off x="7959725" y="5861050"/>
              <a:ext cx="30162" cy="46038"/>
            </a:xfrm>
            <a:custGeom>
              <a:avLst/>
              <a:gdLst>
                <a:gd name="T0" fmla="*/ 182 w 182"/>
                <a:gd name="T1" fmla="*/ 144 h 286"/>
                <a:gd name="T2" fmla="*/ 90 w 182"/>
                <a:gd name="T3" fmla="*/ 285 h 286"/>
                <a:gd name="T4" fmla="*/ 0 w 182"/>
                <a:gd name="T5" fmla="*/ 142 h 286"/>
                <a:gd name="T6" fmla="*/ 92 w 182"/>
                <a:gd name="T7" fmla="*/ 0 h 286"/>
                <a:gd name="T8" fmla="*/ 182 w 182"/>
                <a:gd name="T9" fmla="*/ 144 h 2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2"/>
                <a:gd name="T16" fmla="*/ 0 h 286"/>
                <a:gd name="T17" fmla="*/ 182 w 182"/>
                <a:gd name="T18" fmla="*/ 286 h 2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2" h="286">
                  <a:moveTo>
                    <a:pt x="182" y="144"/>
                  </a:moveTo>
                  <a:cubicBezTo>
                    <a:pt x="181" y="222"/>
                    <a:pt x="140" y="286"/>
                    <a:pt x="90" y="285"/>
                  </a:cubicBezTo>
                  <a:cubicBezTo>
                    <a:pt x="40" y="285"/>
                    <a:pt x="0" y="221"/>
                    <a:pt x="0" y="142"/>
                  </a:cubicBezTo>
                  <a:cubicBezTo>
                    <a:pt x="1" y="64"/>
                    <a:pt x="42" y="0"/>
                    <a:pt x="92" y="0"/>
                  </a:cubicBezTo>
                  <a:cubicBezTo>
                    <a:pt x="142" y="1"/>
                    <a:pt x="182" y="65"/>
                    <a:pt x="182" y="144"/>
                  </a:cubicBezTo>
                  <a:close/>
                </a:path>
              </a:pathLst>
            </a:custGeom>
            <a:solidFill>
              <a:srgbClr val="EEEEE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32" name="Freeform 56"/>
            <p:cNvSpPr>
              <a:spLocks/>
            </p:cNvSpPr>
            <p:nvPr/>
          </p:nvSpPr>
          <p:spPr bwMode="auto">
            <a:xfrm>
              <a:off x="7424738" y="5632450"/>
              <a:ext cx="28575" cy="46038"/>
            </a:xfrm>
            <a:custGeom>
              <a:avLst/>
              <a:gdLst>
                <a:gd name="T0" fmla="*/ 182 w 182"/>
                <a:gd name="T1" fmla="*/ 143 h 286"/>
                <a:gd name="T2" fmla="*/ 90 w 182"/>
                <a:gd name="T3" fmla="*/ 285 h 286"/>
                <a:gd name="T4" fmla="*/ 0 w 182"/>
                <a:gd name="T5" fmla="*/ 142 h 286"/>
                <a:gd name="T6" fmla="*/ 92 w 182"/>
                <a:gd name="T7" fmla="*/ 0 h 286"/>
                <a:gd name="T8" fmla="*/ 182 w 182"/>
                <a:gd name="T9" fmla="*/ 143 h 2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2"/>
                <a:gd name="T16" fmla="*/ 0 h 286"/>
                <a:gd name="T17" fmla="*/ 182 w 182"/>
                <a:gd name="T18" fmla="*/ 286 h 2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2" h="286">
                  <a:moveTo>
                    <a:pt x="182" y="143"/>
                  </a:moveTo>
                  <a:cubicBezTo>
                    <a:pt x="181" y="222"/>
                    <a:pt x="140" y="286"/>
                    <a:pt x="90" y="285"/>
                  </a:cubicBezTo>
                  <a:cubicBezTo>
                    <a:pt x="40" y="285"/>
                    <a:pt x="0" y="221"/>
                    <a:pt x="0" y="142"/>
                  </a:cubicBezTo>
                  <a:cubicBezTo>
                    <a:pt x="1" y="63"/>
                    <a:pt x="42" y="0"/>
                    <a:pt x="92" y="0"/>
                  </a:cubicBezTo>
                  <a:cubicBezTo>
                    <a:pt x="142" y="0"/>
                    <a:pt x="182" y="65"/>
                    <a:pt x="182" y="143"/>
                  </a:cubicBezTo>
                  <a:close/>
                </a:path>
              </a:pathLst>
            </a:custGeom>
            <a:solidFill>
              <a:srgbClr val="EEEEE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33" name="Freeform 57"/>
            <p:cNvSpPr>
              <a:spLocks/>
            </p:cNvSpPr>
            <p:nvPr/>
          </p:nvSpPr>
          <p:spPr bwMode="auto">
            <a:xfrm>
              <a:off x="7954963" y="3770313"/>
              <a:ext cx="30162" cy="46038"/>
            </a:xfrm>
            <a:custGeom>
              <a:avLst/>
              <a:gdLst>
                <a:gd name="T0" fmla="*/ 182 w 182"/>
                <a:gd name="T1" fmla="*/ 143 h 286"/>
                <a:gd name="T2" fmla="*/ 90 w 182"/>
                <a:gd name="T3" fmla="*/ 285 h 286"/>
                <a:gd name="T4" fmla="*/ 0 w 182"/>
                <a:gd name="T5" fmla="*/ 142 h 286"/>
                <a:gd name="T6" fmla="*/ 92 w 182"/>
                <a:gd name="T7" fmla="*/ 0 h 286"/>
                <a:gd name="T8" fmla="*/ 182 w 182"/>
                <a:gd name="T9" fmla="*/ 143 h 2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2"/>
                <a:gd name="T16" fmla="*/ 0 h 286"/>
                <a:gd name="T17" fmla="*/ 182 w 182"/>
                <a:gd name="T18" fmla="*/ 286 h 2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2" h="286">
                  <a:moveTo>
                    <a:pt x="182" y="143"/>
                  </a:moveTo>
                  <a:cubicBezTo>
                    <a:pt x="181" y="222"/>
                    <a:pt x="140" y="286"/>
                    <a:pt x="90" y="285"/>
                  </a:cubicBezTo>
                  <a:cubicBezTo>
                    <a:pt x="40" y="285"/>
                    <a:pt x="0" y="221"/>
                    <a:pt x="0" y="142"/>
                  </a:cubicBezTo>
                  <a:cubicBezTo>
                    <a:pt x="1" y="63"/>
                    <a:pt x="42" y="0"/>
                    <a:pt x="92" y="0"/>
                  </a:cubicBezTo>
                  <a:cubicBezTo>
                    <a:pt x="142" y="0"/>
                    <a:pt x="182" y="65"/>
                    <a:pt x="182" y="143"/>
                  </a:cubicBezTo>
                  <a:close/>
                </a:path>
              </a:pathLst>
            </a:custGeom>
            <a:solidFill>
              <a:srgbClr val="EEEEE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34" name="Freeform 58"/>
            <p:cNvSpPr>
              <a:spLocks/>
            </p:cNvSpPr>
            <p:nvPr/>
          </p:nvSpPr>
          <p:spPr bwMode="auto">
            <a:xfrm>
              <a:off x="8121650" y="3760788"/>
              <a:ext cx="835025" cy="530225"/>
            </a:xfrm>
            <a:custGeom>
              <a:avLst/>
              <a:gdLst>
                <a:gd name="T0" fmla="*/ 523 w 526"/>
                <a:gd name="T1" fmla="*/ 13 h 334"/>
                <a:gd name="T2" fmla="*/ 526 w 526"/>
                <a:gd name="T3" fmla="*/ 334 h 334"/>
                <a:gd name="T4" fmla="*/ 0 w 526"/>
                <a:gd name="T5" fmla="*/ 331 h 334"/>
                <a:gd name="T6" fmla="*/ 0 w 526"/>
                <a:gd name="T7" fmla="*/ 0 h 334"/>
                <a:gd name="T8" fmla="*/ 520 w 526"/>
                <a:gd name="T9" fmla="*/ 7 h 334"/>
                <a:gd name="T10" fmla="*/ 523 w 526"/>
                <a:gd name="T11" fmla="*/ 13 h 3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6"/>
                <a:gd name="T19" fmla="*/ 0 h 334"/>
                <a:gd name="T20" fmla="*/ 526 w 526"/>
                <a:gd name="T21" fmla="*/ 334 h 33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6" h="334">
                  <a:moveTo>
                    <a:pt x="523" y="13"/>
                  </a:moveTo>
                  <a:lnTo>
                    <a:pt x="526" y="334"/>
                  </a:lnTo>
                  <a:lnTo>
                    <a:pt x="0" y="331"/>
                  </a:lnTo>
                  <a:lnTo>
                    <a:pt x="0" y="0"/>
                  </a:lnTo>
                  <a:lnTo>
                    <a:pt x="520" y="7"/>
                  </a:lnTo>
                  <a:lnTo>
                    <a:pt x="523" y="13"/>
                  </a:lnTo>
                  <a:close/>
                </a:path>
              </a:pathLst>
            </a:custGeom>
            <a:solidFill>
              <a:srgbClr val="636268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35" name="Freeform 59"/>
            <p:cNvSpPr>
              <a:spLocks/>
            </p:cNvSpPr>
            <p:nvPr/>
          </p:nvSpPr>
          <p:spPr bwMode="auto">
            <a:xfrm>
              <a:off x="8150225" y="3797300"/>
              <a:ext cx="769937" cy="130175"/>
            </a:xfrm>
            <a:custGeom>
              <a:avLst/>
              <a:gdLst>
                <a:gd name="T0" fmla="*/ 0 w 485"/>
                <a:gd name="T1" fmla="*/ 0 h 82"/>
                <a:gd name="T2" fmla="*/ 485 w 485"/>
                <a:gd name="T3" fmla="*/ 6 h 82"/>
                <a:gd name="T4" fmla="*/ 485 w 485"/>
                <a:gd name="T5" fmla="*/ 82 h 82"/>
                <a:gd name="T6" fmla="*/ 0 w 485"/>
                <a:gd name="T7" fmla="*/ 82 h 82"/>
                <a:gd name="T8" fmla="*/ 0 w 485"/>
                <a:gd name="T9" fmla="*/ 0 h 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5"/>
                <a:gd name="T16" fmla="*/ 0 h 82"/>
                <a:gd name="T17" fmla="*/ 485 w 485"/>
                <a:gd name="T18" fmla="*/ 82 h 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5" h="82">
                  <a:moveTo>
                    <a:pt x="0" y="0"/>
                  </a:moveTo>
                  <a:lnTo>
                    <a:pt x="485" y="6"/>
                  </a:lnTo>
                  <a:lnTo>
                    <a:pt x="485" y="82"/>
                  </a:lnTo>
                  <a:lnTo>
                    <a:pt x="0" y="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3C42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36" name="Rectangle 60"/>
            <p:cNvSpPr>
              <a:spLocks noChangeArrowheads="1"/>
            </p:cNvSpPr>
            <p:nvPr/>
          </p:nvSpPr>
          <p:spPr bwMode="auto">
            <a:xfrm>
              <a:off x="8796338" y="3892550"/>
              <a:ext cx="93662" cy="6350"/>
            </a:xfrm>
            <a:prstGeom prst="rect">
              <a:avLst/>
            </a:prstGeom>
            <a:solidFill>
              <a:srgbClr val="EDF2F8"/>
            </a:solidFill>
            <a:ln w="1588">
              <a:solidFill>
                <a:srgbClr val="FBEEEE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6437" name="Freeform 61"/>
            <p:cNvSpPr>
              <a:spLocks/>
            </p:cNvSpPr>
            <p:nvPr/>
          </p:nvSpPr>
          <p:spPr bwMode="auto">
            <a:xfrm>
              <a:off x="8164513" y="3829050"/>
              <a:ext cx="731837" cy="34925"/>
            </a:xfrm>
            <a:custGeom>
              <a:avLst/>
              <a:gdLst>
                <a:gd name="T0" fmla="*/ 0 w 461"/>
                <a:gd name="T1" fmla="*/ 0 h 22"/>
                <a:gd name="T2" fmla="*/ 461 w 461"/>
                <a:gd name="T3" fmla="*/ 5 h 22"/>
                <a:gd name="T4" fmla="*/ 461 w 461"/>
                <a:gd name="T5" fmla="*/ 22 h 22"/>
                <a:gd name="T6" fmla="*/ 1 w 461"/>
                <a:gd name="T7" fmla="*/ 17 h 22"/>
                <a:gd name="T8" fmla="*/ 0 w 461"/>
                <a:gd name="T9" fmla="*/ 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1"/>
                <a:gd name="T16" fmla="*/ 0 h 22"/>
                <a:gd name="T17" fmla="*/ 461 w 461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1" h="22">
                  <a:moveTo>
                    <a:pt x="0" y="0"/>
                  </a:moveTo>
                  <a:lnTo>
                    <a:pt x="461" y="5"/>
                  </a:lnTo>
                  <a:lnTo>
                    <a:pt x="461" y="22"/>
                  </a:lnTo>
                  <a:lnTo>
                    <a:pt x="1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38" name="Freeform 62"/>
            <p:cNvSpPr>
              <a:spLocks/>
            </p:cNvSpPr>
            <p:nvPr/>
          </p:nvSpPr>
          <p:spPr bwMode="auto">
            <a:xfrm>
              <a:off x="8154988" y="3949700"/>
              <a:ext cx="766762" cy="150813"/>
            </a:xfrm>
            <a:custGeom>
              <a:avLst/>
              <a:gdLst>
                <a:gd name="T0" fmla="*/ 0 w 483"/>
                <a:gd name="T1" fmla="*/ 2 h 95"/>
                <a:gd name="T2" fmla="*/ 482 w 483"/>
                <a:gd name="T3" fmla="*/ 0 h 95"/>
                <a:gd name="T4" fmla="*/ 483 w 483"/>
                <a:gd name="T5" fmla="*/ 95 h 95"/>
                <a:gd name="T6" fmla="*/ 3 w 483"/>
                <a:gd name="T7" fmla="*/ 95 h 95"/>
                <a:gd name="T8" fmla="*/ 0 w 483"/>
                <a:gd name="T9" fmla="*/ 2 h 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3"/>
                <a:gd name="T16" fmla="*/ 0 h 95"/>
                <a:gd name="T17" fmla="*/ 483 w 483"/>
                <a:gd name="T18" fmla="*/ 95 h 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3" h="95">
                  <a:moveTo>
                    <a:pt x="0" y="2"/>
                  </a:moveTo>
                  <a:lnTo>
                    <a:pt x="482" y="0"/>
                  </a:lnTo>
                  <a:lnTo>
                    <a:pt x="483" y="95"/>
                  </a:lnTo>
                  <a:lnTo>
                    <a:pt x="3" y="95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3D3C42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39" name="Freeform 63"/>
            <p:cNvSpPr>
              <a:spLocks/>
            </p:cNvSpPr>
            <p:nvPr/>
          </p:nvSpPr>
          <p:spPr bwMode="auto">
            <a:xfrm>
              <a:off x="8151813" y="4121150"/>
              <a:ext cx="774700" cy="153988"/>
            </a:xfrm>
            <a:custGeom>
              <a:avLst/>
              <a:gdLst>
                <a:gd name="T0" fmla="*/ 0 w 488"/>
                <a:gd name="T1" fmla="*/ 0 h 97"/>
                <a:gd name="T2" fmla="*/ 486 w 488"/>
                <a:gd name="T3" fmla="*/ 1 h 97"/>
                <a:gd name="T4" fmla="*/ 488 w 488"/>
                <a:gd name="T5" fmla="*/ 97 h 97"/>
                <a:gd name="T6" fmla="*/ 4 w 488"/>
                <a:gd name="T7" fmla="*/ 93 h 97"/>
                <a:gd name="T8" fmla="*/ 0 w 488"/>
                <a:gd name="T9" fmla="*/ 0 h 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8"/>
                <a:gd name="T16" fmla="*/ 0 h 97"/>
                <a:gd name="T17" fmla="*/ 488 w 488"/>
                <a:gd name="T18" fmla="*/ 97 h 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8" h="97">
                  <a:moveTo>
                    <a:pt x="0" y="0"/>
                  </a:moveTo>
                  <a:lnTo>
                    <a:pt x="486" y="1"/>
                  </a:lnTo>
                  <a:lnTo>
                    <a:pt x="488" y="97"/>
                  </a:lnTo>
                  <a:lnTo>
                    <a:pt x="4" y="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3C42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40" name="Freeform 64"/>
            <p:cNvSpPr>
              <a:spLocks/>
            </p:cNvSpPr>
            <p:nvPr/>
          </p:nvSpPr>
          <p:spPr bwMode="auto">
            <a:xfrm>
              <a:off x="8124825" y="4330700"/>
              <a:ext cx="561975" cy="130175"/>
            </a:xfrm>
            <a:custGeom>
              <a:avLst/>
              <a:gdLst>
                <a:gd name="T0" fmla="*/ 354 w 354"/>
                <a:gd name="T1" fmla="*/ 24 h 82"/>
                <a:gd name="T2" fmla="*/ 209 w 354"/>
                <a:gd name="T3" fmla="*/ 21 h 82"/>
                <a:gd name="T4" fmla="*/ 200 w 354"/>
                <a:gd name="T5" fmla="*/ 5 h 82"/>
                <a:gd name="T6" fmla="*/ 183 w 354"/>
                <a:gd name="T7" fmla="*/ 1 h 82"/>
                <a:gd name="T8" fmla="*/ 149 w 354"/>
                <a:gd name="T9" fmla="*/ 0 h 82"/>
                <a:gd name="T10" fmla="*/ 131 w 354"/>
                <a:gd name="T11" fmla="*/ 15 h 82"/>
                <a:gd name="T12" fmla="*/ 127 w 354"/>
                <a:gd name="T13" fmla="*/ 23 h 82"/>
                <a:gd name="T14" fmla="*/ 0 w 354"/>
                <a:gd name="T15" fmla="*/ 21 h 82"/>
                <a:gd name="T16" fmla="*/ 3 w 354"/>
                <a:gd name="T17" fmla="*/ 54 h 82"/>
                <a:gd name="T18" fmla="*/ 130 w 354"/>
                <a:gd name="T19" fmla="*/ 57 h 82"/>
                <a:gd name="T20" fmla="*/ 139 w 354"/>
                <a:gd name="T21" fmla="*/ 72 h 82"/>
                <a:gd name="T22" fmla="*/ 162 w 354"/>
                <a:gd name="T23" fmla="*/ 81 h 82"/>
                <a:gd name="T24" fmla="*/ 190 w 354"/>
                <a:gd name="T25" fmla="*/ 82 h 82"/>
                <a:gd name="T26" fmla="*/ 213 w 354"/>
                <a:gd name="T27" fmla="*/ 69 h 82"/>
                <a:gd name="T28" fmla="*/ 213 w 354"/>
                <a:gd name="T29" fmla="*/ 57 h 82"/>
                <a:gd name="T30" fmla="*/ 352 w 354"/>
                <a:gd name="T31" fmla="*/ 58 h 82"/>
                <a:gd name="T32" fmla="*/ 354 w 354"/>
                <a:gd name="T33" fmla="*/ 24 h 8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54"/>
                <a:gd name="T52" fmla="*/ 0 h 82"/>
                <a:gd name="T53" fmla="*/ 354 w 354"/>
                <a:gd name="T54" fmla="*/ 82 h 8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54" h="82">
                  <a:moveTo>
                    <a:pt x="354" y="24"/>
                  </a:moveTo>
                  <a:lnTo>
                    <a:pt x="209" y="21"/>
                  </a:lnTo>
                  <a:lnTo>
                    <a:pt x="200" y="5"/>
                  </a:lnTo>
                  <a:lnTo>
                    <a:pt x="183" y="1"/>
                  </a:lnTo>
                  <a:lnTo>
                    <a:pt x="149" y="0"/>
                  </a:lnTo>
                  <a:lnTo>
                    <a:pt x="131" y="15"/>
                  </a:lnTo>
                  <a:lnTo>
                    <a:pt x="127" y="23"/>
                  </a:lnTo>
                  <a:lnTo>
                    <a:pt x="0" y="21"/>
                  </a:lnTo>
                  <a:lnTo>
                    <a:pt x="3" y="54"/>
                  </a:lnTo>
                  <a:lnTo>
                    <a:pt x="130" y="57"/>
                  </a:lnTo>
                  <a:lnTo>
                    <a:pt x="139" y="72"/>
                  </a:lnTo>
                  <a:lnTo>
                    <a:pt x="162" y="81"/>
                  </a:lnTo>
                  <a:lnTo>
                    <a:pt x="190" y="82"/>
                  </a:lnTo>
                  <a:lnTo>
                    <a:pt x="213" y="69"/>
                  </a:lnTo>
                  <a:lnTo>
                    <a:pt x="213" y="57"/>
                  </a:lnTo>
                  <a:lnTo>
                    <a:pt x="352" y="58"/>
                  </a:lnTo>
                  <a:lnTo>
                    <a:pt x="354" y="24"/>
                  </a:lnTo>
                  <a:close/>
                </a:path>
              </a:pathLst>
            </a:custGeom>
            <a:solidFill>
              <a:srgbClr val="36353A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41" name="Freeform 65"/>
            <p:cNvSpPr>
              <a:spLocks/>
            </p:cNvSpPr>
            <p:nvPr/>
          </p:nvSpPr>
          <p:spPr bwMode="auto">
            <a:xfrm>
              <a:off x="8147050" y="4383088"/>
              <a:ext cx="514350" cy="19050"/>
            </a:xfrm>
            <a:custGeom>
              <a:avLst/>
              <a:gdLst>
                <a:gd name="T0" fmla="*/ 324 w 324"/>
                <a:gd name="T1" fmla="*/ 3 h 12"/>
                <a:gd name="T2" fmla="*/ 0 w 324"/>
                <a:gd name="T3" fmla="*/ 0 h 12"/>
                <a:gd name="T4" fmla="*/ 0 w 324"/>
                <a:gd name="T5" fmla="*/ 8 h 12"/>
                <a:gd name="T6" fmla="*/ 321 w 324"/>
                <a:gd name="T7" fmla="*/ 12 h 12"/>
                <a:gd name="T8" fmla="*/ 324 w 324"/>
                <a:gd name="T9" fmla="*/ 3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4"/>
                <a:gd name="T16" fmla="*/ 0 h 12"/>
                <a:gd name="T17" fmla="*/ 324 w 324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4" h="12">
                  <a:moveTo>
                    <a:pt x="324" y="3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321" y="12"/>
                  </a:lnTo>
                  <a:lnTo>
                    <a:pt x="324" y="3"/>
                  </a:lnTo>
                  <a:close/>
                </a:path>
              </a:pathLst>
            </a:custGeom>
            <a:solidFill>
              <a:srgbClr val="000000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42" name="Freeform 66"/>
            <p:cNvSpPr>
              <a:spLocks/>
            </p:cNvSpPr>
            <p:nvPr/>
          </p:nvSpPr>
          <p:spPr bwMode="auto">
            <a:xfrm>
              <a:off x="8461375" y="4718050"/>
              <a:ext cx="184150" cy="192088"/>
            </a:xfrm>
            <a:custGeom>
              <a:avLst/>
              <a:gdLst>
                <a:gd name="T0" fmla="*/ 1140 w 1143"/>
                <a:gd name="T1" fmla="*/ 602 h 1195"/>
                <a:gd name="T2" fmla="*/ 566 w 1143"/>
                <a:gd name="T3" fmla="*/ 1193 h 1195"/>
                <a:gd name="T4" fmla="*/ 2 w 1143"/>
                <a:gd name="T5" fmla="*/ 593 h 1195"/>
                <a:gd name="T6" fmla="*/ 576 w 1143"/>
                <a:gd name="T7" fmla="*/ 3 h 1195"/>
                <a:gd name="T8" fmla="*/ 1140 w 1143"/>
                <a:gd name="T9" fmla="*/ 602 h 1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3"/>
                <a:gd name="T16" fmla="*/ 0 h 1195"/>
                <a:gd name="T17" fmla="*/ 1143 w 1143"/>
                <a:gd name="T18" fmla="*/ 1195 h 1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3" h="1195">
                  <a:moveTo>
                    <a:pt x="1140" y="602"/>
                  </a:moveTo>
                  <a:cubicBezTo>
                    <a:pt x="1137" y="931"/>
                    <a:pt x="881" y="1195"/>
                    <a:pt x="566" y="1193"/>
                  </a:cubicBezTo>
                  <a:cubicBezTo>
                    <a:pt x="252" y="1190"/>
                    <a:pt x="0" y="922"/>
                    <a:pt x="2" y="593"/>
                  </a:cubicBezTo>
                  <a:cubicBezTo>
                    <a:pt x="5" y="265"/>
                    <a:pt x="262" y="0"/>
                    <a:pt x="576" y="3"/>
                  </a:cubicBezTo>
                  <a:cubicBezTo>
                    <a:pt x="890" y="5"/>
                    <a:pt x="1143" y="274"/>
                    <a:pt x="1140" y="602"/>
                  </a:cubicBezTo>
                  <a:close/>
                </a:path>
              </a:pathLst>
            </a:custGeom>
            <a:solidFill>
              <a:srgbClr val="7E7E85"/>
            </a:solidFill>
            <a:ln w="6350" cap="flat">
              <a:solidFill>
                <a:srgbClr val="FBEEEE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43" name="Freeform 67"/>
            <p:cNvSpPr>
              <a:spLocks/>
            </p:cNvSpPr>
            <p:nvPr/>
          </p:nvSpPr>
          <p:spPr bwMode="auto">
            <a:xfrm>
              <a:off x="8501063" y="4759325"/>
              <a:ext cx="103187" cy="100013"/>
            </a:xfrm>
            <a:custGeom>
              <a:avLst/>
              <a:gdLst>
                <a:gd name="T0" fmla="*/ 642 w 644"/>
                <a:gd name="T1" fmla="*/ 315 h 625"/>
                <a:gd name="T2" fmla="*/ 320 w 644"/>
                <a:gd name="T3" fmla="*/ 623 h 625"/>
                <a:gd name="T4" fmla="*/ 2 w 644"/>
                <a:gd name="T5" fmla="*/ 310 h 625"/>
                <a:gd name="T6" fmla="*/ 324 w 644"/>
                <a:gd name="T7" fmla="*/ 1 h 625"/>
                <a:gd name="T8" fmla="*/ 642 w 644"/>
                <a:gd name="T9" fmla="*/ 315 h 6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4"/>
                <a:gd name="T16" fmla="*/ 0 h 625"/>
                <a:gd name="T17" fmla="*/ 644 w 644"/>
                <a:gd name="T18" fmla="*/ 625 h 6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4" h="625">
                  <a:moveTo>
                    <a:pt x="642" y="315"/>
                  </a:moveTo>
                  <a:cubicBezTo>
                    <a:pt x="641" y="486"/>
                    <a:pt x="497" y="625"/>
                    <a:pt x="320" y="623"/>
                  </a:cubicBezTo>
                  <a:cubicBezTo>
                    <a:pt x="143" y="622"/>
                    <a:pt x="0" y="481"/>
                    <a:pt x="2" y="310"/>
                  </a:cubicBezTo>
                  <a:cubicBezTo>
                    <a:pt x="3" y="138"/>
                    <a:pt x="147" y="0"/>
                    <a:pt x="324" y="1"/>
                  </a:cubicBezTo>
                  <a:cubicBezTo>
                    <a:pt x="501" y="3"/>
                    <a:pt x="644" y="143"/>
                    <a:pt x="642" y="31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solidFill>
                <a:srgbClr val="FBEEEE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44" name="Freeform 68"/>
            <p:cNvSpPr>
              <a:spLocks/>
            </p:cNvSpPr>
            <p:nvPr/>
          </p:nvSpPr>
          <p:spPr bwMode="auto">
            <a:xfrm>
              <a:off x="8037513" y="4519613"/>
              <a:ext cx="993775" cy="17463"/>
            </a:xfrm>
            <a:custGeom>
              <a:avLst/>
              <a:gdLst>
                <a:gd name="T0" fmla="*/ 0 w 626"/>
                <a:gd name="T1" fmla="*/ 0 h 11"/>
                <a:gd name="T2" fmla="*/ 626 w 626"/>
                <a:gd name="T3" fmla="*/ 5 h 11"/>
                <a:gd name="T4" fmla="*/ 626 w 626"/>
                <a:gd name="T5" fmla="*/ 11 h 11"/>
                <a:gd name="T6" fmla="*/ 0 w 626"/>
                <a:gd name="T7" fmla="*/ 8 h 11"/>
                <a:gd name="T8" fmla="*/ 0 w 626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6"/>
                <a:gd name="T16" fmla="*/ 0 h 11"/>
                <a:gd name="T17" fmla="*/ 626 w 626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6" h="11">
                  <a:moveTo>
                    <a:pt x="0" y="0"/>
                  </a:moveTo>
                  <a:lnTo>
                    <a:pt x="626" y="5"/>
                  </a:lnTo>
                  <a:lnTo>
                    <a:pt x="626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71619"/>
            </a:solidFill>
            <a:ln w="3175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45" name="Freeform 69"/>
            <p:cNvSpPr>
              <a:spLocks/>
            </p:cNvSpPr>
            <p:nvPr/>
          </p:nvSpPr>
          <p:spPr bwMode="auto">
            <a:xfrm>
              <a:off x="8434388" y="4984750"/>
              <a:ext cx="246062" cy="287338"/>
            </a:xfrm>
            <a:custGeom>
              <a:avLst/>
              <a:gdLst>
                <a:gd name="T0" fmla="*/ 1526 w 1530"/>
                <a:gd name="T1" fmla="*/ 899 h 1787"/>
                <a:gd name="T2" fmla="*/ 758 w 1530"/>
                <a:gd name="T3" fmla="*/ 1784 h 1787"/>
                <a:gd name="T4" fmla="*/ 4 w 1530"/>
                <a:gd name="T5" fmla="*/ 887 h 1787"/>
                <a:gd name="T6" fmla="*/ 772 w 1530"/>
                <a:gd name="T7" fmla="*/ 3 h 1787"/>
                <a:gd name="T8" fmla="*/ 1526 w 1530"/>
                <a:gd name="T9" fmla="*/ 899 h 17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30"/>
                <a:gd name="T16" fmla="*/ 0 h 1787"/>
                <a:gd name="T17" fmla="*/ 1530 w 1530"/>
                <a:gd name="T18" fmla="*/ 1787 h 178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30" h="1787">
                  <a:moveTo>
                    <a:pt x="1526" y="899"/>
                  </a:moveTo>
                  <a:cubicBezTo>
                    <a:pt x="1522" y="1391"/>
                    <a:pt x="1178" y="1787"/>
                    <a:pt x="758" y="1784"/>
                  </a:cubicBezTo>
                  <a:cubicBezTo>
                    <a:pt x="337" y="1781"/>
                    <a:pt x="0" y="1379"/>
                    <a:pt x="4" y="887"/>
                  </a:cubicBezTo>
                  <a:cubicBezTo>
                    <a:pt x="8" y="396"/>
                    <a:pt x="351" y="0"/>
                    <a:pt x="772" y="3"/>
                  </a:cubicBezTo>
                  <a:cubicBezTo>
                    <a:pt x="1192" y="6"/>
                    <a:pt x="1530" y="408"/>
                    <a:pt x="1526" y="899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solidFill>
                <a:srgbClr val="080202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46" name="Freeform 70"/>
            <p:cNvSpPr>
              <a:spLocks/>
            </p:cNvSpPr>
            <p:nvPr/>
          </p:nvSpPr>
          <p:spPr bwMode="auto">
            <a:xfrm>
              <a:off x="8039100" y="5240338"/>
              <a:ext cx="993775" cy="423863"/>
            </a:xfrm>
            <a:custGeom>
              <a:avLst/>
              <a:gdLst>
                <a:gd name="T0" fmla="*/ 626 w 626"/>
                <a:gd name="T1" fmla="*/ 0 h 267"/>
                <a:gd name="T2" fmla="*/ 565 w 626"/>
                <a:gd name="T3" fmla="*/ 53 h 267"/>
                <a:gd name="T4" fmla="*/ 518 w 626"/>
                <a:gd name="T5" fmla="*/ 85 h 267"/>
                <a:gd name="T6" fmla="*/ 431 w 626"/>
                <a:gd name="T7" fmla="*/ 130 h 267"/>
                <a:gd name="T8" fmla="*/ 367 w 626"/>
                <a:gd name="T9" fmla="*/ 138 h 267"/>
                <a:gd name="T10" fmla="*/ 278 w 626"/>
                <a:gd name="T11" fmla="*/ 141 h 267"/>
                <a:gd name="T12" fmla="*/ 169 w 626"/>
                <a:gd name="T13" fmla="*/ 118 h 267"/>
                <a:gd name="T14" fmla="*/ 63 w 626"/>
                <a:gd name="T15" fmla="*/ 70 h 267"/>
                <a:gd name="T16" fmla="*/ 5 w 626"/>
                <a:gd name="T17" fmla="*/ 3 h 267"/>
                <a:gd name="T18" fmla="*/ 0 w 626"/>
                <a:gd name="T19" fmla="*/ 2 h 267"/>
                <a:gd name="T20" fmla="*/ 17 w 626"/>
                <a:gd name="T21" fmla="*/ 97 h 267"/>
                <a:gd name="T22" fmla="*/ 78 w 626"/>
                <a:gd name="T23" fmla="*/ 191 h 267"/>
                <a:gd name="T24" fmla="*/ 159 w 626"/>
                <a:gd name="T25" fmla="*/ 241 h 267"/>
                <a:gd name="T26" fmla="*/ 291 w 626"/>
                <a:gd name="T27" fmla="*/ 267 h 267"/>
                <a:gd name="T28" fmla="*/ 438 w 626"/>
                <a:gd name="T29" fmla="*/ 249 h 267"/>
                <a:gd name="T30" fmla="*/ 535 w 626"/>
                <a:gd name="T31" fmla="*/ 193 h 267"/>
                <a:gd name="T32" fmla="*/ 593 w 626"/>
                <a:gd name="T33" fmla="*/ 122 h 267"/>
                <a:gd name="T34" fmla="*/ 626 w 626"/>
                <a:gd name="T35" fmla="*/ 0 h 26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26"/>
                <a:gd name="T55" fmla="*/ 0 h 267"/>
                <a:gd name="T56" fmla="*/ 626 w 626"/>
                <a:gd name="T57" fmla="*/ 267 h 26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26" h="267">
                  <a:moveTo>
                    <a:pt x="626" y="0"/>
                  </a:moveTo>
                  <a:lnTo>
                    <a:pt x="565" y="53"/>
                  </a:lnTo>
                  <a:lnTo>
                    <a:pt x="518" y="85"/>
                  </a:lnTo>
                  <a:lnTo>
                    <a:pt x="431" y="130"/>
                  </a:lnTo>
                  <a:lnTo>
                    <a:pt x="367" y="138"/>
                  </a:lnTo>
                  <a:lnTo>
                    <a:pt x="278" y="141"/>
                  </a:lnTo>
                  <a:lnTo>
                    <a:pt x="169" y="118"/>
                  </a:lnTo>
                  <a:lnTo>
                    <a:pt x="63" y="70"/>
                  </a:lnTo>
                  <a:lnTo>
                    <a:pt x="5" y="3"/>
                  </a:lnTo>
                  <a:lnTo>
                    <a:pt x="0" y="2"/>
                  </a:lnTo>
                  <a:lnTo>
                    <a:pt x="17" y="97"/>
                  </a:lnTo>
                  <a:lnTo>
                    <a:pt x="78" y="191"/>
                  </a:lnTo>
                  <a:lnTo>
                    <a:pt x="159" y="241"/>
                  </a:lnTo>
                  <a:lnTo>
                    <a:pt x="291" y="267"/>
                  </a:lnTo>
                  <a:lnTo>
                    <a:pt x="438" y="249"/>
                  </a:lnTo>
                  <a:lnTo>
                    <a:pt x="535" y="193"/>
                  </a:lnTo>
                  <a:lnTo>
                    <a:pt x="593" y="122"/>
                  </a:lnTo>
                  <a:lnTo>
                    <a:pt x="626" y="0"/>
                  </a:lnTo>
                  <a:close/>
                </a:path>
              </a:pathLst>
            </a:custGeom>
            <a:solidFill>
              <a:srgbClr val="3B3A40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47" name="Freeform 71"/>
            <p:cNvSpPr>
              <a:spLocks/>
            </p:cNvSpPr>
            <p:nvPr/>
          </p:nvSpPr>
          <p:spPr bwMode="auto">
            <a:xfrm>
              <a:off x="8039100" y="5240338"/>
              <a:ext cx="1008062" cy="700088"/>
            </a:xfrm>
            <a:custGeom>
              <a:avLst/>
              <a:gdLst>
                <a:gd name="T0" fmla="*/ 0 w 635"/>
                <a:gd name="T1" fmla="*/ 20 h 441"/>
                <a:gd name="T2" fmla="*/ 2 w 635"/>
                <a:gd name="T3" fmla="*/ 441 h 441"/>
                <a:gd name="T4" fmla="*/ 635 w 635"/>
                <a:gd name="T5" fmla="*/ 418 h 441"/>
                <a:gd name="T6" fmla="*/ 630 w 635"/>
                <a:gd name="T7" fmla="*/ 390 h 441"/>
                <a:gd name="T8" fmla="*/ 628 w 635"/>
                <a:gd name="T9" fmla="*/ 0 h 441"/>
                <a:gd name="T10" fmla="*/ 596 w 635"/>
                <a:gd name="T11" fmla="*/ 118 h 441"/>
                <a:gd name="T12" fmla="*/ 532 w 635"/>
                <a:gd name="T13" fmla="*/ 195 h 441"/>
                <a:gd name="T14" fmla="*/ 438 w 635"/>
                <a:gd name="T15" fmla="*/ 249 h 441"/>
                <a:gd name="T16" fmla="*/ 291 w 635"/>
                <a:gd name="T17" fmla="*/ 268 h 441"/>
                <a:gd name="T18" fmla="*/ 157 w 635"/>
                <a:gd name="T19" fmla="*/ 241 h 441"/>
                <a:gd name="T20" fmla="*/ 76 w 635"/>
                <a:gd name="T21" fmla="*/ 192 h 441"/>
                <a:gd name="T22" fmla="*/ 16 w 635"/>
                <a:gd name="T23" fmla="*/ 97 h 441"/>
                <a:gd name="T24" fmla="*/ 0 w 635"/>
                <a:gd name="T25" fmla="*/ 20 h 44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35"/>
                <a:gd name="T40" fmla="*/ 0 h 441"/>
                <a:gd name="T41" fmla="*/ 635 w 635"/>
                <a:gd name="T42" fmla="*/ 441 h 44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35" h="441">
                  <a:moveTo>
                    <a:pt x="0" y="20"/>
                  </a:moveTo>
                  <a:lnTo>
                    <a:pt x="2" y="441"/>
                  </a:lnTo>
                  <a:lnTo>
                    <a:pt x="635" y="418"/>
                  </a:lnTo>
                  <a:lnTo>
                    <a:pt x="630" y="390"/>
                  </a:lnTo>
                  <a:lnTo>
                    <a:pt x="628" y="0"/>
                  </a:lnTo>
                  <a:lnTo>
                    <a:pt x="596" y="118"/>
                  </a:lnTo>
                  <a:lnTo>
                    <a:pt x="532" y="195"/>
                  </a:lnTo>
                  <a:lnTo>
                    <a:pt x="438" y="249"/>
                  </a:lnTo>
                  <a:lnTo>
                    <a:pt x="291" y="268"/>
                  </a:lnTo>
                  <a:lnTo>
                    <a:pt x="157" y="241"/>
                  </a:lnTo>
                  <a:lnTo>
                    <a:pt x="76" y="192"/>
                  </a:lnTo>
                  <a:lnTo>
                    <a:pt x="16" y="97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5F5E66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48" name="Freeform 72"/>
            <p:cNvSpPr>
              <a:spLocks/>
            </p:cNvSpPr>
            <p:nvPr/>
          </p:nvSpPr>
          <p:spPr bwMode="auto">
            <a:xfrm>
              <a:off x="8416925" y="5716588"/>
              <a:ext cx="350837" cy="142875"/>
            </a:xfrm>
            <a:custGeom>
              <a:avLst/>
              <a:gdLst>
                <a:gd name="T0" fmla="*/ 198 w 221"/>
                <a:gd name="T1" fmla="*/ 84 h 90"/>
                <a:gd name="T2" fmla="*/ 218 w 221"/>
                <a:gd name="T3" fmla="*/ 61 h 90"/>
                <a:gd name="T4" fmla="*/ 221 w 221"/>
                <a:gd name="T5" fmla="*/ 26 h 90"/>
                <a:gd name="T6" fmla="*/ 202 w 221"/>
                <a:gd name="T7" fmla="*/ 0 h 90"/>
                <a:gd name="T8" fmla="*/ 20 w 221"/>
                <a:gd name="T9" fmla="*/ 1 h 90"/>
                <a:gd name="T10" fmla="*/ 0 w 221"/>
                <a:gd name="T11" fmla="*/ 26 h 90"/>
                <a:gd name="T12" fmla="*/ 1 w 221"/>
                <a:gd name="T13" fmla="*/ 65 h 90"/>
                <a:gd name="T14" fmla="*/ 18 w 221"/>
                <a:gd name="T15" fmla="*/ 90 h 90"/>
                <a:gd name="T16" fmla="*/ 198 w 221"/>
                <a:gd name="T17" fmla="*/ 84 h 9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1"/>
                <a:gd name="T28" fmla="*/ 0 h 90"/>
                <a:gd name="T29" fmla="*/ 221 w 221"/>
                <a:gd name="T30" fmla="*/ 90 h 9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1" h="90">
                  <a:moveTo>
                    <a:pt x="198" y="84"/>
                  </a:moveTo>
                  <a:lnTo>
                    <a:pt x="218" y="61"/>
                  </a:lnTo>
                  <a:lnTo>
                    <a:pt x="221" y="26"/>
                  </a:lnTo>
                  <a:lnTo>
                    <a:pt x="202" y="0"/>
                  </a:lnTo>
                  <a:lnTo>
                    <a:pt x="20" y="1"/>
                  </a:lnTo>
                  <a:lnTo>
                    <a:pt x="0" y="26"/>
                  </a:lnTo>
                  <a:lnTo>
                    <a:pt x="1" y="65"/>
                  </a:lnTo>
                  <a:lnTo>
                    <a:pt x="18" y="90"/>
                  </a:lnTo>
                  <a:lnTo>
                    <a:pt x="198" y="84"/>
                  </a:lnTo>
                  <a:close/>
                </a:path>
              </a:pathLst>
            </a:custGeom>
            <a:solidFill>
              <a:srgbClr val="454346"/>
            </a:solidFill>
            <a:ln w="15875" cap="flat">
              <a:solidFill>
                <a:srgbClr val="958585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49" name="Freeform 73"/>
            <p:cNvSpPr>
              <a:spLocks/>
            </p:cNvSpPr>
            <p:nvPr/>
          </p:nvSpPr>
          <p:spPr bwMode="auto">
            <a:xfrm>
              <a:off x="8618538" y="5768975"/>
              <a:ext cx="36512" cy="30163"/>
            </a:xfrm>
            <a:custGeom>
              <a:avLst/>
              <a:gdLst>
                <a:gd name="T0" fmla="*/ 224 w 225"/>
                <a:gd name="T1" fmla="*/ 92 h 187"/>
                <a:gd name="T2" fmla="*/ 114 w 225"/>
                <a:gd name="T3" fmla="*/ 186 h 187"/>
                <a:gd name="T4" fmla="*/ 1 w 225"/>
                <a:gd name="T5" fmla="*/ 95 h 187"/>
                <a:gd name="T6" fmla="*/ 111 w 225"/>
                <a:gd name="T7" fmla="*/ 1 h 187"/>
                <a:gd name="T8" fmla="*/ 224 w 225"/>
                <a:gd name="T9" fmla="*/ 92 h 1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5"/>
                <a:gd name="T16" fmla="*/ 0 h 187"/>
                <a:gd name="T17" fmla="*/ 225 w 225"/>
                <a:gd name="T18" fmla="*/ 187 h 18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5" h="187">
                  <a:moveTo>
                    <a:pt x="224" y="92"/>
                  </a:moveTo>
                  <a:cubicBezTo>
                    <a:pt x="225" y="143"/>
                    <a:pt x="176" y="185"/>
                    <a:pt x="114" y="186"/>
                  </a:cubicBezTo>
                  <a:cubicBezTo>
                    <a:pt x="53" y="187"/>
                    <a:pt x="2" y="147"/>
                    <a:pt x="1" y="95"/>
                  </a:cubicBezTo>
                  <a:cubicBezTo>
                    <a:pt x="0" y="44"/>
                    <a:pt x="50" y="2"/>
                    <a:pt x="111" y="1"/>
                  </a:cubicBezTo>
                  <a:cubicBezTo>
                    <a:pt x="172" y="0"/>
                    <a:pt x="223" y="40"/>
                    <a:pt x="224" y="92"/>
                  </a:cubicBezTo>
                  <a:close/>
                </a:path>
              </a:pathLst>
            </a:custGeom>
            <a:solidFill>
              <a:srgbClr val="F4F3FE"/>
            </a:solidFill>
            <a:ln w="12700" cap="flat">
              <a:solidFill>
                <a:srgbClr val="13DB1C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50" name="Freeform 74"/>
            <p:cNvSpPr>
              <a:spLocks/>
            </p:cNvSpPr>
            <p:nvPr/>
          </p:nvSpPr>
          <p:spPr bwMode="auto">
            <a:xfrm>
              <a:off x="8688388" y="5767388"/>
              <a:ext cx="34925" cy="30163"/>
            </a:xfrm>
            <a:custGeom>
              <a:avLst/>
              <a:gdLst>
                <a:gd name="T0" fmla="*/ 223 w 224"/>
                <a:gd name="T1" fmla="*/ 92 h 188"/>
                <a:gd name="T2" fmla="*/ 114 w 224"/>
                <a:gd name="T3" fmla="*/ 187 h 188"/>
                <a:gd name="T4" fmla="*/ 1 w 224"/>
                <a:gd name="T5" fmla="*/ 96 h 188"/>
                <a:gd name="T6" fmla="*/ 110 w 224"/>
                <a:gd name="T7" fmla="*/ 1 h 188"/>
                <a:gd name="T8" fmla="*/ 223 w 224"/>
                <a:gd name="T9" fmla="*/ 92 h 1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4"/>
                <a:gd name="T16" fmla="*/ 0 h 188"/>
                <a:gd name="T17" fmla="*/ 224 w 224"/>
                <a:gd name="T18" fmla="*/ 188 h 1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4" h="188">
                  <a:moveTo>
                    <a:pt x="223" y="92"/>
                  </a:moveTo>
                  <a:cubicBezTo>
                    <a:pt x="224" y="143"/>
                    <a:pt x="175" y="186"/>
                    <a:pt x="114" y="187"/>
                  </a:cubicBezTo>
                  <a:cubicBezTo>
                    <a:pt x="52" y="188"/>
                    <a:pt x="2" y="147"/>
                    <a:pt x="1" y="96"/>
                  </a:cubicBezTo>
                  <a:cubicBezTo>
                    <a:pt x="0" y="45"/>
                    <a:pt x="49" y="2"/>
                    <a:pt x="110" y="1"/>
                  </a:cubicBezTo>
                  <a:cubicBezTo>
                    <a:pt x="172" y="0"/>
                    <a:pt x="222" y="41"/>
                    <a:pt x="223" y="92"/>
                  </a:cubicBezTo>
                  <a:close/>
                </a:path>
              </a:pathLst>
            </a:custGeom>
            <a:solidFill>
              <a:srgbClr val="F4F3FE"/>
            </a:solidFill>
            <a:ln w="12700" cap="flat">
              <a:solidFill>
                <a:srgbClr val="F36596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51" name="Freeform 75"/>
            <p:cNvSpPr>
              <a:spLocks/>
            </p:cNvSpPr>
            <p:nvPr/>
          </p:nvSpPr>
          <p:spPr bwMode="auto">
            <a:xfrm>
              <a:off x="8455025" y="5754688"/>
              <a:ext cx="87312" cy="22225"/>
            </a:xfrm>
            <a:custGeom>
              <a:avLst/>
              <a:gdLst>
                <a:gd name="T0" fmla="*/ 3 w 55"/>
                <a:gd name="T1" fmla="*/ 14 h 14"/>
                <a:gd name="T2" fmla="*/ 55 w 55"/>
                <a:gd name="T3" fmla="*/ 13 h 14"/>
                <a:gd name="T4" fmla="*/ 53 w 55"/>
                <a:gd name="T5" fmla="*/ 0 h 14"/>
                <a:gd name="T6" fmla="*/ 0 w 55"/>
                <a:gd name="T7" fmla="*/ 1 h 14"/>
                <a:gd name="T8" fmla="*/ 3 w 55"/>
                <a:gd name="T9" fmla="*/ 14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14"/>
                <a:gd name="T17" fmla="*/ 55 w 55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14">
                  <a:moveTo>
                    <a:pt x="3" y="14"/>
                  </a:moveTo>
                  <a:lnTo>
                    <a:pt x="55" y="13"/>
                  </a:lnTo>
                  <a:lnTo>
                    <a:pt x="53" y="0"/>
                  </a:lnTo>
                  <a:lnTo>
                    <a:pt x="0" y="1"/>
                  </a:lnTo>
                  <a:lnTo>
                    <a:pt x="3" y="14"/>
                  </a:lnTo>
                  <a:close/>
                </a:path>
              </a:pathLst>
            </a:custGeom>
            <a:solidFill>
              <a:srgbClr val="101012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52" name="Freeform 76"/>
            <p:cNvSpPr>
              <a:spLocks/>
            </p:cNvSpPr>
            <p:nvPr/>
          </p:nvSpPr>
          <p:spPr bwMode="auto">
            <a:xfrm>
              <a:off x="8458200" y="5800725"/>
              <a:ext cx="87312" cy="22225"/>
            </a:xfrm>
            <a:custGeom>
              <a:avLst/>
              <a:gdLst>
                <a:gd name="T0" fmla="*/ 3 w 55"/>
                <a:gd name="T1" fmla="*/ 14 h 14"/>
                <a:gd name="T2" fmla="*/ 55 w 55"/>
                <a:gd name="T3" fmla="*/ 13 h 14"/>
                <a:gd name="T4" fmla="*/ 53 w 55"/>
                <a:gd name="T5" fmla="*/ 0 h 14"/>
                <a:gd name="T6" fmla="*/ 0 w 55"/>
                <a:gd name="T7" fmla="*/ 1 h 14"/>
                <a:gd name="T8" fmla="*/ 3 w 55"/>
                <a:gd name="T9" fmla="*/ 14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14"/>
                <a:gd name="T17" fmla="*/ 55 w 55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14">
                  <a:moveTo>
                    <a:pt x="3" y="14"/>
                  </a:moveTo>
                  <a:lnTo>
                    <a:pt x="55" y="13"/>
                  </a:lnTo>
                  <a:lnTo>
                    <a:pt x="53" y="0"/>
                  </a:lnTo>
                  <a:lnTo>
                    <a:pt x="0" y="1"/>
                  </a:lnTo>
                  <a:lnTo>
                    <a:pt x="3" y="14"/>
                  </a:lnTo>
                  <a:close/>
                </a:path>
              </a:pathLst>
            </a:custGeom>
            <a:solidFill>
              <a:srgbClr val="050507"/>
            </a:solidFill>
            <a:ln w="476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6411" name="Picture 139" descr="zotac-small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600200" y="4343400"/>
            <a:ext cx="5857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2" name="Picture 103" descr="bitmap.pn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867400" y="4572000"/>
            <a:ext cx="457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3" name="Picture 4" descr="C:\Users\martin\Desktop\EPO\clipart\new\1284743134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819400" y="4038600"/>
            <a:ext cx="2651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4" name="Picture 105" descr="DV 3500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867400" y="2667000"/>
            <a:ext cx="83185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5" name="Picture 106" descr="MyLaptop.pn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438400" y="4648200"/>
            <a:ext cx="1122363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6" name="Picture 107" descr="stampante_architetto_fra_01.pn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943600" y="1828800"/>
            <a:ext cx="762000" cy="74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7" name="Picture 141" descr="archos-small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943600" y="1295400"/>
            <a:ext cx="68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8" name="Picture 109" descr="g5967.png"/>
          <p:cNvPicPr>
            <a:picLocks noChangeAspect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715000" y="5334000"/>
            <a:ext cx="6905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9" name="Picture 110" descr="g8338.png"/>
          <p:cNvPicPr>
            <a:picLocks noChangeAspect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181600" y="3733800"/>
            <a:ext cx="70326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20" name="Picture 9" descr="C:\Users\martin\Desktop\EPO\clipart\generic-keyboard.pn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2743200" y="1447800"/>
            <a:ext cx="868363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421" name="Group 2538"/>
          <p:cNvGrpSpPr>
            <a:grpSpLocks/>
          </p:cNvGrpSpPr>
          <p:nvPr/>
        </p:nvGrpSpPr>
        <p:grpSpPr bwMode="auto">
          <a:xfrm>
            <a:off x="3797300" y="4389438"/>
            <a:ext cx="1355725" cy="1387475"/>
            <a:chOff x="2569" y="2639"/>
            <a:chExt cx="854" cy="874"/>
          </a:xfrm>
        </p:grpSpPr>
        <p:sp>
          <p:nvSpPr>
            <p:cNvPr id="16423" name="Freeform 2536"/>
            <p:cNvSpPr>
              <a:spLocks/>
            </p:cNvSpPr>
            <p:nvPr/>
          </p:nvSpPr>
          <p:spPr bwMode="auto">
            <a:xfrm>
              <a:off x="2569" y="2639"/>
              <a:ext cx="854" cy="874"/>
            </a:xfrm>
            <a:custGeom>
              <a:avLst/>
              <a:gdLst>
                <a:gd name="T0" fmla="*/ 0 w 854"/>
                <a:gd name="T1" fmla="*/ 679 h 874"/>
                <a:gd name="T2" fmla="*/ 0 w 854"/>
                <a:gd name="T3" fmla="*/ 712 h 874"/>
                <a:gd name="T4" fmla="*/ 0 w 854"/>
                <a:gd name="T5" fmla="*/ 712 h 874"/>
                <a:gd name="T6" fmla="*/ 0 w 854"/>
                <a:gd name="T7" fmla="*/ 760 h 874"/>
                <a:gd name="T8" fmla="*/ 0 w 854"/>
                <a:gd name="T9" fmla="*/ 874 h 874"/>
                <a:gd name="T10" fmla="*/ 498 w 854"/>
                <a:gd name="T11" fmla="*/ 874 h 874"/>
                <a:gd name="T12" fmla="*/ 498 w 854"/>
                <a:gd name="T13" fmla="*/ 874 h 874"/>
                <a:gd name="T14" fmla="*/ 711 w 854"/>
                <a:gd name="T15" fmla="*/ 874 h 874"/>
                <a:gd name="T16" fmla="*/ 854 w 854"/>
                <a:gd name="T17" fmla="*/ 874 h 874"/>
                <a:gd name="T18" fmla="*/ 854 w 854"/>
                <a:gd name="T19" fmla="*/ 760 h 874"/>
                <a:gd name="T20" fmla="*/ 854 w 854"/>
                <a:gd name="T21" fmla="*/ 712 h 874"/>
                <a:gd name="T22" fmla="*/ 854 w 854"/>
                <a:gd name="T23" fmla="*/ 712 h 874"/>
                <a:gd name="T24" fmla="*/ 854 w 854"/>
                <a:gd name="T25" fmla="*/ 679 h 874"/>
                <a:gd name="T26" fmla="*/ 711 w 854"/>
                <a:gd name="T27" fmla="*/ 679 h 874"/>
                <a:gd name="T28" fmla="*/ 544 w 854"/>
                <a:gd name="T29" fmla="*/ 0 h 874"/>
                <a:gd name="T30" fmla="*/ 498 w 854"/>
                <a:gd name="T31" fmla="*/ 679 h 874"/>
                <a:gd name="T32" fmla="*/ 0 w 854"/>
                <a:gd name="T33" fmla="*/ 679 h 87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54"/>
                <a:gd name="T52" fmla="*/ 0 h 874"/>
                <a:gd name="T53" fmla="*/ 854 w 854"/>
                <a:gd name="T54" fmla="*/ 874 h 87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54" h="874">
                  <a:moveTo>
                    <a:pt x="0" y="679"/>
                  </a:moveTo>
                  <a:lnTo>
                    <a:pt x="0" y="712"/>
                  </a:lnTo>
                  <a:lnTo>
                    <a:pt x="0" y="760"/>
                  </a:lnTo>
                  <a:lnTo>
                    <a:pt x="0" y="874"/>
                  </a:lnTo>
                  <a:lnTo>
                    <a:pt x="498" y="874"/>
                  </a:lnTo>
                  <a:lnTo>
                    <a:pt x="711" y="874"/>
                  </a:lnTo>
                  <a:lnTo>
                    <a:pt x="854" y="874"/>
                  </a:lnTo>
                  <a:lnTo>
                    <a:pt x="854" y="760"/>
                  </a:lnTo>
                  <a:lnTo>
                    <a:pt x="854" y="712"/>
                  </a:lnTo>
                  <a:lnTo>
                    <a:pt x="854" y="679"/>
                  </a:lnTo>
                  <a:lnTo>
                    <a:pt x="711" y="679"/>
                  </a:lnTo>
                  <a:lnTo>
                    <a:pt x="544" y="0"/>
                  </a:lnTo>
                  <a:lnTo>
                    <a:pt x="498" y="679"/>
                  </a:lnTo>
                  <a:lnTo>
                    <a:pt x="0" y="6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24" name="Freeform 2537"/>
            <p:cNvSpPr>
              <a:spLocks/>
            </p:cNvSpPr>
            <p:nvPr/>
          </p:nvSpPr>
          <p:spPr bwMode="auto">
            <a:xfrm>
              <a:off x="2569" y="2639"/>
              <a:ext cx="854" cy="874"/>
            </a:xfrm>
            <a:custGeom>
              <a:avLst/>
              <a:gdLst>
                <a:gd name="T0" fmla="*/ 0 w 854"/>
                <a:gd name="T1" fmla="*/ 679 h 874"/>
                <a:gd name="T2" fmla="*/ 0 w 854"/>
                <a:gd name="T3" fmla="*/ 712 h 874"/>
                <a:gd name="T4" fmla="*/ 0 w 854"/>
                <a:gd name="T5" fmla="*/ 712 h 874"/>
                <a:gd name="T6" fmla="*/ 0 w 854"/>
                <a:gd name="T7" fmla="*/ 760 h 874"/>
                <a:gd name="T8" fmla="*/ 0 w 854"/>
                <a:gd name="T9" fmla="*/ 874 h 874"/>
                <a:gd name="T10" fmla="*/ 498 w 854"/>
                <a:gd name="T11" fmla="*/ 874 h 874"/>
                <a:gd name="T12" fmla="*/ 498 w 854"/>
                <a:gd name="T13" fmla="*/ 874 h 874"/>
                <a:gd name="T14" fmla="*/ 711 w 854"/>
                <a:gd name="T15" fmla="*/ 874 h 874"/>
                <a:gd name="T16" fmla="*/ 854 w 854"/>
                <a:gd name="T17" fmla="*/ 874 h 874"/>
                <a:gd name="T18" fmla="*/ 854 w 854"/>
                <a:gd name="T19" fmla="*/ 760 h 874"/>
                <a:gd name="T20" fmla="*/ 854 w 854"/>
                <a:gd name="T21" fmla="*/ 712 h 874"/>
                <a:gd name="T22" fmla="*/ 854 w 854"/>
                <a:gd name="T23" fmla="*/ 712 h 874"/>
                <a:gd name="T24" fmla="*/ 854 w 854"/>
                <a:gd name="T25" fmla="*/ 679 h 874"/>
                <a:gd name="T26" fmla="*/ 711 w 854"/>
                <a:gd name="T27" fmla="*/ 679 h 874"/>
                <a:gd name="T28" fmla="*/ 544 w 854"/>
                <a:gd name="T29" fmla="*/ 0 h 874"/>
                <a:gd name="T30" fmla="*/ 498 w 854"/>
                <a:gd name="T31" fmla="*/ 679 h 874"/>
                <a:gd name="T32" fmla="*/ 0 w 854"/>
                <a:gd name="T33" fmla="*/ 679 h 87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54"/>
                <a:gd name="T52" fmla="*/ 0 h 874"/>
                <a:gd name="T53" fmla="*/ 854 w 854"/>
                <a:gd name="T54" fmla="*/ 874 h 87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54" h="874">
                  <a:moveTo>
                    <a:pt x="0" y="679"/>
                  </a:moveTo>
                  <a:lnTo>
                    <a:pt x="0" y="712"/>
                  </a:lnTo>
                  <a:lnTo>
                    <a:pt x="0" y="760"/>
                  </a:lnTo>
                  <a:lnTo>
                    <a:pt x="0" y="874"/>
                  </a:lnTo>
                  <a:lnTo>
                    <a:pt x="498" y="874"/>
                  </a:lnTo>
                  <a:lnTo>
                    <a:pt x="711" y="874"/>
                  </a:lnTo>
                  <a:lnTo>
                    <a:pt x="854" y="874"/>
                  </a:lnTo>
                  <a:lnTo>
                    <a:pt x="854" y="760"/>
                  </a:lnTo>
                  <a:lnTo>
                    <a:pt x="854" y="712"/>
                  </a:lnTo>
                  <a:lnTo>
                    <a:pt x="854" y="679"/>
                  </a:lnTo>
                  <a:lnTo>
                    <a:pt x="711" y="679"/>
                  </a:lnTo>
                  <a:lnTo>
                    <a:pt x="544" y="0"/>
                  </a:lnTo>
                  <a:lnTo>
                    <a:pt x="498" y="679"/>
                  </a:lnTo>
                  <a:lnTo>
                    <a:pt x="0" y="679"/>
                  </a:lnTo>
                  <a:close/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422" name="Rectangle 2539"/>
          <p:cNvSpPr>
            <a:spLocks noChangeArrowheads="1"/>
          </p:cNvSpPr>
          <p:nvPr/>
        </p:nvSpPr>
        <p:spPr bwMode="auto">
          <a:xfrm>
            <a:off x="3932238" y="5492750"/>
            <a:ext cx="11033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nl-NL">
                <a:solidFill>
                  <a:srgbClr val="000000"/>
                </a:solidFill>
                <a:cs typeface="Arial" charset="0"/>
              </a:rPr>
              <a:t>Federation</a:t>
            </a:r>
            <a:endParaRPr lang="nl-NL">
              <a:cs typeface="Arial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PN-F Characteristics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US" dirty="0" smtClean="0"/>
              <a:t>Reason</a:t>
            </a:r>
          </a:p>
          <a:p>
            <a:pPr lvl="1">
              <a:defRPr/>
            </a:pPr>
            <a:r>
              <a:rPr lang="en-US" dirty="0" smtClean="0"/>
              <a:t>Purpose</a:t>
            </a:r>
          </a:p>
          <a:p>
            <a:pPr lvl="1">
              <a:defRPr/>
            </a:pPr>
            <a:r>
              <a:rPr lang="en-US" dirty="0" smtClean="0"/>
              <a:t>Opportunity </a:t>
            </a:r>
          </a:p>
          <a:p>
            <a:pPr>
              <a:defRPr/>
            </a:pPr>
            <a:r>
              <a:rPr lang="en-US" dirty="0" smtClean="0"/>
              <a:t>Life time:</a:t>
            </a:r>
          </a:p>
          <a:p>
            <a:pPr lvl="1">
              <a:defRPr/>
            </a:pPr>
            <a:r>
              <a:rPr lang="en-US" dirty="0" smtClean="0"/>
              <a:t>Temporary</a:t>
            </a:r>
          </a:p>
          <a:p>
            <a:pPr lvl="1">
              <a:defRPr/>
            </a:pPr>
            <a:r>
              <a:rPr lang="en-US" dirty="0" smtClean="0"/>
              <a:t>Long term</a:t>
            </a:r>
          </a:p>
          <a:p>
            <a:pPr>
              <a:defRPr/>
            </a:pPr>
            <a:r>
              <a:rPr lang="en-US" dirty="0" smtClean="0"/>
              <a:t>Management</a:t>
            </a:r>
          </a:p>
          <a:p>
            <a:pPr lvl="1">
              <a:defRPr/>
            </a:pPr>
            <a:r>
              <a:rPr lang="en-US" dirty="0" smtClean="0"/>
              <a:t>Ad hoc (neighboring users and their devices) </a:t>
            </a:r>
          </a:p>
          <a:p>
            <a:pPr lvl="1">
              <a:defRPr/>
            </a:pPr>
            <a:r>
              <a:rPr lang="en-US" dirty="0" smtClean="0"/>
              <a:t>Mediated by a PN directory service (PNDS)</a:t>
            </a:r>
          </a:p>
          <a:p>
            <a:pPr>
              <a:defRPr/>
            </a:pPr>
            <a:r>
              <a:rPr lang="en-US" dirty="0" smtClean="0"/>
              <a:t>Initiation</a:t>
            </a:r>
          </a:p>
          <a:p>
            <a:pPr lvl="1">
              <a:defRPr/>
            </a:pPr>
            <a:r>
              <a:rPr lang="en-US" dirty="0" smtClean="0"/>
              <a:t>Invitation</a:t>
            </a:r>
          </a:p>
          <a:p>
            <a:pPr lvl="1">
              <a:defRPr/>
            </a:pPr>
            <a:r>
              <a:rPr lang="en-US" dirty="0" smtClean="0"/>
              <a:t>Announcements (push)</a:t>
            </a:r>
          </a:p>
          <a:p>
            <a:pPr>
              <a:defRPr/>
            </a:pPr>
            <a:endParaRPr lang="nl-NL" dirty="0"/>
          </a:p>
        </p:txBody>
      </p:sp>
      <p:sp>
        <p:nvSpPr>
          <p:cNvPr id="1741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1741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FC0F2F5-2BD8-4DA7-8FAB-BC8710C4D3E8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PN Federation Examples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Times" pitchFamily="18" charset="0"/>
              <a:buChar char="•"/>
            </a:pPr>
            <a:r>
              <a:rPr lang="en-US" smtClean="0"/>
              <a:t>Disaster relief</a:t>
            </a:r>
          </a:p>
          <a:p>
            <a:pPr>
              <a:buFont typeface="Times" pitchFamily="18" charset="0"/>
              <a:buChar char="•"/>
            </a:pPr>
            <a:r>
              <a:rPr lang="en-US" smtClean="0"/>
              <a:t>Sharing content and services with friends/family</a:t>
            </a:r>
          </a:p>
          <a:p>
            <a:pPr>
              <a:buFont typeface="Times" pitchFamily="18" charset="0"/>
              <a:buChar char="•"/>
            </a:pPr>
            <a:r>
              <a:rPr lang="en-US" smtClean="0"/>
              <a:t>Sharing sensor information for road safety</a:t>
            </a:r>
          </a:p>
          <a:p>
            <a:pPr>
              <a:buFont typeface="Times" pitchFamily="18" charset="0"/>
              <a:buChar char="•"/>
            </a:pPr>
            <a:r>
              <a:rPr lang="en-US" smtClean="0"/>
              <a:t>Assisted living</a:t>
            </a:r>
          </a:p>
          <a:p>
            <a:pPr>
              <a:buFont typeface="Times" pitchFamily="18" charset="0"/>
              <a:buChar char="•"/>
            </a:pPr>
            <a:r>
              <a:rPr lang="en-US" smtClean="0"/>
              <a:t>Sharing access facilities to Internet</a:t>
            </a:r>
          </a:p>
          <a:p>
            <a:pPr>
              <a:buFont typeface="Times" pitchFamily="18" charset="0"/>
              <a:buChar char="•"/>
            </a:pPr>
            <a:r>
              <a:rPr lang="en-US" smtClean="0"/>
              <a:t>Sharing educational material during a class</a:t>
            </a:r>
          </a:p>
        </p:txBody>
      </p:sp>
      <p:sp>
        <p:nvSpPr>
          <p:cNvPr id="18436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1843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3A9FD43-B371-4E03-8968-101DD6E9E551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3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PN Federation Concept</a:t>
            </a:r>
          </a:p>
        </p:txBody>
      </p:sp>
      <p:sp>
        <p:nvSpPr>
          <p:cNvPr id="19459" name="Footer Placeholder 129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19460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5CAAFE8-F483-4F13-84FB-9A2C2E582F90}" type="slidenum">
              <a:rPr lang="en-US" smtClean="0"/>
              <a:pPr/>
              <a:t>6</a:t>
            </a:fld>
            <a:endParaRPr lang="en-US" smtClean="0"/>
          </a:p>
        </p:txBody>
      </p:sp>
      <p:grpSp>
        <p:nvGrpSpPr>
          <p:cNvPr id="19462" name="Group 132"/>
          <p:cNvGrpSpPr>
            <a:grpSpLocks/>
          </p:cNvGrpSpPr>
          <p:nvPr/>
        </p:nvGrpSpPr>
        <p:grpSpPr bwMode="auto">
          <a:xfrm>
            <a:off x="2092325" y="1444625"/>
            <a:ext cx="4960938" cy="4651375"/>
            <a:chOff x="2030413" y="1444625"/>
            <a:chExt cx="4960937" cy="4651375"/>
          </a:xfrm>
        </p:grpSpPr>
        <p:sp>
          <p:nvSpPr>
            <p:cNvPr id="19463" name="Text Box 80"/>
            <p:cNvSpPr txBox="1">
              <a:spLocks noChangeAspect="1" noChangeArrowheads="1"/>
            </p:cNvSpPr>
            <p:nvPr/>
          </p:nvSpPr>
          <p:spPr bwMode="auto">
            <a:xfrm>
              <a:off x="4906963" y="5232400"/>
              <a:ext cx="1682750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Extended available</a:t>
              </a:r>
            </a:p>
            <a:p>
              <a:r>
                <a:rPr lang="en-US" sz="1400"/>
                <a:t> services to C</a:t>
              </a:r>
              <a:endParaRPr lang="en-GB" sz="1400"/>
            </a:p>
          </p:txBody>
        </p:sp>
        <p:sp>
          <p:nvSpPr>
            <p:cNvPr id="19464" name="Freeform 7"/>
            <p:cNvSpPr>
              <a:spLocks noChangeAspect="1"/>
            </p:cNvSpPr>
            <p:nvPr/>
          </p:nvSpPr>
          <p:spPr bwMode="auto">
            <a:xfrm rot="-1484273">
              <a:off x="3328988" y="3670300"/>
              <a:ext cx="2476500" cy="1449388"/>
            </a:xfrm>
            <a:custGeom>
              <a:avLst/>
              <a:gdLst>
                <a:gd name="T0" fmla="*/ 197917 w 1464"/>
                <a:gd name="T1" fmla="*/ 1204670 h 1149"/>
                <a:gd name="T2" fmla="*/ 1104614 w 1464"/>
                <a:gd name="T3" fmla="*/ 1430466 h 1149"/>
                <a:gd name="T4" fmla="*/ 1766029 w 1464"/>
                <a:gd name="T5" fmla="*/ 1315676 h 1149"/>
                <a:gd name="T6" fmla="*/ 2375004 w 1464"/>
                <a:gd name="T7" fmla="*/ 978873 h 1149"/>
                <a:gd name="T8" fmla="*/ 2375004 w 1464"/>
                <a:gd name="T9" fmla="*/ 451593 h 1149"/>
                <a:gd name="T10" fmla="*/ 2011311 w 1464"/>
                <a:gd name="T11" fmla="*/ 74425 h 1149"/>
                <a:gd name="T12" fmla="*/ 1649308 w 1464"/>
                <a:gd name="T13" fmla="*/ 0 h 1149"/>
                <a:gd name="T14" fmla="*/ 923613 w 1464"/>
                <a:gd name="T15" fmla="*/ 74425 h 1149"/>
                <a:gd name="T16" fmla="*/ 304488 w 1464"/>
                <a:gd name="T17" fmla="*/ 295176 h 1149"/>
                <a:gd name="T18" fmla="*/ 106571 w 1464"/>
                <a:gd name="T19" fmla="*/ 601704 h 1149"/>
                <a:gd name="T20" fmla="*/ 15224 w 1464"/>
                <a:gd name="T21" fmla="*/ 978873 h 1149"/>
                <a:gd name="T22" fmla="*/ 197917 w 1464"/>
                <a:gd name="T23" fmla="*/ 1204670 h 114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464"/>
                <a:gd name="T37" fmla="*/ 0 h 1149"/>
                <a:gd name="T38" fmla="*/ 1464 w 1464"/>
                <a:gd name="T39" fmla="*/ 1149 h 114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464" h="1149">
                  <a:moveTo>
                    <a:pt x="117" y="955"/>
                  </a:moveTo>
                  <a:cubicBezTo>
                    <a:pt x="224" y="1015"/>
                    <a:pt x="499" y="1119"/>
                    <a:pt x="653" y="1134"/>
                  </a:cubicBezTo>
                  <a:cubicBezTo>
                    <a:pt x="807" y="1149"/>
                    <a:pt x="919" y="1103"/>
                    <a:pt x="1044" y="1043"/>
                  </a:cubicBezTo>
                  <a:cubicBezTo>
                    <a:pt x="1169" y="983"/>
                    <a:pt x="1344" y="890"/>
                    <a:pt x="1404" y="776"/>
                  </a:cubicBezTo>
                  <a:cubicBezTo>
                    <a:pt x="1464" y="662"/>
                    <a:pt x="1440" y="478"/>
                    <a:pt x="1404" y="358"/>
                  </a:cubicBezTo>
                  <a:cubicBezTo>
                    <a:pt x="1369" y="238"/>
                    <a:pt x="1260" y="119"/>
                    <a:pt x="1189" y="59"/>
                  </a:cubicBezTo>
                  <a:cubicBezTo>
                    <a:pt x="1118" y="0"/>
                    <a:pt x="1082" y="0"/>
                    <a:pt x="975" y="0"/>
                  </a:cubicBezTo>
                  <a:cubicBezTo>
                    <a:pt x="867" y="0"/>
                    <a:pt x="678" y="20"/>
                    <a:pt x="546" y="59"/>
                  </a:cubicBezTo>
                  <a:cubicBezTo>
                    <a:pt x="414" y="98"/>
                    <a:pt x="261" y="164"/>
                    <a:pt x="180" y="234"/>
                  </a:cubicBezTo>
                  <a:cubicBezTo>
                    <a:pt x="99" y="304"/>
                    <a:pt x="91" y="387"/>
                    <a:pt x="63" y="477"/>
                  </a:cubicBezTo>
                  <a:cubicBezTo>
                    <a:pt x="35" y="567"/>
                    <a:pt x="0" y="696"/>
                    <a:pt x="9" y="776"/>
                  </a:cubicBezTo>
                  <a:cubicBezTo>
                    <a:pt x="18" y="856"/>
                    <a:pt x="10" y="895"/>
                    <a:pt x="117" y="955"/>
                  </a:cubicBezTo>
                  <a:close/>
                </a:path>
              </a:pathLst>
            </a:custGeom>
            <a:solidFill>
              <a:srgbClr val="FFCC00">
                <a:alpha val="50195"/>
              </a:srgbClr>
            </a:solidFill>
            <a:ln w="9525" cap="rnd">
              <a:solidFill>
                <a:srgbClr val="FFFF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65" name="Freeform 8"/>
            <p:cNvSpPr>
              <a:spLocks noChangeAspect="1"/>
            </p:cNvSpPr>
            <p:nvPr/>
          </p:nvSpPr>
          <p:spPr bwMode="auto">
            <a:xfrm rot="2311344">
              <a:off x="3138488" y="2408238"/>
              <a:ext cx="2266950" cy="1520825"/>
            </a:xfrm>
            <a:custGeom>
              <a:avLst/>
              <a:gdLst>
                <a:gd name="T0" fmla="*/ 52327 w 1343"/>
                <a:gd name="T1" fmla="*/ 1058514 h 1204"/>
                <a:gd name="T2" fmla="*/ 364603 w 1343"/>
                <a:gd name="T3" fmla="*/ 1424826 h 1204"/>
                <a:gd name="T4" fmla="*/ 908130 w 1343"/>
                <a:gd name="T5" fmla="*/ 1485457 h 1204"/>
                <a:gd name="T6" fmla="*/ 1880404 w 1343"/>
                <a:gd name="T7" fmla="*/ 1213881 h 1204"/>
                <a:gd name="T8" fmla="*/ 2223063 w 1343"/>
                <a:gd name="T9" fmla="*/ 815991 h 1204"/>
                <a:gd name="T10" fmla="*/ 2147104 w 1343"/>
                <a:gd name="T11" fmla="*/ 390311 h 1204"/>
                <a:gd name="T12" fmla="*/ 1937795 w 1343"/>
                <a:gd name="T13" fmla="*/ 174314 h 1204"/>
                <a:gd name="T14" fmla="*/ 1625519 w 1343"/>
                <a:gd name="T15" fmla="*/ 61894 h 1204"/>
                <a:gd name="T16" fmla="*/ 1217030 w 1343"/>
                <a:gd name="T17" fmla="*/ 26526 h 1204"/>
                <a:gd name="T18" fmla="*/ 908130 w 1343"/>
                <a:gd name="T19" fmla="*/ 26526 h 1204"/>
                <a:gd name="T20" fmla="*/ 433810 w 1343"/>
                <a:gd name="T21" fmla="*/ 183156 h 1204"/>
                <a:gd name="T22" fmla="*/ 178925 w 1343"/>
                <a:gd name="T23" fmla="*/ 330944 h 1204"/>
                <a:gd name="T24" fmla="*/ 74271 w 1343"/>
                <a:gd name="T25" fmla="*/ 486310 h 1204"/>
                <a:gd name="T26" fmla="*/ 55703 w 1343"/>
                <a:gd name="T27" fmla="*/ 756623 h 1204"/>
                <a:gd name="T28" fmla="*/ 52327 w 1343"/>
                <a:gd name="T29" fmla="*/ 1058514 h 120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43"/>
                <a:gd name="T46" fmla="*/ 0 h 1204"/>
                <a:gd name="T47" fmla="*/ 1343 w 1343"/>
                <a:gd name="T48" fmla="*/ 1204 h 120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43" h="1204">
                  <a:moveTo>
                    <a:pt x="31" y="838"/>
                  </a:moveTo>
                  <a:cubicBezTo>
                    <a:pt x="62" y="926"/>
                    <a:pt x="132" y="1072"/>
                    <a:pt x="216" y="1128"/>
                  </a:cubicBezTo>
                  <a:cubicBezTo>
                    <a:pt x="300" y="1184"/>
                    <a:pt x="388" y="1204"/>
                    <a:pt x="538" y="1176"/>
                  </a:cubicBezTo>
                  <a:cubicBezTo>
                    <a:pt x="688" y="1148"/>
                    <a:pt x="984" y="1049"/>
                    <a:pt x="1114" y="961"/>
                  </a:cubicBezTo>
                  <a:cubicBezTo>
                    <a:pt x="1244" y="873"/>
                    <a:pt x="1291" y="755"/>
                    <a:pt x="1317" y="646"/>
                  </a:cubicBezTo>
                  <a:cubicBezTo>
                    <a:pt x="1343" y="537"/>
                    <a:pt x="1300" y="394"/>
                    <a:pt x="1272" y="309"/>
                  </a:cubicBezTo>
                  <a:cubicBezTo>
                    <a:pt x="1244" y="224"/>
                    <a:pt x="1199" y="181"/>
                    <a:pt x="1148" y="138"/>
                  </a:cubicBezTo>
                  <a:cubicBezTo>
                    <a:pt x="1097" y="95"/>
                    <a:pt x="1034" y="68"/>
                    <a:pt x="963" y="49"/>
                  </a:cubicBezTo>
                  <a:cubicBezTo>
                    <a:pt x="892" y="30"/>
                    <a:pt x="792" y="26"/>
                    <a:pt x="721" y="21"/>
                  </a:cubicBezTo>
                  <a:cubicBezTo>
                    <a:pt x="650" y="16"/>
                    <a:pt x="615" y="0"/>
                    <a:pt x="538" y="21"/>
                  </a:cubicBezTo>
                  <a:cubicBezTo>
                    <a:pt x="461" y="42"/>
                    <a:pt x="329" y="105"/>
                    <a:pt x="257" y="145"/>
                  </a:cubicBezTo>
                  <a:cubicBezTo>
                    <a:pt x="185" y="185"/>
                    <a:pt x="142" y="222"/>
                    <a:pt x="106" y="262"/>
                  </a:cubicBezTo>
                  <a:cubicBezTo>
                    <a:pt x="70" y="302"/>
                    <a:pt x="56" y="329"/>
                    <a:pt x="44" y="385"/>
                  </a:cubicBezTo>
                  <a:cubicBezTo>
                    <a:pt x="32" y="441"/>
                    <a:pt x="35" y="524"/>
                    <a:pt x="33" y="599"/>
                  </a:cubicBezTo>
                  <a:cubicBezTo>
                    <a:pt x="31" y="674"/>
                    <a:pt x="0" y="750"/>
                    <a:pt x="31" y="838"/>
                  </a:cubicBezTo>
                  <a:close/>
                </a:path>
              </a:pathLst>
            </a:custGeom>
            <a:solidFill>
              <a:srgbClr val="3399FF">
                <a:alpha val="50195"/>
              </a:srgbClr>
            </a:solidFill>
            <a:ln w="9525" cap="rnd">
              <a:solidFill>
                <a:srgbClr val="3399FF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66" name="Freeform 9"/>
            <p:cNvSpPr>
              <a:spLocks noChangeAspect="1"/>
            </p:cNvSpPr>
            <p:nvPr/>
          </p:nvSpPr>
          <p:spPr bwMode="auto">
            <a:xfrm>
              <a:off x="4591050" y="3038475"/>
              <a:ext cx="2400300" cy="1389063"/>
            </a:xfrm>
            <a:custGeom>
              <a:avLst/>
              <a:gdLst>
                <a:gd name="T0" fmla="*/ 71770 w 1505"/>
                <a:gd name="T1" fmla="*/ 525796 h 1099"/>
                <a:gd name="T2" fmla="*/ 0 w 1505"/>
                <a:gd name="T3" fmla="*/ 755832 h 1099"/>
                <a:gd name="T4" fmla="*/ 71770 w 1505"/>
                <a:gd name="T5" fmla="*/ 984604 h 1099"/>
                <a:gd name="T6" fmla="*/ 272725 w 1505"/>
                <a:gd name="T7" fmla="*/ 1237391 h 1099"/>
                <a:gd name="T8" fmla="*/ 578943 w 1505"/>
                <a:gd name="T9" fmla="*/ 1328394 h 1099"/>
                <a:gd name="T10" fmla="*/ 1301425 w 1505"/>
                <a:gd name="T11" fmla="*/ 1386535 h 1099"/>
                <a:gd name="T12" fmla="*/ 1781485 w 1505"/>
                <a:gd name="T13" fmla="*/ 1314491 h 1099"/>
                <a:gd name="T14" fmla="*/ 2197750 w 1505"/>
                <a:gd name="T15" fmla="*/ 1055384 h 1099"/>
                <a:gd name="T16" fmla="*/ 2387541 w 1505"/>
                <a:gd name="T17" fmla="*/ 755832 h 1099"/>
                <a:gd name="T18" fmla="*/ 2274304 w 1505"/>
                <a:gd name="T19" fmla="*/ 404459 h 1099"/>
                <a:gd name="T20" fmla="*/ 2025502 w 1505"/>
                <a:gd name="T21" fmla="*/ 182006 h 1099"/>
                <a:gd name="T22" fmla="*/ 1735234 w 1505"/>
                <a:gd name="T23" fmla="*/ 66988 h 1099"/>
                <a:gd name="T24" fmla="*/ 1229655 w 1505"/>
                <a:gd name="T25" fmla="*/ 10111 h 1099"/>
                <a:gd name="T26" fmla="*/ 939387 w 1505"/>
                <a:gd name="T27" fmla="*/ 10111 h 1099"/>
                <a:gd name="T28" fmla="*/ 650713 w 1505"/>
                <a:gd name="T29" fmla="*/ 66988 h 1099"/>
                <a:gd name="T30" fmla="*/ 362039 w 1505"/>
                <a:gd name="T31" fmla="*/ 240147 h 1099"/>
                <a:gd name="T32" fmla="*/ 71770 w 1505"/>
                <a:gd name="T33" fmla="*/ 525796 h 109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505"/>
                <a:gd name="T52" fmla="*/ 0 h 1099"/>
                <a:gd name="T53" fmla="*/ 1505 w 1505"/>
                <a:gd name="T54" fmla="*/ 1099 h 109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505" h="1099">
                  <a:moveTo>
                    <a:pt x="45" y="416"/>
                  </a:moveTo>
                  <a:cubicBezTo>
                    <a:pt x="7" y="484"/>
                    <a:pt x="0" y="538"/>
                    <a:pt x="0" y="598"/>
                  </a:cubicBezTo>
                  <a:cubicBezTo>
                    <a:pt x="0" y="658"/>
                    <a:pt x="17" y="716"/>
                    <a:pt x="45" y="779"/>
                  </a:cubicBezTo>
                  <a:cubicBezTo>
                    <a:pt x="73" y="842"/>
                    <a:pt x="118" y="934"/>
                    <a:pt x="171" y="979"/>
                  </a:cubicBezTo>
                  <a:cubicBezTo>
                    <a:pt x="224" y="1024"/>
                    <a:pt x="256" y="1031"/>
                    <a:pt x="363" y="1051"/>
                  </a:cubicBezTo>
                  <a:cubicBezTo>
                    <a:pt x="470" y="1071"/>
                    <a:pt x="690" y="1099"/>
                    <a:pt x="816" y="1097"/>
                  </a:cubicBezTo>
                  <a:cubicBezTo>
                    <a:pt x="942" y="1095"/>
                    <a:pt x="1023" y="1084"/>
                    <a:pt x="1117" y="1040"/>
                  </a:cubicBezTo>
                  <a:cubicBezTo>
                    <a:pt x="1211" y="996"/>
                    <a:pt x="1315" y="909"/>
                    <a:pt x="1378" y="835"/>
                  </a:cubicBezTo>
                  <a:cubicBezTo>
                    <a:pt x="1441" y="761"/>
                    <a:pt x="1489" y="684"/>
                    <a:pt x="1497" y="598"/>
                  </a:cubicBezTo>
                  <a:cubicBezTo>
                    <a:pt x="1505" y="512"/>
                    <a:pt x="1464" y="395"/>
                    <a:pt x="1426" y="320"/>
                  </a:cubicBezTo>
                  <a:cubicBezTo>
                    <a:pt x="1388" y="245"/>
                    <a:pt x="1326" y="188"/>
                    <a:pt x="1270" y="144"/>
                  </a:cubicBezTo>
                  <a:cubicBezTo>
                    <a:pt x="1214" y="100"/>
                    <a:pt x="1171" y="76"/>
                    <a:pt x="1088" y="53"/>
                  </a:cubicBezTo>
                  <a:cubicBezTo>
                    <a:pt x="1005" y="30"/>
                    <a:pt x="854" y="15"/>
                    <a:pt x="771" y="8"/>
                  </a:cubicBezTo>
                  <a:cubicBezTo>
                    <a:pt x="688" y="1"/>
                    <a:pt x="649" y="0"/>
                    <a:pt x="589" y="8"/>
                  </a:cubicBezTo>
                  <a:cubicBezTo>
                    <a:pt x="529" y="16"/>
                    <a:pt x="468" y="23"/>
                    <a:pt x="408" y="53"/>
                  </a:cubicBezTo>
                  <a:cubicBezTo>
                    <a:pt x="348" y="83"/>
                    <a:pt x="287" y="130"/>
                    <a:pt x="227" y="190"/>
                  </a:cubicBezTo>
                  <a:cubicBezTo>
                    <a:pt x="167" y="250"/>
                    <a:pt x="83" y="348"/>
                    <a:pt x="45" y="416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 w="9525" cap="rnd">
              <a:solidFill>
                <a:srgbClr val="FF33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9467" name="Group 10"/>
            <p:cNvGrpSpPr>
              <a:grpSpLocks noChangeAspect="1"/>
            </p:cNvGrpSpPr>
            <p:nvPr/>
          </p:nvGrpSpPr>
          <p:grpSpPr bwMode="auto">
            <a:xfrm>
              <a:off x="3768725" y="4814888"/>
              <a:ext cx="255588" cy="690562"/>
              <a:chOff x="2109" y="2251"/>
              <a:chExt cx="182" cy="545"/>
            </a:xfrm>
          </p:grpSpPr>
          <p:sp>
            <p:nvSpPr>
              <p:cNvPr id="19579" name="Rectangle 11"/>
              <p:cNvSpPr>
                <a:spLocks noChangeAspect="1" noChangeArrowheads="1"/>
              </p:cNvSpPr>
              <p:nvPr/>
            </p:nvSpPr>
            <p:spPr bwMode="auto">
              <a:xfrm>
                <a:off x="2109" y="2251"/>
                <a:ext cx="182" cy="545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 sz="3800"/>
              </a:p>
            </p:txBody>
          </p:sp>
          <p:grpSp>
            <p:nvGrpSpPr>
              <p:cNvPr id="19580" name="Group 12"/>
              <p:cNvGrpSpPr>
                <a:grpSpLocks noChangeAspect="1"/>
              </p:cNvGrpSpPr>
              <p:nvPr/>
            </p:nvGrpSpPr>
            <p:grpSpPr bwMode="auto">
              <a:xfrm>
                <a:off x="2154" y="2297"/>
                <a:ext cx="91" cy="408"/>
                <a:chOff x="850" y="3611"/>
                <a:chExt cx="91" cy="408"/>
              </a:xfrm>
            </p:grpSpPr>
            <p:sp>
              <p:nvSpPr>
                <p:cNvPr id="19581" name="Line 13"/>
                <p:cNvSpPr>
                  <a:spLocks noChangeAspect="1" noChangeShapeType="1"/>
                </p:cNvSpPr>
                <p:nvPr/>
              </p:nvSpPr>
              <p:spPr bwMode="auto">
                <a:xfrm>
                  <a:off x="850" y="3692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582" name="Line 14"/>
                <p:cNvSpPr>
                  <a:spLocks noChangeAspect="1" noChangeShapeType="1"/>
                </p:cNvSpPr>
                <p:nvPr/>
              </p:nvSpPr>
              <p:spPr bwMode="auto">
                <a:xfrm>
                  <a:off x="850" y="3611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583" name="Line 15"/>
                <p:cNvSpPr>
                  <a:spLocks noChangeAspect="1" noChangeShapeType="1"/>
                </p:cNvSpPr>
                <p:nvPr/>
              </p:nvSpPr>
              <p:spPr bwMode="auto">
                <a:xfrm>
                  <a:off x="850" y="3774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584" name="Line 16"/>
                <p:cNvSpPr>
                  <a:spLocks noChangeAspect="1" noChangeShapeType="1"/>
                </p:cNvSpPr>
                <p:nvPr/>
              </p:nvSpPr>
              <p:spPr bwMode="auto">
                <a:xfrm>
                  <a:off x="850" y="3937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585" name="Line 17"/>
                <p:cNvSpPr>
                  <a:spLocks noChangeAspect="1" noChangeShapeType="1"/>
                </p:cNvSpPr>
                <p:nvPr/>
              </p:nvSpPr>
              <p:spPr bwMode="auto">
                <a:xfrm>
                  <a:off x="850" y="4019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586" name="Line 18"/>
                <p:cNvSpPr>
                  <a:spLocks noChangeAspect="1" noChangeShapeType="1"/>
                </p:cNvSpPr>
                <p:nvPr/>
              </p:nvSpPr>
              <p:spPr bwMode="auto">
                <a:xfrm>
                  <a:off x="850" y="3855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9468" name="Group 19"/>
            <p:cNvGrpSpPr>
              <a:grpSpLocks noChangeAspect="1"/>
            </p:cNvGrpSpPr>
            <p:nvPr/>
          </p:nvGrpSpPr>
          <p:grpSpPr bwMode="auto">
            <a:xfrm>
              <a:off x="4779963" y="2981325"/>
              <a:ext cx="255587" cy="803275"/>
              <a:chOff x="884" y="2024"/>
              <a:chExt cx="182" cy="635"/>
            </a:xfrm>
          </p:grpSpPr>
          <p:grpSp>
            <p:nvGrpSpPr>
              <p:cNvPr id="19565" name="Group 20"/>
              <p:cNvGrpSpPr>
                <a:grpSpLocks noChangeAspect="1"/>
              </p:cNvGrpSpPr>
              <p:nvPr/>
            </p:nvGrpSpPr>
            <p:grpSpPr bwMode="auto">
              <a:xfrm>
                <a:off x="884" y="2478"/>
                <a:ext cx="182" cy="181"/>
                <a:chOff x="884" y="2478"/>
                <a:chExt cx="182" cy="181"/>
              </a:xfrm>
            </p:grpSpPr>
            <p:sp>
              <p:nvSpPr>
                <p:cNvPr id="19576" name="Rectangle 21"/>
                <p:cNvSpPr>
                  <a:spLocks noChangeAspect="1" noChangeArrowheads="1"/>
                </p:cNvSpPr>
                <p:nvPr/>
              </p:nvSpPr>
              <p:spPr bwMode="auto">
                <a:xfrm>
                  <a:off x="884" y="2478"/>
                  <a:ext cx="182" cy="181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nl-NL" sz="3800"/>
                </a:p>
              </p:txBody>
            </p:sp>
            <p:sp>
              <p:nvSpPr>
                <p:cNvPr id="19577" name="Line 22"/>
                <p:cNvSpPr>
                  <a:spLocks noChangeAspect="1" noChangeShapeType="1"/>
                </p:cNvSpPr>
                <p:nvPr/>
              </p:nvSpPr>
              <p:spPr bwMode="auto">
                <a:xfrm>
                  <a:off x="929" y="2605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578" name="Line 23"/>
                <p:cNvSpPr>
                  <a:spLocks noChangeAspect="1" noChangeShapeType="1"/>
                </p:cNvSpPr>
                <p:nvPr/>
              </p:nvSpPr>
              <p:spPr bwMode="auto">
                <a:xfrm>
                  <a:off x="929" y="2524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9566" name="Group 24"/>
              <p:cNvGrpSpPr>
                <a:grpSpLocks noChangeAspect="1"/>
              </p:cNvGrpSpPr>
              <p:nvPr/>
            </p:nvGrpSpPr>
            <p:grpSpPr bwMode="auto">
              <a:xfrm>
                <a:off x="884" y="2205"/>
                <a:ext cx="182" cy="273"/>
                <a:chOff x="4967" y="754"/>
                <a:chExt cx="182" cy="273"/>
              </a:xfrm>
            </p:grpSpPr>
            <p:sp>
              <p:nvSpPr>
                <p:cNvPr id="19571" name="Rectangle 25"/>
                <p:cNvSpPr>
                  <a:spLocks noChangeAspect="1" noChangeArrowheads="1"/>
                </p:cNvSpPr>
                <p:nvPr/>
              </p:nvSpPr>
              <p:spPr bwMode="auto">
                <a:xfrm>
                  <a:off x="4967" y="754"/>
                  <a:ext cx="182" cy="273"/>
                </a:xfrm>
                <a:prstGeom prst="rect">
                  <a:avLst/>
                </a:prstGeom>
                <a:solidFill>
                  <a:srgbClr val="FF3300"/>
                </a:solidFill>
                <a:ln w="9525">
                  <a:solidFill>
                    <a:srgbClr val="FF33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nl-NL" sz="3800"/>
                </a:p>
              </p:txBody>
            </p:sp>
            <p:grpSp>
              <p:nvGrpSpPr>
                <p:cNvPr id="19572" name="Group 26"/>
                <p:cNvGrpSpPr>
                  <a:grpSpLocks noChangeAspect="1"/>
                </p:cNvGrpSpPr>
                <p:nvPr/>
              </p:nvGrpSpPr>
              <p:grpSpPr bwMode="auto">
                <a:xfrm>
                  <a:off x="5012" y="799"/>
                  <a:ext cx="91" cy="163"/>
                  <a:chOff x="4785" y="1027"/>
                  <a:chExt cx="91" cy="163"/>
                </a:xfrm>
              </p:grpSpPr>
              <p:sp>
                <p:nvSpPr>
                  <p:cNvPr id="19573" name="Line 27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4785" y="1108"/>
                    <a:ext cx="9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9574" name="Line 28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4785" y="1027"/>
                    <a:ext cx="9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9575" name="Line 29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4785" y="1190"/>
                    <a:ext cx="9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9567" name="Group 30"/>
              <p:cNvGrpSpPr>
                <a:grpSpLocks noChangeAspect="1"/>
              </p:cNvGrpSpPr>
              <p:nvPr/>
            </p:nvGrpSpPr>
            <p:grpSpPr bwMode="auto">
              <a:xfrm>
                <a:off x="884" y="2024"/>
                <a:ext cx="182" cy="181"/>
                <a:chOff x="3560" y="255"/>
                <a:chExt cx="182" cy="181"/>
              </a:xfrm>
            </p:grpSpPr>
            <p:sp>
              <p:nvSpPr>
                <p:cNvPr id="19568" name="Rectangle 31"/>
                <p:cNvSpPr>
                  <a:spLocks noChangeAspect="1" noChangeArrowheads="1"/>
                </p:cNvSpPr>
                <p:nvPr/>
              </p:nvSpPr>
              <p:spPr bwMode="auto">
                <a:xfrm>
                  <a:off x="3560" y="255"/>
                  <a:ext cx="182" cy="181"/>
                </a:xfrm>
                <a:prstGeom prst="rect">
                  <a:avLst/>
                </a:prstGeom>
                <a:solidFill>
                  <a:srgbClr val="33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nl-NL" sz="3800"/>
                </a:p>
              </p:txBody>
            </p:sp>
            <p:sp>
              <p:nvSpPr>
                <p:cNvPr id="19569" name="Line 32"/>
                <p:cNvSpPr>
                  <a:spLocks noChangeAspect="1" noChangeShapeType="1"/>
                </p:cNvSpPr>
                <p:nvPr/>
              </p:nvSpPr>
              <p:spPr bwMode="auto">
                <a:xfrm>
                  <a:off x="3605" y="382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570" name="Line 33"/>
                <p:cNvSpPr>
                  <a:spLocks noChangeAspect="1" noChangeShapeType="1"/>
                </p:cNvSpPr>
                <p:nvPr/>
              </p:nvSpPr>
              <p:spPr bwMode="auto">
                <a:xfrm>
                  <a:off x="3605" y="301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9469" name="Group 34"/>
            <p:cNvGrpSpPr>
              <a:grpSpLocks noChangeAspect="1"/>
            </p:cNvGrpSpPr>
            <p:nvPr/>
          </p:nvGrpSpPr>
          <p:grpSpPr bwMode="auto">
            <a:xfrm>
              <a:off x="4530725" y="4757738"/>
              <a:ext cx="252413" cy="688975"/>
              <a:chOff x="2245" y="2387"/>
              <a:chExt cx="182" cy="545"/>
            </a:xfrm>
          </p:grpSpPr>
          <p:sp>
            <p:nvSpPr>
              <p:cNvPr id="19557" name="Rectangle 35"/>
              <p:cNvSpPr>
                <a:spLocks noChangeAspect="1" noChangeArrowheads="1"/>
              </p:cNvSpPr>
              <p:nvPr/>
            </p:nvSpPr>
            <p:spPr bwMode="auto">
              <a:xfrm>
                <a:off x="2245" y="2387"/>
                <a:ext cx="182" cy="545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 sz="3800"/>
              </a:p>
            </p:txBody>
          </p:sp>
          <p:grpSp>
            <p:nvGrpSpPr>
              <p:cNvPr id="19558" name="Group 36"/>
              <p:cNvGrpSpPr>
                <a:grpSpLocks noChangeAspect="1"/>
              </p:cNvGrpSpPr>
              <p:nvPr/>
            </p:nvGrpSpPr>
            <p:grpSpPr bwMode="auto">
              <a:xfrm>
                <a:off x="2290" y="2433"/>
                <a:ext cx="91" cy="408"/>
                <a:chOff x="850" y="3611"/>
                <a:chExt cx="91" cy="408"/>
              </a:xfrm>
            </p:grpSpPr>
            <p:sp>
              <p:nvSpPr>
                <p:cNvPr id="19559" name="Line 37"/>
                <p:cNvSpPr>
                  <a:spLocks noChangeAspect="1" noChangeShapeType="1"/>
                </p:cNvSpPr>
                <p:nvPr/>
              </p:nvSpPr>
              <p:spPr bwMode="auto">
                <a:xfrm>
                  <a:off x="850" y="3692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560" name="Line 38"/>
                <p:cNvSpPr>
                  <a:spLocks noChangeAspect="1" noChangeShapeType="1"/>
                </p:cNvSpPr>
                <p:nvPr/>
              </p:nvSpPr>
              <p:spPr bwMode="auto">
                <a:xfrm>
                  <a:off x="850" y="3611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561" name="Line 39"/>
                <p:cNvSpPr>
                  <a:spLocks noChangeAspect="1" noChangeShapeType="1"/>
                </p:cNvSpPr>
                <p:nvPr/>
              </p:nvSpPr>
              <p:spPr bwMode="auto">
                <a:xfrm>
                  <a:off x="850" y="3774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562" name="Line 40"/>
                <p:cNvSpPr>
                  <a:spLocks noChangeAspect="1" noChangeShapeType="1"/>
                </p:cNvSpPr>
                <p:nvPr/>
              </p:nvSpPr>
              <p:spPr bwMode="auto">
                <a:xfrm>
                  <a:off x="850" y="3937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563" name="Line 41"/>
                <p:cNvSpPr>
                  <a:spLocks noChangeAspect="1" noChangeShapeType="1"/>
                </p:cNvSpPr>
                <p:nvPr/>
              </p:nvSpPr>
              <p:spPr bwMode="auto">
                <a:xfrm>
                  <a:off x="850" y="4019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564" name="Line 42"/>
                <p:cNvSpPr>
                  <a:spLocks noChangeAspect="1" noChangeShapeType="1"/>
                </p:cNvSpPr>
                <p:nvPr/>
              </p:nvSpPr>
              <p:spPr bwMode="auto">
                <a:xfrm>
                  <a:off x="850" y="3855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9470" name="Group 43"/>
            <p:cNvGrpSpPr>
              <a:grpSpLocks noChangeAspect="1"/>
            </p:cNvGrpSpPr>
            <p:nvPr/>
          </p:nvGrpSpPr>
          <p:grpSpPr bwMode="auto">
            <a:xfrm>
              <a:off x="4530725" y="5676900"/>
              <a:ext cx="252413" cy="342900"/>
              <a:chOff x="4967" y="754"/>
              <a:chExt cx="182" cy="273"/>
            </a:xfrm>
          </p:grpSpPr>
          <p:sp>
            <p:nvSpPr>
              <p:cNvPr id="19552" name="Rectangle 44"/>
              <p:cNvSpPr>
                <a:spLocks noChangeAspect="1" noChangeArrowheads="1"/>
              </p:cNvSpPr>
              <p:nvPr/>
            </p:nvSpPr>
            <p:spPr bwMode="auto">
              <a:xfrm>
                <a:off x="4967" y="754"/>
                <a:ext cx="182" cy="273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 sz="3800"/>
              </a:p>
            </p:txBody>
          </p:sp>
          <p:grpSp>
            <p:nvGrpSpPr>
              <p:cNvPr id="19553" name="Group 45"/>
              <p:cNvGrpSpPr>
                <a:grpSpLocks noChangeAspect="1"/>
              </p:cNvGrpSpPr>
              <p:nvPr/>
            </p:nvGrpSpPr>
            <p:grpSpPr bwMode="auto">
              <a:xfrm>
                <a:off x="5012" y="799"/>
                <a:ext cx="91" cy="163"/>
                <a:chOff x="4785" y="1027"/>
                <a:chExt cx="91" cy="163"/>
              </a:xfrm>
            </p:grpSpPr>
            <p:sp>
              <p:nvSpPr>
                <p:cNvPr id="19554" name="Line 46"/>
                <p:cNvSpPr>
                  <a:spLocks noChangeAspect="1" noChangeShapeType="1"/>
                </p:cNvSpPr>
                <p:nvPr/>
              </p:nvSpPr>
              <p:spPr bwMode="auto">
                <a:xfrm>
                  <a:off x="4785" y="1108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555" name="Line 47"/>
                <p:cNvSpPr>
                  <a:spLocks noChangeAspect="1" noChangeShapeType="1"/>
                </p:cNvSpPr>
                <p:nvPr/>
              </p:nvSpPr>
              <p:spPr bwMode="auto">
                <a:xfrm>
                  <a:off x="4785" y="1027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556" name="Line 48"/>
                <p:cNvSpPr>
                  <a:spLocks noChangeAspect="1" noChangeShapeType="1"/>
                </p:cNvSpPr>
                <p:nvPr/>
              </p:nvSpPr>
              <p:spPr bwMode="auto">
                <a:xfrm>
                  <a:off x="4785" y="1190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9471" name="Group 49"/>
            <p:cNvGrpSpPr>
              <a:grpSpLocks noChangeAspect="1"/>
            </p:cNvGrpSpPr>
            <p:nvPr/>
          </p:nvGrpSpPr>
          <p:grpSpPr bwMode="auto">
            <a:xfrm>
              <a:off x="4530725" y="5446713"/>
              <a:ext cx="252413" cy="230187"/>
              <a:chOff x="3560" y="255"/>
              <a:chExt cx="182" cy="181"/>
            </a:xfrm>
          </p:grpSpPr>
          <p:sp>
            <p:nvSpPr>
              <p:cNvPr id="19549" name="Rectangle 50"/>
              <p:cNvSpPr>
                <a:spLocks noChangeAspect="1" noChangeArrowheads="1"/>
              </p:cNvSpPr>
              <p:nvPr/>
            </p:nvSpPr>
            <p:spPr bwMode="auto">
              <a:xfrm>
                <a:off x="3560" y="255"/>
                <a:ext cx="182" cy="181"/>
              </a:xfrm>
              <a:prstGeom prst="rect">
                <a:avLst/>
              </a:prstGeom>
              <a:solidFill>
                <a:srgbClr val="3399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 sz="3800"/>
              </a:p>
            </p:txBody>
          </p:sp>
          <p:sp>
            <p:nvSpPr>
              <p:cNvPr id="19550" name="Line 51"/>
              <p:cNvSpPr>
                <a:spLocks noChangeAspect="1" noChangeShapeType="1"/>
              </p:cNvSpPr>
              <p:nvPr/>
            </p:nvSpPr>
            <p:spPr bwMode="auto">
              <a:xfrm>
                <a:off x="3605" y="382"/>
                <a:ext cx="9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51" name="Line 52"/>
              <p:cNvSpPr>
                <a:spLocks noChangeAspect="1" noChangeShapeType="1"/>
              </p:cNvSpPr>
              <p:nvPr/>
            </p:nvSpPr>
            <p:spPr bwMode="auto">
              <a:xfrm>
                <a:off x="3605" y="301"/>
                <a:ext cx="9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472" name="Rectangle 53"/>
            <p:cNvSpPr>
              <a:spLocks noChangeAspect="1" noChangeArrowheads="1"/>
            </p:cNvSpPr>
            <p:nvPr/>
          </p:nvSpPr>
          <p:spPr bwMode="auto">
            <a:xfrm>
              <a:off x="3768725" y="4814888"/>
              <a:ext cx="255588" cy="22860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 sz="3800"/>
            </a:p>
          </p:txBody>
        </p:sp>
        <p:cxnSp>
          <p:nvCxnSpPr>
            <p:cNvPr id="19473" name="AutoShape 54"/>
            <p:cNvCxnSpPr>
              <a:cxnSpLocks noChangeAspect="1" noChangeShapeType="1"/>
            </p:cNvCxnSpPr>
            <p:nvPr/>
          </p:nvCxnSpPr>
          <p:spPr bwMode="auto">
            <a:xfrm rot="-5400000">
              <a:off x="3766344" y="3801269"/>
              <a:ext cx="1144588" cy="88265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grpSp>
          <p:nvGrpSpPr>
            <p:cNvPr id="19474" name="Group 55"/>
            <p:cNvGrpSpPr>
              <a:grpSpLocks noChangeAspect="1"/>
            </p:cNvGrpSpPr>
            <p:nvPr/>
          </p:nvGrpSpPr>
          <p:grpSpPr bwMode="auto">
            <a:xfrm>
              <a:off x="5729288" y="2693988"/>
              <a:ext cx="252412" cy="690562"/>
              <a:chOff x="3969" y="1026"/>
              <a:chExt cx="182" cy="545"/>
            </a:xfrm>
          </p:grpSpPr>
          <p:grpSp>
            <p:nvGrpSpPr>
              <p:cNvPr id="19539" name="Group 56"/>
              <p:cNvGrpSpPr>
                <a:grpSpLocks noChangeAspect="1"/>
              </p:cNvGrpSpPr>
              <p:nvPr/>
            </p:nvGrpSpPr>
            <p:grpSpPr bwMode="auto">
              <a:xfrm>
                <a:off x="3969" y="1026"/>
                <a:ext cx="182" cy="545"/>
                <a:chOff x="2245" y="2387"/>
                <a:chExt cx="182" cy="545"/>
              </a:xfrm>
            </p:grpSpPr>
            <p:sp>
              <p:nvSpPr>
                <p:cNvPr id="19541" name="Rectangle 57"/>
                <p:cNvSpPr>
                  <a:spLocks noChangeAspect="1" noChangeArrowheads="1"/>
                </p:cNvSpPr>
                <p:nvPr/>
              </p:nvSpPr>
              <p:spPr bwMode="auto">
                <a:xfrm>
                  <a:off x="2245" y="2387"/>
                  <a:ext cx="182" cy="545"/>
                </a:xfrm>
                <a:prstGeom prst="rect">
                  <a:avLst/>
                </a:prstGeom>
                <a:solidFill>
                  <a:srgbClr val="FF3300"/>
                </a:solidFill>
                <a:ln w="9525">
                  <a:solidFill>
                    <a:srgbClr val="FF33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nl-NL" sz="3800"/>
                </a:p>
              </p:txBody>
            </p:sp>
            <p:grpSp>
              <p:nvGrpSpPr>
                <p:cNvPr id="19542" name="Group 58"/>
                <p:cNvGrpSpPr>
                  <a:grpSpLocks noChangeAspect="1"/>
                </p:cNvGrpSpPr>
                <p:nvPr/>
              </p:nvGrpSpPr>
              <p:grpSpPr bwMode="auto">
                <a:xfrm>
                  <a:off x="2290" y="2433"/>
                  <a:ext cx="91" cy="408"/>
                  <a:chOff x="850" y="3611"/>
                  <a:chExt cx="91" cy="408"/>
                </a:xfrm>
              </p:grpSpPr>
              <p:sp>
                <p:nvSpPr>
                  <p:cNvPr id="19543" name="Line 59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50" y="3692"/>
                    <a:ext cx="9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9544" name="Line 60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50" y="3611"/>
                    <a:ext cx="9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9545" name="Line 61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50" y="3774"/>
                    <a:ext cx="9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9546" name="Line 62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50" y="3937"/>
                    <a:ext cx="9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9547" name="Line 63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50" y="4019"/>
                    <a:ext cx="9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9548" name="Line 64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50" y="3855"/>
                    <a:ext cx="9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19540" name="Rectangle 65"/>
              <p:cNvSpPr>
                <a:spLocks noChangeAspect="1" noChangeArrowheads="1"/>
              </p:cNvSpPr>
              <p:nvPr/>
            </p:nvSpPr>
            <p:spPr bwMode="auto">
              <a:xfrm>
                <a:off x="3969" y="1253"/>
                <a:ext cx="182" cy="273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 sz="3800"/>
              </a:p>
            </p:txBody>
          </p:sp>
        </p:grpSp>
        <p:grpSp>
          <p:nvGrpSpPr>
            <p:cNvPr id="19475" name="Group 66"/>
            <p:cNvGrpSpPr>
              <a:grpSpLocks noChangeAspect="1"/>
            </p:cNvGrpSpPr>
            <p:nvPr/>
          </p:nvGrpSpPr>
          <p:grpSpPr bwMode="auto">
            <a:xfrm>
              <a:off x="3328988" y="2063750"/>
              <a:ext cx="252412" cy="688975"/>
              <a:chOff x="2381" y="618"/>
              <a:chExt cx="182" cy="545"/>
            </a:xfrm>
          </p:grpSpPr>
          <p:grpSp>
            <p:nvGrpSpPr>
              <p:cNvPr id="19529" name="Group 67"/>
              <p:cNvGrpSpPr>
                <a:grpSpLocks noChangeAspect="1"/>
              </p:cNvGrpSpPr>
              <p:nvPr/>
            </p:nvGrpSpPr>
            <p:grpSpPr bwMode="auto">
              <a:xfrm>
                <a:off x="2381" y="618"/>
                <a:ext cx="182" cy="545"/>
                <a:chOff x="2789" y="754"/>
                <a:chExt cx="182" cy="545"/>
              </a:xfrm>
            </p:grpSpPr>
            <p:sp>
              <p:nvSpPr>
                <p:cNvPr id="19531" name="Rectangle 68"/>
                <p:cNvSpPr>
                  <a:spLocks noChangeAspect="1" noChangeArrowheads="1"/>
                </p:cNvSpPr>
                <p:nvPr/>
              </p:nvSpPr>
              <p:spPr bwMode="auto">
                <a:xfrm>
                  <a:off x="2789" y="754"/>
                  <a:ext cx="182" cy="545"/>
                </a:xfrm>
                <a:prstGeom prst="rect">
                  <a:avLst/>
                </a:prstGeom>
                <a:solidFill>
                  <a:srgbClr val="33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nl-NL" sz="3800"/>
                </a:p>
              </p:txBody>
            </p:sp>
            <p:grpSp>
              <p:nvGrpSpPr>
                <p:cNvPr id="19532" name="Group 69"/>
                <p:cNvGrpSpPr>
                  <a:grpSpLocks noChangeAspect="1"/>
                </p:cNvGrpSpPr>
                <p:nvPr/>
              </p:nvGrpSpPr>
              <p:grpSpPr bwMode="auto">
                <a:xfrm>
                  <a:off x="2834" y="800"/>
                  <a:ext cx="91" cy="408"/>
                  <a:chOff x="850" y="3611"/>
                  <a:chExt cx="91" cy="408"/>
                </a:xfrm>
              </p:grpSpPr>
              <p:sp>
                <p:nvSpPr>
                  <p:cNvPr id="19533" name="Line 70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50" y="3692"/>
                    <a:ext cx="9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9534" name="Line 71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50" y="3611"/>
                    <a:ext cx="9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9535" name="Line 72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50" y="3774"/>
                    <a:ext cx="9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9536" name="Line 73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50" y="3937"/>
                    <a:ext cx="9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9537" name="Line 74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50" y="4019"/>
                    <a:ext cx="9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9538" name="Line 75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50" y="3855"/>
                    <a:ext cx="9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19530" name="Rectangle 76"/>
              <p:cNvSpPr>
                <a:spLocks noChangeAspect="1" noChangeArrowheads="1"/>
              </p:cNvSpPr>
              <p:nvPr/>
            </p:nvSpPr>
            <p:spPr bwMode="auto">
              <a:xfrm>
                <a:off x="2381" y="935"/>
                <a:ext cx="182" cy="181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 sz="3800"/>
              </a:p>
            </p:txBody>
          </p:sp>
        </p:grpSp>
        <p:cxnSp>
          <p:nvCxnSpPr>
            <p:cNvPr id="19476" name="AutoShape 77"/>
            <p:cNvCxnSpPr>
              <a:cxnSpLocks noChangeAspect="1" noChangeShapeType="1"/>
            </p:cNvCxnSpPr>
            <p:nvPr/>
          </p:nvCxnSpPr>
          <p:spPr bwMode="auto">
            <a:xfrm>
              <a:off x="3600450" y="2579688"/>
              <a:ext cx="1179513" cy="515937"/>
            </a:xfrm>
            <a:prstGeom prst="bentConnector3">
              <a:avLst>
                <a:gd name="adj1" fmla="val 49125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9477" name="AutoShape 78"/>
            <p:cNvCxnSpPr>
              <a:cxnSpLocks noChangeAspect="1" noChangeShapeType="1"/>
            </p:cNvCxnSpPr>
            <p:nvPr/>
          </p:nvCxnSpPr>
          <p:spPr bwMode="auto">
            <a:xfrm rot="10800000" flipV="1">
              <a:off x="5035550" y="3154363"/>
              <a:ext cx="674688" cy="228600"/>
            </a:xfrm>
            <a:prstGeom prst="bentConnector3">
              <a:avLst>
                <a:gd name="adj1" fmla="val 48704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19478" name="Text Box 79"/>
            <p:cNvSpPr txBox="1">
              <a:spLocks noChangeAspect="1" noChangeArrowheads="1"/>
            </p:cNvSpPr>
            <p:nvPr/>
          </p:nvSpPr>
          <p:spPr bwMode="auto">
            <a:xfrm>
              <a:off x="2874963" y="5578475"/>
              <a:ext cx="1347787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Initial available</a:t>
              </a:r>
            </a:p>
            <a:p>
              <a:r>
                <a:rPr lang="en-US" sz="1400"/>
                <a:t> services to  C</a:t>
              </a:r>
              <a:endParaRPr lang="en-GB" sz="1400"/>
            </a:p>
          </p:txBody>
        </p:sp>
        <p:sp>
          <p:nvSpPr>
            <p:cNvPr id="19479" name="Text Box 81"/>
            <p:cNvSpPr txBox="1">
              <a:spLocks noChangeAspect="1" noChangeArrowheads="1"/>
            </p:cNvSpPr>
            <p:nvPr/>
          </p:nvSpPr>
          <p:spPr bwMode="auto">
            <a:xfrm>
              <a:off x="2030413" y="3201988"/>
              <a:ext cx="1939925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/>
                <a:t>Exported services</a:t>
              </a:r>
              <a:endParaRPr lang="en-GB" b="1"/>
            </a:p>
          </p:txBody>
        </p:sp>
        <p:grpSp>
          <p:nvGrpSpPr>
            <p:cNvPr id="19480" name="Group 82"/>
            <p:cNvGrpSpPr>
              <a:grpSpLocks noChangeAspect="1"/>
            </p:cNvGrpSpPr>
            <p:nvPr/>
          </p:nvGrpSpPr>
          <p:grpSpPr bwMode="auto">
            <a:xfrm>
              <a:off x="6424613" y="2751138"/>
              <a:ext cx="252412" cy="1146175"/>
              <a:chOff x="4513" y="482"/>
              <a:chExt cx="182" cy="906"/>
            </a:xfrm>
          </p:grpSpPr>
          <p:grpSp>
            <p:nvGrpSpPr>
              <p:cNvPr id="19512" name="Group 83"/>
              <p:cNvGrpSpPr>
                <a:grpSpLocks noChangeAspect="1"/>
              </p:cNvGrpSpPr>
              <p:nvPr/>
            </p:nvGrpSpPr>
            <p:grpSpPr bwMode="auto">
              <a:xfrm>
                <a:off x="4513" y="663"/>
                <a:ext cx="182" cy="545"/>
                <a:chOff x="2245" y="2387"/>
                <a:chExt cx="182" cy="545"/>
              </a:xfrm>
            </p:grpSpPr>
            <p:sp>
              <p:nvSpPr>
                <p:cNvPr id="19521" name="Rectangle 84"/>
                <p:cNvSpPr>
                  <a:spLocks noChangeAspect="1" noChangeArrowheads="1"/>
                </p:cNvSpPr>
                <p:nvPr/>
              </p:nvSpPr>
              <p:spPr bwMode="auto">
                <a:xfrm>
                  <a:off x="2245" y="2387"/>
                  <a:ext cx="182" cy="545"/>
                </a:xfrm>
                <a:prstGeom prst="rect">
                  <a:avLst/>
                </a:prstGeom>
                <a:solidFill>
                  <a:srgbClr val="FF3300"/>
                </a:solidFill>
                <a:ln w="9525">
                  <a:solidFill>
                    <a:srgbClr val="FF33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nl-NL" sz="3800"/>
                </a:p>
              </p:txBody>
            </p:sp>
            <p:grpSp>
              <p:nvGrpSpPr>
                <p:cNvPr id="19522" name="Group 85"/>
                <p:cNvGrpSpPr>
                  <a:grpSpLocks noChangeAspect="1"/>
                </p:cNvGrpSpPr>
                <p:nvPr/>
              </p:nvGrpSpPr>
              <p:grpSpPr bwMode="auto">
                <a:xfrm>
                  <a:off x="2290" y="2433"/>
                  <a:ext cx="91" cy="408"/>
                  <a:chOff x="850" y="3611"/>
                  <a:chExt cx="91" cy="408"/>
                </a:xfrm>
              </p:grpSpPr>
              <p:sp>
                <p:nvSpPr>
                  <p:cNvPr id="19523" name="Line 86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50" y="3692"/>
                    <a:ext cx="9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9524" name="Line 87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50" y="3611"/>
                    <a:ext cx="9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9525" name="Line 88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50" y="3774"/>
                    <a:ext cx="9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9526" name="Line 89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50" y="3937"/>
                    <a:ext cx="9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9527" name="Line 90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50" y="4019"/>
                    <a:ext cx="9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9528" name="Line 91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50" y="3855"/>
                    <a:ext cx="9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9513" name="Group 92"/>
              <p:cNvGrpSpPr>
                <a:grpSpLocks noChangeAspect="1"/>
              </p:cNvGrpSpPr>
              <p:nvPr/>
            </p:nvGrpSpPr>
            <p:grpSpPr bwMode="auto">
              <a:xfrm>
                <a:off x="4513" y="1207"/>
                <a:ext cx="182" cy="181"/>
                <a:chOff x="884" y="2478"/>
                <a:chExt cx="182" cy="181"/>
              </a:xfrm>
            </p:grpSpPr>
            <p:sp>
              <p:nvSpPr>
                <p:cNvPr id="19518" name="Rectangle 93"/>
                <p:cNvSpPr>
                  <a:spLocks noChangeAspect="1" noChangeArrowheads="1"/>
                </p:cNvSpPr>
                <p:nvPr/>
              </p:nvSpPr>
              <p:spPr bwMode="auto">
                <a:xfrm>
                  <a:off x="884" y="2478"/>
                  <a:ext cx="182" cy="181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nl-NL" sz="3800"/>
                </a:p>
              </p:txBody>
            </p:sp>
            <p:sp>
              <p:nvSpPr>
                <p:cNvPr id="19519" name="Line 94"/>
                <p:cNvSpPr>
                  <a:spLocks noChangeAspect="1" noChangeShapeType="1"/>
                </p:cNvSpPr>
                <p:nvPr/>
              </p:nvSpPr>
              <p:spPr bwMode="auto">
                <a:xfrm>
                  <a:off x="929" y="2605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520" name="Line 95"/>
                <p:cNvSpPr>
                  <a:spLocks noChangeAspect="1" noChangeShapeType="1"/>
                </p:cNvSpPr>
                <p:nvPr/>
              </p:nvSpPr>
              <p:spPr bwMode="auto">
                <a:xfrm>
                  <a:off x="929" y="2524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9514" name="Group 96"/>
              <p:cNvGrpSpPr>
                <a:grpSpLocks noChangeAspect="1"/>
              </p:cNvGrpSpPr>
              <p:nvPr/>
            </p:nvGrpSpPr>
            <p:grpSpPr bwMode="auto">
              <a:xfrm>
                <a:off x="4513" y="482"/>
                <a:ext cx="182" cy="181"/>
                <a:chOff x="3560" y="255"/>
                <a:chExt cx="182" cy="181"/>
              </a:xfrm>
            </p:grpSpPr>
            <p:sp>
              <p:nvSpPr>
                <p:cNvPr id="19515" name="Rectangle 97"/>
                <p:cNvSpPr>
                  <a:spLocks noChangeAspect="1" noChangeArrowheads="1"/>
                </p:cNvSpPr>
                <p:nvPr/>
              </p:nvSpPr>
              <p:spPr bwMode="auto">
                <a:xfrm>
                  <a:off x="3560" y="255"/>
                  <a:ext cx="182" cy="181"/>
                </a:xfrm>
                <a:prstGeom prst="rect">
                  <a:avLst/>
                </a:prstGeom>
                <a:solidFill>
                  <a:srgbClr val="33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nl-NL" sz="3800"/>
                </a:p>
              </p:txBody>
            </p:sp>
            <p:sp>
              <p:nvSpPr>
                <p:cNvPr id="19516" name="Line 98"/>
                <p:cNvSpPr>
                  <a:spLocks noChangeAspect="1" noChangeShapeType="1"/>
                </p:cNvSpPr>
                <p:nvPr/>
              </p:nvSpPr>
              <p:spPr bwMode="auto">
                <a:xfrm>
                  <a:off x="3605" y="382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517" name="Line 99"/>
                <p:cNvSpPr>
                  <a:spLocks noChangeAspect="1" noChangeShapeType="1"/>
                </p:cNvSpPr>
                <p:nvPr/>
              </p:nvSpPr>
              <p:spPr bwMode="auto">
                <a:xfrm>
                  <a:off x="3605" y="301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19481" name="AutoShape 100"/>
            <p:cNvSpPr>
              <a:spLocks noChangeAspect="1" noChangeArrowheads="1"/>
            </p:cNvSpPr>
            <p:nvPr/>
          </p:nvSpPr>
          <p:spPr bwMode="auto">
            <a:xfrm>
              <a:off x="6108700" y="2981325"/>
              <a:ext cx="188913" cy="230188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 sz="3800"/>
            </a:p>
          </p:txBody>
        </p:sp>
        <p:sp>
          <p:nvSpPr>
            <p:cNvPr id="19482" name="AutoShape 101"/>
            <p:cNvSpPr>
              <a:spLocks noChangeAspect="1" noChangeArrowheads="1"/>
            </p:cNvSpPr>
            <p:nvPr/>
          </p:nvSpPr>
          <p:spPr bwMode="auto">
            <a:xfrm>
              <a:off x="4213225" y="5102225"/>
              <a:ext cx="188913" cy="230188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 sz="3800"/>
            </a:p>
          </p:txBody>
        </p:sp>
        <p:grpSp>
          <p:nvGrpSpPr>
            <p:cNvPr id="19483" name="Group 102"/>
            <p:cNvGrpSpPr>
              <a:grpSpLocks noChangeAspect="1"/>
            </p:cNvGrpSpPr>
            <p:nvPr/>
          </p:nvGrpSpPr>
          <p:grpSpPr bwMode="auto">
            <a:xfrm>
              <a:off x="4148138" y="1547813"/>
              <a:ext cx="254000" cy="1260475"/>
              <a:chOff x="2971" y="119"/>
              <a:chExt cx="182" cy="997"/>
            </a:xfrm>
          </p:grpSpPr>
          <p:grpSp>
            <p:nvGrpSpPr>
              <p:cNvPr id="19493" name="Group 103"/>
              <p:cNvGrpSpPr>
                <a:grpSpLocks noChangeAspect="1"/>
              </p:cNvGrpSpPr>
              <p:nvPr/>
            </p:nvGrpSpPr>
            <p:grpSpPr bwMode="auto">
              <a:xfrm>
                <a:off x="2971" y="663"/>
                <a:ext cx="182" cy="273"/>
                <a:chOff x="4967" y="754"/>
                <a:chExt cx="182" cy="273"/>
              </a:xfrm>
            </p:grpSpPr>
            <p:sp>
              <p:nvSpPr>
                <p:cNvPr id="19507" name="Rectangle 104"/>
                <p:cNvSpPr>
                  <a:spLocks noChangeAspect="1" noChangeArrowheads="1"/>
                </p:cNvSpPr>
                <p:nvPr/>
              </p:nvSpPr>
              <p:spPr bwMode="auto">
                <a:xfrm>
                  <a:off x="4967" y="754"/>
                  <a:ext cx="182" cy="273"/>
                </a:xfrm>
                <a:prstGeom prst="rect">
                  <a:avLst/>
                </a:prstGeom>
                <a:solidFill>
                  <a:srgbClr val="FF3300"/>
                </a:solidFill>
                <a:ln w="9525">
                  <a:solidFill>
                    <a:srgbClr val="FF33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nl-NL" sz="3800"/>
                </a:p>
              </p:txBody>
            </p:sp>
            <p:grpSp>
              <p:nvGrpSpPr>
                <p:cNvPr id="19508" name="Group 105"/>
                <p:cNvGrpSpPr>
                  <a:grpSpLocks noChangeAspect="1"/>
                </p:cNvGrpSpPr>
                <p:nvPr/>
              </p:nvGrpSpPr>
              <p:grpSpPr bwMode="auto">
                <a:xfrm>
                  <a:off x="5012" y="799"/>
                  <a:ext cx="91" cy="163"/>
                  <a:chOff x="4785" y="1027"/>
                  <a:chExt cx="91" cy="163"/>
                </a:xfrm>
              </p:grpSpPr>
              <p:sp>
                <p:nvSpPr>
                  <p:cNvPr id="19509" name="Line 106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4785" y="1108"/>
                    <a:ext cx="9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9510" name="Line 107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4785" y="1027"/>
                    <a:ext cx="9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9511" name="Line 108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4785" y="1190"/>
                    <a:ext cx="9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9494" name="Group 109"/>
              <p:cNvGrpSpPr>
                <a:grpSpLocks noChangeAspect="1"/>
              </p:cNvGrpSpPr>
              <p:nvPr/>
            </p:nvGrpSpPr>
            <p:grpSpPr bwMode="auto">
              <a:xfrm>
                <a:off x="2971" y="935"/>
                <a:ext cx="182" cy="181"/>
                <a:chOff x="884" y="2478"/>
                <a:chExt cx="182" cy="181"/>
              </a:xfrm>
            </p:grpSpPr>
            <p:sp>
              <p:nvSpPr>
                <p:cNvPr id="19504" name="Rectangle 110"/>
                <p:cNvSpPr>
                  <a:spLocks noChangeAspect="1" noChangeArrowheads="1"/>
                </p:cNvSpPr>
                <p:nvPr/>
              </p:nvSpPr>
              <p:spPr bwMode="auto">
                <a:xfrm>
                  <a:off x="884" y="2478"/>
                  <a:ext cx="182" cy="181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nl-NL" sz="3800"/>
                </a:p>
              </p:txBody>
            </p:sp>
            <p:sp>
              <p:nvSpPr>
                <p:cNvPr id="19505" name="Line 111"/>
                <p:cNvSpPr>
                  <a:spLocks noChangeAspect="1" noChangeShapeType="1"/>
                </p:cNvSpPr>
                <p:nvPr/>
              </p:nvSpPr>
              <p:spPr bwMode="auto">
                <a:xfrm>
                  <a:off x="929" y="2605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506" name="Line 112"/>
                <p:cNvSpPr>
                  <a:spLocks noChangeAspect="1" noChangeShapeType="1"/>
                </p:cNvSpPr>
                <p:nvPr/>
              </p:nvSpPr>
              <p:spPr bwMode="auto">
                <a:xfrm>
                  <a:off x="929" y="2524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9495" name="Group 113"/>
              <p:cNvGrpSpPr>
                <a:grpSpLocks noChangeAspect="1"/>
              </p:cNvGrpSpPr>
              <p:nvPr/>
            </p:nvGrpSpPr>
            <p:grpSpPr bwMode="auto">
              <a:xfrm>
                <a:off x="2971" y="119"/>
                <a:ext cx="182" cy="545"/>
                <a:chOff x="2789" y="754"/>
                <a:chExt cx="182" cy="545"/>
              </a:xfrm>
            </p:grpSpPr>
            <p:sp>
              <p:nvSpPr>
                <p:cNvPr id="19496" name="Rectangle 114"/>
                <p:cNvSpPr>
                  <a:spLocks noChangeAspect="1" noChangeArrowheads="1"/>
                </p:cNvSpPr>
                <p:nvPr/>
              </p:nvSpPr>
              <p:spPr bwMode="auto">
                <a:xfrm>
                  <a:off x="2789" y="754"/>
                  <a:ext cx="182" cy="545"/>
                </a:xfrm>
                <a:prstGeom prst="rect">
                  <a:avLst/>
                </a:prstGeom>
                <a:solidFill>
                  <a:srgbClr val="3399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nl-NL" sz="3800"/>
                </a:p>
              </p:txBody>
            </p:sp>
            <p:grpSp>
              <p:nvGrpSpPr>
                <p:cNvPr id="19497" name="Group 115"/>
                <p:cNvGrpSpPr>
                  <a:grpSpLocks noChangeAspect="1"/>
                </p:cNvGrpSpPr>
                <p:nvPr/>
              </p:nvGrpSpPr>
              <p:grpSpPr bwMode="auto">
                <a:xfrm>
                  <a:off x="2834" y="800"/>
                  <a:ext cx="91" cy="408"/>
                  <a:chOff x="850" y="3611"/>
                  <a:chExt cx="91" cy="408"/>
                </a:xfrm>
              </p:grpSpPr>
              <p:sp>
                <p:nvSpPr>
                  <p:cNvPr id="19498" name="Line 116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50" y="3692"/>
                    <a:ext cx="9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9499" name="Line 117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50" y="3611"/>
                    <a:ext cx="9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9500" name="Line 118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50" y="3774"/>
                    <a:ext cx="9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9501" name="Line 119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50" y="3937"/>
                    <a:ext cx="9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9502" name="Line 120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50" y="4019"/>
                    <a:ext cx="9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9503" name="Line 121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50" y="3855"/>
                    <a:ext cx="9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19484" name="AutoShape 122"/>
            <p:cNvSpPr>
              <a:spLocks noChangeAspect="1" noChangeArrowheads="1"/>
            </p:cNvSpPr>
            <p:nvPr/>
          </p:nvSpPr>
          <p:spPr bwMode="auto">
            <a:xfrm>
              <a:off x="3768725" y="2178050"/>
              <a:ext cx="190500" cy="230188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 sz="3800"/>
            </a:p>
          </p:txBody>
        </p:sp>
        <p:sp>
          <p:nvSpPr>
            <p:cNvPr id="19485" name="Text Box 123"/>
            <p:cNvSpPr txBox="1">
              <a:spLocks noChangeAspect="1" noChangeArrowheads="1"/>
            </p:cNvSpPr>
            <p:nvPr/>
          </p:nvSpPr>
          <p:spPr bwMode="auto">
            <a:xfrm>
              <a:off x="2640013" y="2840038"/>
              <a:ext cx="725487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b="1"/>
                <a:t>PN  A</a:t>
              </a:r>
              <a:endParaRPr lang="en-GB" sz="1600" b="1"/>
            </a:p>
          </p:txBody>
        </p:sp>
        <p:sp>
          <p:nvSpPr>
            <p:cNvPr id="19486" name="Text Box 124"/>
            <p:cNvSpPr txBox="1">
              <a:spLocks noChangeAspect="1" noChangeArrowheads="1"/>
            </p:cNvSpPr>
            <p:nvPr/>
          </p:nvSpPr>
          <p:spPr bwMode="auto">
            <a:xfrm>
              <a:off x="4906963" y="4648200"/>
              <a:ext cx="668337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b="1"/>
                <a:t>PN C</a:t>
              </a:r>
              <a:endParaRPr lang="en-GB" sz="1600" b="1"/>
            </a:p>
          </p:txBody>
        </p:sp>
        <p:sp>
          <p:nvSpPr>
            <p:cNvPr id="19487" name="Text Box 125"/>
            <p:cNvSpPr txBox="1">
              <a:spLocks noChangeAspect="1" noChangeArrowheads="1"/>
            </p:cNvSpPr>
            <p:nvPr/>
          </p:nvSpPr>
          <p:spPr bwMode="auto">
            <a:xfrm>
              <a:off x="6045200" y="4071938"/>
              <a:ext cx="735013" cy="347662"/>
            </a:xfrm>
            <a:prstGeom prst="rect">
              <a:avLst/>
            </a:prstGeom>
            <a:noFill/>
            <a:ln w="9525" cap="rnd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b="1"/>
                <a:t>PN  B</a:t>
              </a:r>
              <a:endParaRPr lang="en-GB" sz="1600" b="1"/>
            </a:p>
          </p:txBody>
        </p:sp>
        <p:sp>
          <p:nvSpPr>
            <p:cNvPr id="19488" name="Text Box 126"/>
            <p:cNvSpPr txBox="1">
              <a:spLocks noChangeAspect="1" noChangeArrowheads="1"/>
            </p:cNvSpPr>
            <p:nvPr/>
          </p:nvSpPr>
          <p:spPr bwMode="auto">
            <a:xfrm>
              <a:off x="2671763" y="1444625"/>
              <a:ext cx="1347787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Initial available</a:t>
              </a:r>
            </a:p>
            <a:p>
              <a:r>
                <a:rPr lang="en-US" sz="1400"/>
                <a:t> services to A</a:t>
              </a:r>
              <a:endParaRPr lang="en-GB" sz="1400"/>
            </a:p>
          </p:txBody>
        </p:sp>
        <p:sp>
          <p:nvSpPr>
            <p:cNvPr id="19489" name="Text Box 127"/>
            <p:cNvSpPr txBox="1">
              <a:spLocks noChangeAspect="1" noChangeArrowheads="1"/>
            </p:cNvSpPr>
            <p:nvPr/>
          </p:nvSpPr>
          <p:spPr bwMode="auto">
            <a:xfrm>
              <a:off x="5059363" y="2101850"/>
              <a:ext cx="1347787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Initial available</a:t>
              </a:r>
            </a:p>
            <a:p>
              <a:r>
                <a:rPr lang="en-US" sz="1400"/>
                <a:t> services to  B</a:t>
              </a:r>
              <a:endParaRPr lang="en-GB" sz="1400"/>
            </a:p>
          </p:txBody>
        </p:sp>
        <p:sp>
          <p:nvSpPr>
            <p:cNvPr id="19490" name="Text Box 128"/>
            <p:cNvSpPr txBox="1">
              <a:spLocks noChangeAspect="1" noChangeArrowheads="1"/>
            </p:cNvSpPr>
            <p:nvPr/>
          </p:nvSpPr>
          <p:spPr bwMode="auto">
            <a:xfrm>
              <a:off x="4530725" y="1462088"/>
              <a:ext cx="1682750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Extended available</a:t>
              </a:r>
            </a:p>
            <a:p>
              <a:r>
                <a:rPr lang="en-US" sz="1400"/>
                <a:t> services to A</a:t>
              </a:r>
              <a:endParaRPr lang="en-GB" sz="1400"/>
            </a:p>
          </p:txBody>
        </p:sp>
        <p:sp>
          <p:nvSpPr>
            <p:cNvPr id="19491" name="AutoShape 125"/>
            <p:cNvSpPr>
              <a:spLocks noChangeAspect="1"/>
            </p:cNvSpPr>
            <p:nvPr/>
          </p:nvSpPr>
          <p:spPr bwMode="auto">
            <a:xfrm>
              <a:off x="4249738" y="2925763"/>
              <a:ext cx="376237" cy="989012"/>
            </a:xfrm>
            <a:prstGeom prst="leftBrace">
              <a:avLst>
                <a:gd name="adj1" fmla="val 21906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9492" name="Line 126"/>
            <p:cNvSpPr>
              <a:spLocks noChangeAspect="1" noChangeShapeType="1"/>
            </p:cNvSpPr>
            <p:nvPr/>
          </p:nvSpPr>
          <p:spPr bwMode="auto">
            <a:xfrm>
              <a:off x="3452813" y="3427413"/>
              <a:ext cx="75406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PN-F Requirements</a:t>
            </a:r>
          </a:p>
        </p:txBody>
      </p:sp>
      <p:sp>
        <p:nvSpPr>
          <p:cNvPr id="122880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Times" pitchFamily="18" charset="0"/>
              <a:buChar char="•"/>
              <a:defRPr/>
            </a:pPr>
            <a:r>
              <a:rPr lang="en-US" dirty="0"/>
              <a:t>Automatic set up, organization and maintenance</a:t>
            </a:r>
          </a:p>
          <a:p>
            <a:pPr>
              <a:buFont typeface="Times" pitchFamily="18" charset="0"/>
              <a:buChar char="•"/>
              <a:defRPr/>
            </a:pPr>
            <a:r>
              <a:rPr lang="en-US" dirty="0"/>
              <a:t>Management of memberships and resources</a:t>
            </a:r>
          </a:p>
          <a:p>
            <a:pPr>
              <a:buFont typeface="Times" pitchFamily="18" charset="0"/>
              <a:buChar char="•"/>
              <a:defRPr/>
            </a:pPr>
            <a:r>
              <a:rPr lang="en-US" dirty="0"/>
              <a:t>Mechanisms for joining a PN-F</a:t>
            </a:r>
          </a:p>
          <a:p>
            <a:pPr>
              <a:buFont typeface="Times" pitchFamily="18" charset="0"/>
              <a:buChar char="•"/>
              <a:defRPr/>
            </a:pPr>
            <a:r>
              <a:rPr lang="en-US" dirty="0"/>
              <a:t>Management of the resources committed to the </a:t>
            </a:r>
            <a:r>
              <a:rPr lang="en-US" dirty="0" smtClean="0"/>
              <a:t>PN-F</a:t>
            </a:r>
            <a:endParaRPr lang="en-US" dirty="0"/>
          </a:p>
          <a:p>
            <a:pPr>
              <a:buFont typeface="Times" pitchFamily="18" charset="0"/>
              <a:buChar char="•"/>
              <a:defRPr/>
            </a:pPr>
            <a:r>
              <a:rPr lang="en-US" dirty="0"/>
              <a:t>Service discovery within </a:t>
            </a:r>
            <a:r>
              <a:rPr lang="en-US" dirty="0" smtClean="0"/>
              <a:t>the </a:t>
            </a:r>
            <a:r>
              <a:rPr lang="en-US" dirty="0"/>
              <a:t>PN-F</a:t>
            </a:r>
          </a:p>
          <a:p>
            <a:pPr>
              <a:buFont typeface="Times" pitchFamily="18" charset="0"/>
              <a:buChar char="•"/>
              <a:defRPr/>
            </a:pPr>
            <a:r>
              <a:rPr lang="en-US" dirty="0"/>
              <a:t>Identity management</a:t>
            </a:r>
          </a:p>
          <a:p>
            <a:pPr>
              <a:buFont typeface="Times" pitchFamily="18" charset="0"/>
              <a:buChar char="•"/>
              <a:defRPr/>
            </a:pPr>
            <a:r>
              <a:rPr lang="en-US" dirty="0"/>
              <a:t>Access control mechanisms</a:t>
            </a:r>
          </a:p>
          <a:p>
            <a:pPr>
              <a:buFont typeface="Times" pitchFamily="18" charset="0"/>
              <a:buChar char="•"/>
              <a:defRPr/>
            </a:pPr>
            <a:r>
              <a:rPr lang="en-US" dirty="0"/>
              <a:t>Security and privacy</a:t>
            </a:r>
          </a:p>
        </p:txBody>
      </p:sp>
      <p:sp>
        <p:nvSpPr>
          <p:cNvPr id="21508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2150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C19FB9-CA0F-4258-8065-464283EE675F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PN-F Architecture</a:t>
            </a:r>
          </a:p>
        </p:txBody>
      </p:sp>
      <p:sp>
        <p:nvSpPr>
          <p:cNvPr id="2253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Components:</a:t>
            </a:r>
          </a:p>
          <a:p>
            <a:pPr>
              <a:buFont typeface="Times" pitchFamily="18" charset="0"/>
              <a:buChar char="•"/>
            </a:pPr>
            <a:r>
              <a:rPr lang="en-US" smtClean="0"/>
              <a:t>Per PN Federation:</a:t>
            </a:r>
          </a:p>
          <a:p>
            <a:pPr lvl="1"/>
            <a:r>
              <a:rPr lang="en-US" smtClean="0"/>
              <a:t>Federation Manager</a:t>
            </a:r>
          </a:p>
          <a:p>
            <a:pPr lvl="1"/>
            <a:r>
              <a:rPr lang="en-US" smtClean="0"/>
              <a:t>PN-F Profile</a:t>
            </a:r>
          </a:p>
          <a:p>
            <a:pPr lvl="1"/>
            <a:endParaRPr lang="en-US" smtClean="0"/>
          </a:p>
          <a:p>
            <a:pPr>
              <a:buFont typeface="Times" pitchFamily="18" charset="0"/>
              <a:buChar char="•"/>
            </a:pPr>
            <a:r>
              <a:rPr lang="en-US" smtClean="0"/>
              <a:t>Per PN:</a:t>
            </a:r>
          </a:p>
          <a:p>
            <a:pPr lvl="1"/>
            <a:r>
              <a:rPr lang="en-US" smtClean="0"/>
              <a:t>Federation Agent</a:t>
            </a:r>
          </a:p>
          <a:p>
            <a:pPr lvl="1"/>
            <a:r>
              <a:rPr lang="en-US" smtClean="0"/>
              <a:t>PN-F Participation Profile </a:t>
            </a:r>
          </a:p>
          <a:p>
            <a:endParaRPr lang="en-US" smtClean="0"/>
          </a:p>
        </p:txBody>
      </p:sp>
      <p:sp>
        <p:nvSpPr>
          <p:cNvPr id="22532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2253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6CA997A-3587-435E-9324-6A0BB6A9308C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PN-F Managed by One of it’s Members</a:t>
            </a:r>
          </a:p>
        </p:txBody>
      </p:sp>
      <p:sp>
        <p:nvSpPr>
          <p:cNvPr id="23555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2355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54E73C5-8B5A-44FF-82F1-B274CAB15D15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8" name="Oval 7"/>
          <p:cNvSpPr/>
          <p:nvPr/>
        </p:nvSpPr>
        <p:spPr>
          <a:xfrm>
            <a:off x="838200" y="2667000"/>
            <a:ext cx="3505200" cy="3505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9" name="Oval 8"/>
          <p:cNvSpPr/>
          <p:nvPr/>
        </p:nvSpPr>
        <p:spPr>
          <a:xfrm>
            <a:off x="4876800" y="2667000"/>
            <a:ext cx="3505200" cy="3505200"/>
          </a:xfrm>
          <a:prstGeom prst="ellipse">
            <a:avLst/>
          </a:prstGeom>
          <a:solidFill>
            <a:srgbClr val="FF66CC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pic>
        <p:nvPicPr>
          <p:cNvPr id="23559" name="Picture 5" descr="g50623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828800"/>
            <a:ext cx="8382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6" descr="g51392b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1828800"/>
            <a:ext cx="1022350" cy="108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ounded Rectangle 11"/>
          <p:cNvSpPr/>
          <p:nvPr/>
        </p:nvSpPr>
        <p:spPr>
          <a:xfrm>
            <a:off x="5715000" y="4038600"/>
            <a:ext cx="1447800" cy="762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dirty="0">
                <a:solidFill>
                  <a:schemeClr val="tx1"/>
                </a:solidFill>
              </a:rPr>
              <a:t>Federation Agent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2057400" y="4038600"/>
            <a:ext cx="1447800" cy="762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dirty="0">
                <a:solidFill>
                  <a:schemeClr val="tx1"/>
                </a:solidFill>
              </a:rPr>
              <a:t>Federation Agent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2057400" y="2971800"/>
            <a:ext cx="1447800" cy="762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dirty="0">
                <a:solidFill>
                  <a:schemeClr val="tx1"/>
                </a:solidFill>
              </a:rPr>
              <a:t>Federation Manager</a:t>
            </a:r>
          </a:p>
        </p:txBody>
      </p:sp>
      <p:sp>
        <p:nvSpPr>
          <p:cNvPr id="16" name="Can 15"/>
          <p:cNvSpPr/>
          <p:nvPr/>
        </p:nvSpPr>
        <p:spPr>
          <a:xfrm>
            <a:off x="1676400" y="5105400"/>
            <a:ext cx="1905000" cy="762000"/>
          </a:xfrm>
          <a:prstGeom prst="can">
            <a:avLst>
              <a:gd name="adj" fmla="val 2500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600" dirty="0">
                <a:solidFill>
                  <a:schemeClr val="tx1"/>
                </a:solidFill>
              </a:rPr>
              <a:t>PN-F Participation Profile</a:t>
            </a:r>
          </a:p>
        </p:txBody>
      </p:sp>
      <p:sp>
        <p:nvSpPr>
          <p:cNvPr id="17" name="Can 16"/>
          <p:cNvSpPr/>
          <p:nvPr/>
        </p:nvSpPr>
        <p:spPr>
          <a:xfrm>
            <a:off x="990600" y="3657600"/>
            <a:ext cx="838200" cy="762000"/>
          </a:xfrm>
          <a:prstGeom prst="can">
            <a:avLst>
              <a:gd name="adj" fmla="val 2500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600" dirty="0">
                <a:solidFill>
                  <a:schemeClr val="tx1"/>
                </a:solidFill>
              </a:rPr>
              <a:t>PN-F Profile</a:t>
            </a:r>
          </a:p>
        </p:txBody>
      </p:sp>
      <p:sp>
        <p:nvSpPr>
          <p:cNvPr id="18" name="Can 17"/>
          <p:cNvSpPr/>
          <p:nvPr/>
        </p:nvSpPr>
        <p:spPr>
          <a:xfrm>
            <a:off x="5638800" y="5105400"/>
            <a:ext cx="1905000" cy="762000"/>
          </a:xfrm>
          <a:prstGeom prst="can">
            <a:avLst>
              <a:gd name="adj" fmla="val 2500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600" dirty="0">
                <a:solidFill>
                  <a:schemeClr val="tx1"/>
                </a:solidFill>
              </a:rPr>
              <a:t>PN-F Participation Profile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3505200" y="3276600"/>
            <a:ext cx="2667000" cy="76200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14" idx="3"/>
            <a:endCxn id="12" idx="1"/>
          </p:cNvCxnSpPr>
          <p:nvPr/>
        </p:nvCxnSpPr>
        <p:spPr>
          <a:xfrm>
            <a:off x="3505200" y="4419600"/>
            <a:ext cx="2209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3810000" y="4038600"/>
            <a:ext cx="685800" cy="762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dirty="0">
                <a:solidFill>
                  <a:schemeClr val="tx1"/>
                </a:solidFill>
              </a:rPr>
              <a:t>GW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4724400" y="4038600"/>
            <a:ext cx="685800" cy="762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dirty="0">
                <a:solidFill>
                  <a:schemeClr val="tx1"/>
                </a:solidFill>
              </a:rPr>
              <a:t>GW</a:t>
            </a:r>
          </a:p>
        </p:txBody>
      </p:sp>
      <p:cxnSp>
        <p:nvCxnSpPr>
          <p:cNvPr id="26" name="Straight Connector 25"/>
          <p:cNvCxnSpPr>
            <a:stCxn id="12" idx="2"/>
            <a:endCxn id="18" idx="1"/>
          </p:cNvCxnSpPr>
          <p:nvPr/>
        </p:nvCxnSpPr>
        <p:spPr>
          <a:xfrm rot="16200000" flipH="1">
            <a:off x="6362700" y="4876800"/>
            <a:ext cx="304800" cy="152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14" idx="2"/>
            <a:endCxn id="16" idx="1"/>
          </p:cNvCxnSpPr>
          <p:nvPr/>
        </p:nvCxnSpPr>
        <p:spPr>
          <a:xfrm rot="5400000">
            <a:off x="2552700" y="4876800"/>
            <a:ext cx="304800" cy="152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15" idx="2"/>
            <a:endCxn id="14" idx="0"/>
          </p:cNvCxnSpPr>
          <p:nvPr/>
        </p:nvCxnSpPr>
        <p:spPr>
          <a:xfrm rot="5400000">
            <a:off x="2628900" y="3886200"/>
            <a:ext cx="304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cxnSpLocks noChangeShapeType="1"/>
          </p:cNvCxnSpPr>
          <p:nvPr/>
        </p:nvCxnSpPr>
        <p:spPr bwMode="auto">
          <a:xfrm flipH="1">
            <a:off x="1828800" y="3505200"/>
            <a:ext cx="228600" cy="22860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alibri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710</Words>
  <Application>Microsoft Office PowerPoint</Application>
  <PresentationFormat>On-screen Show (4:3)</PresentationFormat>
  <Paragraphs>232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Default Design</vt:lpstr>
      <vt:lpstr>Personal Networks Federations</vt:lpstr>
      <vt:lpstr>Definition</vt:lpstr>
      <vt:lpstr>Sharing Photos, Printing Service</vt:lpstr>
      <vt:lpstr>PN-F Characteristics</vt:lpstr>
      <vt:lpstr>PN Federation Examples</vt:lpstr>
      <vt:lpstr>PN Federation Concept</vt:lpstr>
      <vt:lpstr>PN-F Requirements</vt:lpstr>
      <vt:lpstr>PN-F Architecture</vt:lpstr>
      <vt:lpstr>PN-F Managed by One of it’s Members</vt:lpstr>
      <vt:lpstr>PN-F Managed by One of it’s Members</vt:lpstr>
      <vt:lpstr>Life Cycle of a PN-F</vt:lpstr>
      <vt:lpstr>Access Control</vt:lpstr>
      <vt:lpstr>First-Level Access Control</vt:lpstr>
      <vt:lpstr>Second-Level Access Control</vt:lpstr>
      <vt:lpstr>Service Provisioning</vt:lpstr>
      <vt:lpstr>Network Overlay</vt:lpstr>
      <vt:lpstr>Service Proxy</vt:lpstr>
      <vt:lpstr>Security in PN Federations</vt:lpstr>
      <vt:lpstr>Personal Network Directory Service (PNDS)</vt:lpstr>
      <vt:lpstr>Recap – PN Federations</vt:lpstr>
    </vt:vector>
  </TitlesOfParts>
  <Company>TU Delft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Personal Networks</dc:title>
  <dc:creator>Martin Jacobsson</dc:creator>
  <cp:lastModifiedBy>Fransisca</cp:lastModifiedBy>
  <cp:revision>28</cp:revision>
  <dcterms:created xsi:type="dcterms:W3CDTF">2011-06-08T14:58:11Z</dcterms:created>
  <dcterms:modified xsi:type="dcterms:W3CDTF">2011-06-22T21:11:37Z</dcterms:modified>
</cp:coreProperties>
</file>