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1" r:id="rId3"/>
    <p:sldId id="274" r:id="rId4"/>
    <p:sldId id="275" r:id="rId5"/>
    <p:sldId id="276" r:id="rId6"/>
    <p:sldId id="272" r:id="rId7"/>
    <p:sldId id="278" r:id="rId8"/>
    <p:sldId id="277" r:id="rId9"/>
    <p:sldId id="273" r:id="rId10"/>
    <p:sldId id="279" r:id="rId11"/>
    <p:sldId id="286" r:id="rId12"/>
    <p:sldId id="281" r:id="rId13"/>
    <p:sldId id="287" r:id="rId14"/>
    <p:sldId id="283" r:id="rId15"/>
    <p:sldId id="284" r:id="rId16"/>
    <p:sldId id="28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7" autoAdjust="0"/>
    <p:restoredTop sz="94424" autoAdjust="0"/>
  </p:normalViewPr>
  <p:slideViewPr>
    <p:cSldViewPr>
      <p:cViewPr varScale="1">
        <p:scale>
          <a:sx n="104" d="100"/>
          <a:sy n="104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C57BA65-27AC-4AF0-80ED-D4D942D63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+mj-lt"/>
              </a:defRPr>
            </a:lvl1pPr>
          </a:lstStyle>
          <a:p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AB6C89F7-6965-4274-94CF-8D926DAA80D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1EDB5-97C3-4A8F-A268-8C3AFE16E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020D6-4203-49ED-9D09-1633E42AA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340769"/>
            <a:ext cx="7772400" cy="1368152"/>
          </a:xfrm>
        </p:spPr>
        <p:txBody>
          <a:bodyPr anchor="b"/>
          <a:lstStyle>
            <a:lvl1pPr marL="0" indent="0" algn="ctr">
              <a:lnSpc>
                <a:spcPts val="3200"/>
              </a:lnSpc>
              <a:buNone/>
              <a:defRPr sz="36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FA558-7D14-40E3-AF7D-A0E3D15BA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F8D83-C316-4907-983A-1FD412291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E7EE1-66E5-4B69-B552-077B4DF5B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9DAA-F4BB-4278-B3AD-0FB328DA5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30CA-1CB0-4438-8A39-F3AC51628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6A9A9-C83D-419A-83B3-B242F65FE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AE16E-D6DC-4BB5-BFF0-D9CEB99AB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F023-4E32-4F7F-B07C-6AF939FB2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Martin Jacobsson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0C185-A78C-431B-9710-7E894B763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June 20, 2011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088476B-8630-475B-A3F2-E6D01FEA2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17.png"/><Relationship Id="rId18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11.emf"/><Relationship Id="rId12" Type="http://schemas.openxmlformats.org/officeDocument/2006/relationships/image" Target="../media/image16.png"/><Relationship Id="rId17" Type="http://schemas.openxmlformats.org/officeDocument/2006/relationships/image" Target="../media/image20.png"/><Relationship Id="rId2" Type="http://schemas.openxmlformats.org/officeDocument/2006/relationships/image" Target="../media/image7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emf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4.png"/><Relationship Id="rId19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13.png"/><Relationship Id="rId1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2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5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11" Type="http://schemas.openxmlformats.org/officeDocument/2006/relationships/image" Target="../media/image30.png"/><Relationship Id="rId5" Type="http://schemas.openxmlformats.org/officeDocument/2006/relationships/image" Target="../media/image25.wmf"/><Relationship Id="rId15" Type="http://schemas.openxmlformats.org/officeDocument/2006/relationships/image" Target="../media/image34.png"/><Relationship Id="rId10" Type="http://schemas.openxmlformats.org/officeDocument/2006/relationships/image" Target="../media/image29.emf"/><Relationship Id="rId4" Type="http://schemas.openxmlformats.org/officeDocument/2006/relationships/image" Target="../media/image24.wmf"/><Relationship Id="rId9" Type="http://schemas.openxmlformats.org/officeDocument/2006/relationships/image" Target="../media/image28.emf"/><Relationship Id="rId1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1.png"/><Relationship Id="rId7" Type="http://schemas.openxmlformats.org/officeDocument/2006/relationships/image" Target="../media/image38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10" Type="http://schemas.openxmlformats.org/officeDocument/2006/relationships/image" Target="../media/image40.png"/><Relationship Id="rId4" Type="http://schemas.openxmlformats.org/officeDocument/2006/relationships/image" Target="../media/image35.emf"/><Relationship Id="rId9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40389-9F5B-467F-8E47-9AC4C781B70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 Applications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BDE9EE6A-C696-4F3D-9538-1C5FE291F7CC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Federation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Sharing of data, including, e.g., photos, ring tones, calendar events, point of interests, YouTube downloads, and more…</a:t>
            </a:r>
          </a:p>
          <a:p>
            <a:pPr eaLnBrk="1" hangingPunct="1">
              <a:defRPr/>
            </a:pPr>
            <a:r>
              <a:rPr lang="en-US" dirty="0" smtClean="0"/>
              <a:t>Collaborative work during meetings</a:t>
            </a:r>
          </a:p>
          <a:p>
            <a:pPr eaLnBrk="1" hangingPunct="1">
              <a:defRPr/>
            </a:pPr>
            <a:r>
              <a:rPr lang="en-US" dirty="0" smtClean="0"/>
              <a:t>Collaborative work anywhere </a:t>
            </a:r>
          </a:p>
          <a:p>
            <a:pPr eaLnBrk="1" hangingPunct="1">
              <a:defRPr/>
            </a:pPr>
            <a:r>
              <a:rPr lang="en-US" dirty="0" smtClean="0"/>
              <a:t>Assisted living for elderly or impaired people</a:t>
            </a:r>
          </a:p>
          <a:p>
            <a:pPr eaLnBrk="1" hangingPunct="1">
              <a:defRPr/>
            </a:pPr>
            <a:r>
              <a:rPr lang="en-US" dirty="0" smtClean="0"/>
              <a:t>Collaborative work anywhere</a:t>
            </a:r>
          </a:p>
          <a:p>
            <a:pPr eaLnBrk="1" hangingPunct="1">
              <a:defRPr/>
            </a:pPr>
            <a:r>
              <a:rPr lang="en-US" dirty="0" smtClean="0"/>
              <a:t>Gaming</a:t>
            </a:r>
          </a:p>
        </p:txBody>
      </p:sp>
      <p:sp>
        <p:nvSpPr>
          <p:cNvPr id="24581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D6F8D4-8FE2-4398-906A-9D30870069B8}" type="slidenum">
              <a:rPr lang="en-US" sz="1400">
                <a:solidFill>
                  <a:schemeClr val="bg1"/>
                </a:solidFill>
              </a:rPr>
              <a:pPr algn="r"/>
              <a:t>10</a:t>
            </a:fld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22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C904542A-CA56-43C4-A09D-4903D4568C25}" type="slidenum">
              <a:rPr lang="en-US"/>
              <a:pPr>
                <a:defRPr/>
              </a:pPr>
              <a:t>11</a:t>
            </a:fld>
            <a:endParaRPr lang="en-US"/>
          </a:p>
        </p:txBody>
      </p:sp>
      <p:grpSp>
        <p:nvGrpSpPr>
          <p:cNvPr id="25601" name="Group 532"/>
          <p:cNvGrpSpPr>
            <a:grpSpLocks/>
          </p:cNvGrpSpPr>
          <p:nvPr/>
        </p:nvGrpSpPr>
        <p:grpSpPr bwMode="auto">
          <a:xfrm>
            <a:off x="5135563" y="3632200"/>
            <a:ext cx="2246312" cy="2192338"/>
            <a:chOff x="3235" y="2288"/>
            <a:chExt cx="1415" cy="1381"/>
          </a:xfrm>
        </p:grpSpPr>
        <p:sp>
          <p:nvSpPr>
            <p:cNvPr id="25711" name="Oval 530"/>
            <p:cNvSpPr>
              <a:spLocks noChangeArrowheads="1"/>
            </p:cNvSpPr>
            <p:nvPr/>
          </p:nvSpPr>
          <p:spPr bwMode="auto">
            <a:xfrm>
              <a:off x="3235" y="2288"/>
              <a:ext cx="1415" cy="1381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12" name="Oval 531"/>
            <p:cNvSpPr>
              <a:spLocks noChangeArrowheads="1"/>
            </p:cNvSpPr>
            <p:nvPr/>
          </p:nvSpPr>
          <p:spPr bwMode="auto">
            <a:xfrm>
              <a:off x="3235" y="2288"/>
              <a:ext cx="1415" cy="1381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Sharing Photos, Printing Service</a:t>
            </a:r>
          </a:p>
        </p:txBody>
      </p:sp>
      <p:sp>
        <p:nvSpPr>
          <p:cNvPr id="25605" name="Slide Number Placeholder 4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E0BCC51-F2A0-4691-8897-4ABD521E7DAA}" type="slidenum">
              <a:rPr lang="en-US" sz="1400">
                <a:solidFill>
                  <a:schemeClr val="bg1"/>
                </a:solidFill>
              </a:rPr>
              <a:pPr algn="r"/>
              <a:t>11</a:t>
            </a:fld>
            <a:endParaRPr lang="en-US" sz="1400">
              <a:solidFill>
                <a:schemeClr val="bg1"/>
              </a:solidFill>
            </a:endParaRPr>
          </a:p>
        </p:txBody>
      </p:sp>
      <p:grpSp>
        <p:nvGrpSpPr>
          <p:cNvPr id="25606" name="Group 649"/>
          <p:cNvGrpSpPr>
            <a:grpSpLocks/>
          </p:cNvGrpSpPr>
          <p:nvPr/>
        </p:nvGrpSpPr>
        <p:grpSpPr bwMode="auto">
          <a:xfrm>
            <a:off x="5614988" y="3948113"/>
            <a:ext cx="1835150" cy="1671637"/>
            <a:chOff x="3537" y="2487"/>
            <a:chExt cx="1156" cy="1053"/>
          </a:xfrm>
        </p:grpSpPr>
        <p:sp>
          <p:nvSpPr>
            <p:cNvPr id="25709" name="Oval 647"/>
            <p:cNvSpPr>
              <a:spLocks noChangeArrowheads="1"/>
            </p:cNvSpPr>
            <p:nvPr/>
          </p:nvSpPr>
          <p:spPr bwMode="auto">
            <a:xfrm>
              <a:off x="3545" y="2496"/>
              <a:ext cx="1139" cy="103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10" name="Freeform 648"/>
            <p:cNvSpPr>
              <a:spLocks noEditPoints="1"/>
            </p:cNvSpPr>
            <p:nvPr/>
          </p:nvSpPr>
          <p:spPr bwMode="auto">
            <a:xfrm>
              <a:off x="3537" y="2487"/>
              <a:ext cx="1156" cy="1053"/>
            </a:xfrm>
            <a:custGeom>
              <a:avLst/>
              <a:gdLst>
                <a:gd name="T0" fmla="*/ 3371 w 6699"/>
                <a:gd name="T1" fmla="*/ 5 h 6100"/>
                <a:gd name="T2" fmla="*/ 2924 w 6699"/>
                <a:gd name="T3" fmla="*/ 25 h 6100"/>
                <a:gd name="T4" fmla="*/ 2472 w 6699"/>
                <a:gd name="T5" fmla="*/ 209 h 6100"/>
                <a:gd name="T6" fmla="*/ 2189 w 6699"/>
                <a:gd name="T7" fmla="*/ 294 h 6100"/>
                <a:gd name="T8" fmla="*/ 1966 w 6699"/>
                <a:gd name="T9" fmla="*/ 272 h 6100"/>
                <a:gd name="T10" fmla="*/ 1600 w 6699"/>
                <a:gd name="T11" fmla="*/ 449 h 6100"/>
                <a:gd name="T12" fmla="*/ 1178 w 6699"/>
                <a:gd name="T13" fmla="*/ 729 h 6100"/>
                <a:gd name="T14" fmla="*/ 943 w 6699"/>
                <a:gd name="T15" fmla="*/ 1068 h 6100"/>
                <a:gd name="T16" fmla="*/ 743 w 6699"/>
                <a:gd name="T17" fmla="*/ 1288 h 6100"/>
                <a:gd name="T18" fmla="*/ 529 w 6699"/>
                <a:gd name="T19" fmla="*/ 1404 h 6100"/>
                <a:gd name="T20" fmla="*/ 374 w 6699"/>
                <a:gd name="T21" fmla="*/ 1862 h 6100"/>
                <a:gd name="T22" fmla="*/ 241 w 6699"/>
                <a:gd name="T23" fmla="*/ 1911 h 6100"/>
                <a:gd name="T24" fmla="*/ 78 w 6699"/>
                <a:gd name="T25" fmla="*/ 2392 h 6100"/>
                <a:gd name="T26" fmla="*/ 153 w 6699"/>
                <a:gd name="T27" fmla="*/ 2512 h 6100"/>
                <a:gd name="T28" fmla="*/ 0 w 6699"/>
                <a:gd name="T29" fmla="*/ 2970 h 6100"/>
                <a:gd name="T30" fmla="*/ 121 w 6699"/>
                <a:gd name="T31" fmla="*/ 3391 h 6100"/>
                <a:gd name="T32" fmla="*/ 36 w 6699"/>
                <a:gd name="T33" fmla="*/ 3503 h 6100"/>
                <a:gd name="T34" fmla="*/ 164 w 6699"/>
                <a:gd name="T35" fmla="*/ 3996 h 6100"/>
                <a:gd name="T36" fmla="*/ 293 w 6699"/>
                <a:gd name="T37" fmla="*/ 4055 h 6100"/>
                <a:gd name="T38" fmla="*/ 404 w 6699"/>
                <a:gd name="T39" fmla="*/ 4506 h 6100"/>
                <a:gd name="T40" fmla="*/ 681 w 6699"/>
                <a:gd name="T41" fmla="*/ 4735 h 6100"/>
                <a:gd name="T42" fmla="*/ 731 w 6699"/>
                <a:gd name="T43" fmla="*/ 4952 h 6100"/>
                <a:gd name="T44" fmla="*/ 1018 w 6699"/>
                <a:gd name="T45" fmla="*/ 5240 h 6100"/>
                <a:gd name="T46" fmla="*/ 1423 w 6699"/>
                <a:gd name="T47" fmla="*/ 5545 h 6100"/>
                <a:gd name="T48" fmla="*/ 1777 w 6699"/>
                <a:gd name="T49" fmla="*/ 5744 h 6100"/>
                <a:gd name="T50" fmla="*/ 2156 w 6699"/>
                <a:gd name="T51" fmla="*/ 5795 h 6100"/>
                <a:gd name="T52" fmla="*/ 2278 w 6699"/>
                <a:gd name="T53" fmla="*/ 5836 h 6100"/>
                <a:gd name="T54" fmla="*/ 2674 w 6699"/>
                <a:gd name="T55" fmla="*/ 6038 h 6100"/>
                <a:gd name="T56" fmla="*/ 3148 w 6699"/>
                <a:gd name="T57" fmla="*/ 5994 h 6100"/>
                <a:gd name="T58" fmla="*/ 3444 w 6699"/>
                <a:gd name="T59" fmla="*/ 5999 h 6100"/>
                <a:gd name="T60" fmla="*/ 3649 w 6699"/>
                <a:gd name="T61" fmla="*/ 6088 h 6100"/>
                <a:gd name="T62" fmla="*/ 4085 w 6699"/>
                <a:gd name="T63" fmla="*/ 5925 h 6100"/>
                <a:gd name="T64" fmla="*/ 4265 w 6699"/>
                <a:gd name="T65" fmla="*/ 5985 h 6100"/>
                <a:gd name="T66" fmla="*/ 4689 w 6699"/>
                <a:gd name="T67" fmla="*/ 5739 h 6100"/>
                <a:gd name="T68" fmla="*/ 4823 w 6699"/>
                <a:gd name="T69" fmla="*/ 5790 h 6100"/>
                <a:gd name="T70" fmla="*/ 5269 w 6699"/>
                <a:gd name="T71" fmla="*/ 5549 h 6100"/>
                <a:gd name="T72" fmla="*/ 5518 w 6699"/>
                <a:gd name="T73" fmla="*/ 5374 h 6100"/>
                <a:gd name="T74" fmla="*/ 5893 w 6699"/>
                <a:gd name="T75" fmla="*/ 5034 h 6100"/>
                <a:gd name="T76" fmla="*/ 6153 w 6699"/>
                <a:gd name="T77" fmla="*/ 4721 h 6100"/>
                <a:gd name="T78" fmla="*/ 6128 w 6699"/>
                <a:gd name="T79" fmla="*/ 4581 h 6100"/>
                <a:gd name="T80" fmla="*/ 6435 w 6699"/>
                <a:gd name="T81" fmla="*/ 4239 h 6100"/>
                <a:gd name="T82" fmla="*/ 6498 w 6699"/>
                <a:gd name="T83" fmla="*/ 3785 h 6100"/>
                <a:gd name="T84" fmla="*/ 6620 w 6699"/>
                <a:gd name="T85" fmla="*/ 3711 h 6100"/>
                <a:gd name="T86" fmla="*/ 6695 w 6699"/>
                <a:gd name="T87" fmla="*/ 3209 h 6100"/>
                <a:gd name="T88" fmla="*/ 6595 w 6699"/>
                <a:gd name="T89" fmla="*/ 2898 h 6100"/>
                <a:gd name="T90" fmla="*/ 6673 w 6699"/>
                <a:gd name="T91" fmla="*/ 2662 h 6100"/>
                <a:gd name="T92" fmla="*/ 6476 w 6699"/>
                <a:gd name="T93" fmla="*/ 2243 h 6100"/>
                <a:gd name="T94" fmla="*/ 6536 w 6699"/>
                <a:gd name="T95" fmla="*/ 2107 h 6100"/>
                <a:gd name="T96" fmla="*/ 6237 w 6699"/>
                <a:gd name="T97" fmla="*/ 1696 h 6100"/>
                <a:gd name="T98" fmla="*/ 6187 w 6699"/>
                <a:gd name="T99" fmla="*/ 1611 h 6100"/>
                <a:gd name="T100" fmla="*/ 6033 w 6699"/>
                <a:gd name="T101" fmla="*/ 1224 h 6100"/>
                <a:gd name="T102" fmla="*/ 5717 w 6699"/>
                <a:gd name="T103" fmla="*/ 893 h 6100"/>
                <a:gd name="T104" fmla="*/ 5364 w 6699"/>
                <a:gd name="T105" fmla="*/ 614 h 6100"/>
                <a:gd name="T106" fmla="*/ 4969 w 6699"/>
                <a:gd name="T107" fmla="*/ 493 h 6100"/>
                <a:gd name="T108" fmla="*/ 4701 w 6699"/>
                <a:gd name="T109" fmla="*/ 367 h 6100"/>
                <a:gd name="T110" fmla="*/ 4454 w 6699"/>
                <a:gd name="T111" fmla="*/ 170 h 6100"/>
                <a:gd name="T112" fmla="*/ 4329 w 6699"/>
                <a:gd name="T113" fmla="*/ 237 h 6100"/>
                <a:gd name="T114" fmla="*/ 3942 w 6699"/>
                <a:gd name="T115" fmla="*/ 48 h 6100"/>
                <a:gd name="T116" fmla="*/ 3454 w 6699"/>
                <a:gd name="T117" fmla="*/ 102 h 61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699"/>
                <a:gd name="T178" fmla="*/ 0 h 6100"/>
                <a:gd name="T179" fmla="*/ 6699 w 6699"/>
                <a:gd name="T180" fmla="*/ 6100 h 610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699" h="6100">
                  <a:moveTo>
                    <a:pt x="3371" y="5"/>
                  </a:moveTo>
                  <a:lnTo>
                    <a:pt x="3372" y="6"/>
                  </a:lnTo>
                  <a:cubicBezTo>
                    <a:pt x="3392" y="16"/>
                    <a:pt x="3403" y="39"/>
                    <a:pt x="3398" y="62"/>
                  </a:cubicBezTo>
                  <a:cubicBezTo>
                    <a:pt x="3393" y="84"/>
                    <a:pt x="3373" y="100"/>
                    <a:pt x="3350" y="100"/>
                  </a:cubicBezTo>
                  <a:lnTo>
                    <a:pt x="3265" y="101"/>
                  </a:lnTo>
                  <a:lnTo>
                    <a:pt x="3252" y="102"/>
                  </a:lnTo>
                  <a:lnTo>
                    <a:pt x="3249" y="2"/>
                  </a:lnTo>
                  <a:lnTo>
                    <a:pt x="3264" y="1"/>
                  </a:lnTo>
                  <a:lnTo>
                    <a:pt x="3349" y="0"/>
                  </a:lnTo>
                  <a:lnTo>
                    <a:pt x="3327" y="95"/>
                  </a:lnTo>
                  <a:lnTo>
                    <a:pt x="3326" y="95"/>
                  </a:lnTo>
                  <a:lnTo>
                    <a:pt x="3371" y="5"/>
                  </a:lnTo>
                  <a:close/>
                  <a:moveTo>
                    <a:pt x="3154" y="106"/>
                  </a:moveTo>
                  <a:lnTo>
                    <a:pt x="3098" y="109"/>
                  </a:lnTo>
                  <a:lnTo>
                    <a:pt x="3055" y="113"/>
                  </a:lnTo>
                  <a:lnTo>
                    <a:pt x="3047" y="13"/>
                  </a:lnTo>
                  <a:lnTo>
                    <a:pt x="3093" y="9"/>
                  </a:lnTo>
                  <a:lnTo>
                    <a:pt x="3148" y="6"/>
                  </a:lnTo>
                  <a:lnTo>
                    <a:pt x="3154" y="106"/>
                  </a:lnTo>
                  <a:close/>
                  <a:moveTo>
                    <a:pt x="2956" y="122"/>
                  </a:moveTo>
                  <a:lnTo>
                    <a:pt x="2934" y="124"/>
                  </a:lnTo>
                  <a:lnTo>
                    <a:pt x="2858" y="134"/>
                  </a:lnTo>
                  <a:lnTo>
                    <a:pt x="2846" y="35"/>
                  </a:lnTo>
                  <a:lnTo>
                    <a:pt x="2924" y="25"/>
                  </a:lnTo>
                  <a:lnTo>
                    <a:pt x="2946" y="22"/>
                  </a:lnTo>
                  <a:lnTo>
                    <a:pt x="2956" y="122"/>
                  </a:lnTo>
                  <a:close/>
                  <a:moveTo>
                    <a:pt x="2762" y="149"/>
                  </a:moveTo>
                  <a:lnTo>
                    <a:pt x="2693" y="161"/>
                  </a:lnTo>
                  <a:lnTo>
                    <a:pt x="2665" y="166"/>
                  </a:lnTo>
                  <a:lnTo>
                    <a:pt x="2645" y="68"/>
                  </a:lnTo>
                  <a:lnTo>
                    <a:pt x="2676" y="62"/>
                  </a:lnTo>
                  <a:lnTo>
                    <a:pt x="2745" y="50"/>
                  </a:lnTo>
                  <a:lnTo>
                    <a:pt x="2762" y="149"/>
                  </a:lnTo>
                  <a:close/>
                  <a:moveTo>
                    <a:pt x="2568" y="187"/>
                  </a:moveTo>
                  <a:lnTo>
                    <a:pt x="2536" y="194"/>
                  </a:lnTo>
                  <a:lnTo>
                    <a:pt x="2472" y="209"/>
                  </a:lnTo>
                  <a:lnTo>
                    <a:pt x="2448" y="112"/>
                  </a:lnTo>
                  <a:lnTo>
                    <a:pt x="2514" y="96"/>
                  </a:lnTo>
                  <a:lnTo>
                    <a:pt x="2546" y="89"/>
                  </a:lnTo>
                  <a:lnTo>
                    <a:pt x="2568" y="187"/>
                  </a:lnTo>
                  <a:close/>
                  <a:moveTo>
                    <a:pt x="2377" y="235"/>
                  </a:moveTo>
                  <a:lnTo>
                    <a:pt x="2305" y="256"/>
                  </a:lnTo>
                  <a:lnTo>
                    <a:pt x="2283" y="263"/>
                  </a:lnTo>
                  <a:lnTo>
                    <a:pt x="2252" y="168"/>
                  </a:lnTo>
                  <a:lnTo>
                    <a:pt x="2277" y="160"/>
                  </a:lnTo>
                  <a:lnTo>
                    <a:pt x="2349" y="139"/>
                  </a:lnTo>
                  <a:lnTo>
                    <a:pt x="2377" y="235"/>
                  </a:lnTo>
                  <a:close/>
                  <a:moveTo>
                    <a:pt x="2189" y="294"/>
                  </a:moveTo>
                  <a:lnTo>
                    <a:pt x="2156" y="306"/>
                  </a:lnTo>
                  <a:lnTo>
                    <a:pt x="2096" y="328"/>
                  </a:lnTo>
                  <a:lnTo>
                    <a:pt x="2061" y="234"/>
                  </a:lnTo>
                  <a:lnTo>
                    <a:pt x="2123" y="211"/>
                  </a:lnTo>
                  <a:lnTo>
                    <a:pt x="2156" y="200"/>
                  </a:lnTo>
                  <a:lnTo>
                    <a:pt x="2189" y="294"/>
                  </a:lnTo>
                  <a:close/>
                  <a:moveTo>
                    <a:pt x="2005" y="364"/>
                  </a:moveTo>
                  <a:lnTo>
                    <a:pt x="1938" y="392"/>
                  </a:lnTo>
                  <a:lnTo>
                    <a:pt x="1914" y="403"/>
                  </a:lnTo>
                  <a:lnTo>
                    <a:pt x="1873" y="312"/>
                  </a:lnTo>
                  <a:lnTo>
                    <a:pt x="1899" y="300"/>
                  </a:lnTo>
                  <a:lnTo>
                    <a:pt x="1966" y="272"/>
                  </a:lnTo>
                  <a:lnTo>
                    <a:pt x="2005" y="364"/>
                  </a:lnTo>
                  <a:close/>
                  <a:moveTo>
                    <a:pt x="1825" y="445"/>
                  </a:moveTo>
                  <a:lnTo>
                    <a:pt x="1798" y="458"/>
                  </a:lnTo>
                  <a:lnTo>
                    <a:pt x="1737" y="489"/>
                  </a:lnTo>
                  <a:lnTo>
                    <a:pt x="1691" y="401"/>
                  </a:lnTo>
                  <a:lnTo>
                    <a:pt x="1755" y="367"/>
                  </a:lnTo>
                  <a:lnTo>
                    <a:pt x="1781" y="355"/>
                  </a:lnTo>
                  <a:lnTo>
                    <a:pt x="1825" y="445"/>
                  </a:lnTo>
                  <a:close/>
                  <a:moveTo>
                    <a:pt x="1651" y="535"/>
                  </a:moveTo>
                  <a:lnTo>
                    <a:pt x="1564" y="586"/>
                  </a:lnTo>
                  <a:lnTo>
                    <a:pt x="1514" y="499"/>
                  </a:lnTo>
                  <a:lnTo>
                    <a:pt x="1600" y="449"/>
                  </a:lnTo>
                  <a:lnTo>
                    <a:pt x="1651" y="535"/>
                  </a:lnTo>
                  <a:close/>
                  <a:moveTo>
                    <a:pt x="1481" y="637"/>
                  </a:moveTo>
                  <a:lnTo>
                    <a:pt x="1402" y="688"/>
                  </a:lnTo>
                  <a:lnTo>
                    <a:pt x="1400" y="690"/>
                  </a:lnTo>
                  <a:lnTo>
                    <a:pt x="1341" y="609"/>
                  </a:lnTo>
                  <a:lnTo>
                    <a:pt x="1348" y="604"/>
                  </a:lnTo>
                  <a:lnTo>
                    <a:pt x="1427" y="553"/>
                  </a:lnTo>
                  <a:lnTo>
                    <a:pt x="1481" y="637"/>
                  </a:lnTo>
                  <a:close/>
                  <a:moveTo>
                    <a:pt x="1318" y="748"/>
                  </a:moveTo>
                  <a:lnTo>
                    <a:pt x="1279" y="776"/>
                  </a:lnTo>
                  <a:lnTo>
                    <a:pt x="1240" y="807"/>
                  </a:lnTo>
                  <a:lnTo>
                    <a:pt x="1178" y="729"/>
                  </a:lnTo>
                  <a:lnTo>
                    <a:pt x="1221" y="695"/>
                  </a:lnTo>
                  <a:lnTo>
                    <a:pt x="1260" y="667"/>
                  </a:lnTo>
                  <a:lnTo>
                    <a:pt x="1318" y="748"/>
                  </a:lnTo>
                  <a:close/>
                  <a:moveTo>
                    <a:pt x="1162" y="869"/>
                  </a:moveTo>
                  <a:lnTo>
                    <a:pt x="1162" y="869"/>
                  </a:lnTo>
                  <a:lnTo>
                    <a:pt x="1088" y="933"/>
                  </a:lnTo>
                  <a:lnTo>
                    <a:pt x="1022" y="857"/>
                  </a:lnTo>
                  <a:lnTo>
                    <a:pt x="1099" y="791"/>
                  </a:lnTo>
                  <a:lnTo>
                    <a:pt x="1162" y="869"/>
                  </a:lnTo>
                  <a:close/>
                  <a:moveTo>
                    <a:pt x="1015" y="999"/>
                  </a:moveTo>
                  <a:lnTo>
                    <a:pt x="943" y="1068"/>
                  </a:lnTo>
                  <a:lnTo>
                    <a:pt x="874" y="995"/>
                  </a:lnTo>
                  <a:lnTo>
                    <a:pt x="946" y="926"/>
                  </a:lnTo>
                  <a:lnTo>
                    <a:pt x="1015" y="999"/>
                  </a:lnTo>
                  <a:close/>
                  <a:moveTo>
                    <a:pt x="876" y="1138"/>
                  </a:moveTo>
                  <a:lnTo>
                    <a:pt x="839" y="1176"/>
                  </a:lnTo>
                  <a:lnTo>
                    <a:pt x="810" y="1210"/>
                  </a:lnTo>
                  <a:lnTo>
                    <a:pt x="734" y="1145"/>
                  </a:lnTo>
                  <a:lnTo>
                    <a:pt x="767" y="1107"/>
                  </a:lnTo>
                  <a:lnTo>
                    <a:pt x="803" y="1069"/>
                  </a:lnTo>
                  <a:lnTo>
                    <a:pt x="876" y="1138"/>
                  </a:lnTo>
                  <a:close/>
                  <a:moveTo>
                    <a:pt x="745" y="1286"/>
                  </a:moveTo>
                  <a:lnTo>
                    <a:pt x="743" y="1288"/>
                  </a:lnTo>
                  <a:lnTo>
                    <a:pt x="697" y="1345"/>
                  </a:lnTo>
                  <a:lnTo>
                    <a:pt x="684" y="1362"/>
                  </a:lnTo>
                  <a:lnTo>
                    <a:pt x="605" y="1301"/>
                  </a:lnTo>
                  <a:lnTo>
                    <a:pt x="619" y="1282"/>
                  </a:lnTo>
                  <a:lnTo>
                    <a:pt x="667" y="1223"/>
                  </a:lnTo>
                  <a:lnTo>
                    <a:pt x="669" y="1221"/>
                  </a:lnTo>
                  <a:lnTo>
                    <a:pt x="745" y="1286"/>
                  </a:lnTo>
                  <a:close/>
                  <a:moveTo>
                    <a:pt x="625" y="1441"/>
                  </a:moveTo>
                  <a:lnTo>
                    <a:pt x="610" y="1463"/>
                  </a:lnTo>
                  <a:lnTo>
                    <a:pt x="569" y="1522"/>
                  </a:lnTo>
                  <a:lnTo>
                    <a:pt x="486" y="1465"/>
                  </a:lnTo>
                  <a:lnTo>
                    <a:pt x="529" y="1404"/>
                  </a:lnTo>
                  <a:lnTo>
                    <a:pt x="544" y="1382"/>
                  </a:lnTo>
                  <a:lnTo>
                    <a:pt x="625" y="1441"/>
                  </a:lnTo>
                  <a:close/>
                  <a:moveTo>
                    <a:pt x="516" y="1604"/>
                  </a:moveTo>
                  <a:lnTo>
                    <a:pt x="490" y="1646"/>
                  </a:lnTo>
                  <a:lnTo>
                    <a:pt x="466" y="1689"/>
                  </a:lnTo>
                  <a:lnTo>
                    <a:pt x="379" y="1638"/>
                  </a:lnTo>
                  <a:lnTo>
                    <a:pt x="405" y="1594"/>
                  </a:lnTo>
                  <a:lnTo>
                    <a:pt x="431" y="1552"/>
                  </a:lnTo>
                  <a:lnTo>
                    <a:pt x="516" y="1604"/>
                  </a:lnTo>
                  <a:close/>
                  <a:moveTo>
                    <a:pt x="418" y="1774"/>
                  </a:moveTo>
                  <a:lnTo>
                    <a:pt x="385" y="1838"/>
                  </a:lnTo>
                  <a:lnTo>
                    <a:pt x="374" y="1862"/>
                  </a:lnTo>
                  <a:lnTo>
                    <a:pt x="284" y="1819"/>
                  </a:lnTo>
                  <a:lnTo>
                    <a:pt x="296" y="1793"/>
                  </a:lnTo>
                  <a:lnTo>
                    <a:pt x="329" y="1728"/>
                  </a:lnTo>
                  <a:lnTo>
                    <a:pt x="418" y="1774"/>
                  </a:lnTo>
                  <a:close/>
                  <a:moveTo>
                    <a:pt x="332" y="1952"/>
                  </a:moveTo>
                  <a:lnTo>
                    <a:pt x="324" y="1970"/>
                  </a:lnTo>
                  <a:lnTo>
                    <a:pt x="296" y="2038"/>
                  </a:lnTo>
                  <a:lnTo>
                    <a:pt x="294" y="2041"/>
                  </a:lnTo>
                  <a:lnTo>
                    <a:pt x="201" y="2005"/>
                  </a:lnTo>
                  <a:lnTo>
                    <a:pt x="203" y="1999"/>
                  </a:lnTo>
                  <a:lnTo>
                    <a:pt x="233" y="1930"/>
                  </a:lnTo>
                  <a:lnTo>
                    <a:pt x="241" y="1911"/>
                  </a:lnTo>
                  <a:lnTo>
                    <a:pt x="332" y="1952"/>
                  </a:lnTo>
                  <a:close/>
                  <a:moveTo>
                    <a:pt x="259" y="2134"/>
                  </a:moveTo>
                  <a:lnTo>
                    <a:pt x="245" y="2175"/>
                  </a:lnTo>
                  <a:lnTo>
                    <a:pt x="228" y="2227"/>
                  </a:lnTo>
                  <a:lnTo>
                    <a:pt x="133" y="2196"/>
                  </a:lnTo>
                  <a:lnTo>
                    <a:pt x="150" y="2141"/>
                  </a:lnTo>
                  <a:lnTo>
                    <a:pt x="165" y="2100"/>
                  </a:lnTo>
                  <a:lnTo>
                    <a:pt x="259" y="2134"/>
                  </a:lnTo>
                  <a:close/>
                  <a:moveTo>
                    <a:pt x="199" y="2320"/>
                  </a:moveTo>
                  <a:lnTo>
                    <a:pt x="182" y="2385"/>
                  </a:lnTo>
                  <a:lnTo>
                    <a:pt x="175" y="2416"/>
                  </a:lnTo>
                  <a:lnTo>
                    <a:pt x="78" y="2392"/>
                  </a:lnTo>
                  <a:lnTo>
                    <a:pt x="85" y="2360"/>
                  </a:lnTo>
                  <a:lnTo>
                    <a:pt x="103" y="2294"/>
                  </a:lnTo>
                  <a:lnTo>
                    <a:pt x="199" y="2320"/>
                  </a:lnTo>
                  <a:close/>
                  <a:moveTo>
                    <a:pt x="153" y="2512"/>
                  </a:moveTo>
                  <a:lnTo>
                    <a:pt x="150" y="2529"/>
                  </a:lnTo>
                  <a:lnTo>
                    <a:pt x="136" y="2602"/>
                  </a:lnTo>
                  <a:lnTo>
                    <a:pt x="136" y="2608"/>
                  </a:lnTo>
                  <a:lnTo>
                    <a:pt x="37" y="2592"/>
                  </a:lnTo>
                  <a:lnTo>
                    <a:pt x="38" y="2584"/>
                  </a:lnTo>
                  <a:lnTo>
                    <a:pt x="52" y="2508"/>
                  </a:lnTo>
                  <a:lnTo>
                    <a:pt x="55" y="2491"/>
                  </a:lnTo>
                  <a:lnTo>
                    <a:pt x="153" y="2512"/>
                  </a:lnTo>
                  <a:close/>
                  <a:moveTo>
                    <a:pt x="121" y="2705"/>
                  </a:moveTo>
                  <a:lnTo>
                    <a:pt x="116" y="2749"/>
                  </a:lnTo>
                  <a:lnTo>
                    <a:pt x="110" y="2803"/>
                  </a:lnTo>
                  <a:lnTo>
                    <a:pt x="11" y="2793"/>
                  </a:lnTo>
                  <a:lnTo>
                    <a:pt x="16" y="2737"/>
                  </a:lnTo>
                  <a:lnTo>
                    <a:pt x="22" y="2692"/>
                  </a:lnTo>
                  <a:lnTo>
                    <a:pt x="121" y="2705"/>
                  </a:lnTo>
                  <a:close/>
                  <a:moveTo>
                    <a:pt x="103" y="2900"/>
                  </a:moveTo>
                  <a:lnTo>
                    <a:pt x="100" y="2974"/>
                  </a:lnTo>
                  <a:lnTo>
                    <a:pt x="100" y="2998"/>
                  </a:lnTo>
                  <a:lnTo>
                    <a:pt x="0" y="2997"/>
                  </a:lnTo>
                  <a:lnTo>
                    <a:pt x="0" y="2970"/>
                  </a:lnTo>
                  <a:lnTo>
                    <a:pt x="3" y="2896"/>
                  </a:lnTo>
                  <a:lnTo>
                    <a:pt x="103" y="2900"/>
                  </a:lnTo>
                  <a:close/>
                  <a:moveTo>
                    <a:pt x="100" y="3097"/>
                  </a:moveTo>
                  <a:lnTo>
                    <a:pt x="100" y="3127"/>
                  </a:lnTo>
                  <a:lnTo>
                    <a:pt x="103" y="3196"/>
                  </a:lnTo>
                  <a:lnTo>
                    <a:pt x="3" y="3200"/>
                  </a:lnTo>
                  <a:lnTo>
                    <a:pt x="0" y="3129"/>
                  </a:lnTo>
                  <a:lnTo>
                    <a:pt x="0" y="3099"/>
                  </a:lnTo>
                  <a:lnTo>
                    <a:pt x="100" y="3097"/>
                  </a:lnTo>
                  <a:close/>
                  <a:moveTo>
                    <a:pt x="110" y="3292"/>
                  </a:moveTo>
                  <a:lnTo>
                    <a:pt x="116" y="3352"/>
                  </a:lnTo>
                  <a:lnTo>
                    <a:pt x="121" y="3391"/>
                  </a:lnTo>
                  <a:lnTo>
                    <a:pt x="22" y="3403"/>
                  </a:lnTo>
                  <a:lnTo>
                    <a:pt x="17" y="3362"/>
                  </a:lnTo>
                  <a:lnTo>
                    <a:pt x="11" y="3302"/>
                  </a:lnTo>
                  <a:lnTo>
                    <a:pt x="110" y="3292"/>
                  </a:lnTo>
                  <a:close/>
                  <a:moveTo>
                    <a:pt x="135" y="3488"/>
                  </a:moveTo>
                  <a:lnTo>
                    <a:pt x="137" y="3500"/>
                  </a:lnTo>
                  <a:lnTo>
                    <a:pt x="150" y="3572"/>
                  </a:lnTo>
                  <a:lnTo>
                    <a:pt x="153" y="3584"/>
                  </a:lnTo>
                  <a:lnTo>
                    <a:pt x="55" y="3604"/>
                  </a:lnTo>
                  <a:lnTo>
                    <a:pt x="52" y="3590"/>
                  </a:lnTo>
                  <a:lnTo>
                    <a:pt x="38" y="3515"/>
                  </a:lnTo>
                  <a:lnTo>
                    <a:pt x="36" y="3503"/>
                  </a:lnTo>
                  <a:lnTo>
                    <a:pt x="135" y="3488"/>
                  </a:lnTo>
                  <a:close/>
                  <a:moveTo>
                    <a:pt x="174" y="3680"/>
                  </a:moveTo>
                  <a:lnTo>
                    <a:pt x="183" y="3716"/>
                  </a:lnTo>
                  <a:lnTo>
                    <a:pt x="199" y="3776"/>
                  </a:lnTo>
                  <a:lnTo>
                    <a:pt x="102" y="3802"/>
                  </a:lnTo>
                  <a:lnTo>
                    <a:pt x="85" y="3740"/>
                  </a:lnTo>
                  <a:lnTo>
                    <a:pt x="77" y="3703"/>
                  </a:lnTo>
                  <a:lnTo>
                    <a:pt x="174" y="3680"/>
                  </a:lnTo>
                  <a:close/>
                  <a:moveTo>
                    <a:pt x="226" y="3869"/>
                  </a:moveTo>
                  <a:lnTo>
                    <a:pt x="245" y="3927"/>
                  </a:lnTo>
                  <a:lnTo>
                    <a:pt x="258" y="3962"/>
                  </a:lnTo>
                  <a:lnTo>
                    <a:pt x="164" y="3996"/>
                  </a:lnTo>
                  <a:lnTo>
                    <a:pt x="150" y="3958"/>
                  </a:lnTo>
                  <a:lnTo>
                    <a:pt x="131" y="3900"/>
                  </a:lnTo>
                  <a:lnTo>
                    <a:pt x="226" y="3869"/>
                  </a:lnTo>
                  <a:close/>
                  <a:moveTo>
                    <a:pt x="293" y="4055"/>
                  </a:moveTo>
                  <a:lnTo>
                    <a:pt x="296" y="4064"/>
                  </a:lnTo>
                  <a:lnTo>
                    <a:pt x="325" y="4131"/>
                  </a:lnTo>
                  <a:lnTo>
                    <a:pt x="331" y="4144"/>
                  </a:lnTo>
                  <a:lnTo>
                    <a:pt x="239" y="4185"/>
                  </a:lnTo>
                  <a:lnTo>
                    <a:pt x="232" y="4170"/>
                  </a:lnTo>
                  <a:lnTo>
                    <a:pt x="203" y="4100"/>
                  </a:lnTo>
                  <a:lnTo>
                    <a:pt x="199" y="4091"/>
                  </a:lnTo>
                  <a:lnTo>
                    <a:pt x="293" y="4055"/>
                  </a:lnTo>
                  <a:close/>
                  <a:moveTo>
                    <a:pt x="372" y="4234"/>
                  </a:moveTo>
                  <a:lnTo>
                    <a:pt x="386" y="4264"/>
                  </a:lnTo>
                  <a:lnTo>
                    <a:pt x="416" y="4322"/>
                  </a:lnTo>
                  <a:lnTo>
                    <a:pt x="327" y="4368"/>
                  </a:lnTo>
                  <a:lnTo>
                    <a:pt x="296" y="4307"/>
                  </a:lnTo>
                  <a:lnTo>
                    <a:pt x="282" y="4277"/>
                  </a:lnTo>
                  <a:lnTo>
                    <a:pt x="372" y="4234"/>
                  </a:lnTo>
                  <a:close/>
                  <a:moveTo>
                    <a:pt x="463" y="4407"/>
                  </a:moveTo>
                  <a:lnTo>
                    <a:pt x="491" y="4455"/>
                  </a:lnTo>
                  <a:lnTo>
                    <a:pt x="514" y="4492"/>
                  </a:lnTo>
                  <a:lnTo>
                    <a:pt x="429" y="4545"/>
                  </a:lnTo>
                  <a:lnTo>
                    <a:pt x="404" y="4506"/>
                  </a:lnTo>
                  <a:lnTo>
                    <a:pt x="377" y="4458"/>
                  </a:lnTo>
                  <a:lnTo>
                    <a:pt x="463" y="4407"/>
                  </a:lnTo>
                  <a:close/>
                  <a:moveTo>
                    <a:pt x="567" y="4576"/>
                  </a:moveTo>
                  <a:lnTo>
                    <a:pt x="569" y="4579"/>
                  </a:lnTo>
                  <a:lnTo>
                    <a:pt x="610" y="4639"/>
                  </a:lnTo>
                  <a:lnTo>
                    <a:pt x="622" y="4656"/>
                  </a:lnTo>
                  <a:lnTo>
                    <a:pt x="541" y="4714"/>
                  </a:lnTo>
                  <a:lnTo>
                    <a:pt x="528" y="4696"/>
                  </a:lnTo>
                  <a:lnTo>
                    <a:pt x="485" y="4633"/>
                  </a:lnTo>
                  <a:lnTo>
                    <a:pt x="483" y="4630"/>
                  </a:lnTo>
                  <a:lnTo>
                    <a:pt x="567" y="4576"/>
                  </a:lnTo>
                  <a:close/>
                  <a:moveTo>
                    <a:pt x="681" y="4735"/>
                  </a:moveTo>
                  <a:lnTo>
                    <a:pt x="698" y="4757"/>
                  </a:lnTo>
                  <a:lnTo>
                    <a:pt x="743" y="4812"/>
                  </a:lnTo>
                  <a:lnTo>
                    <a:pt x="665" y="4875"/>
                  </a:lnTo>
                  <a:lnTo>
                    <a:pt x="618" y="4818"/>
                  </a:lnTo>
                  <a:lnTo>
                    <a:pt x="602" y="4796"/>
                  </a:lnTo>
                  <a:lnTo>
                    <a:pt x="681" y="4735"/>
                  </a:lnTo>
                  <a:close/>
                  <a:moveTo>
                    <a:pt x="807" y="4887"/>
                  </a:moveTo>
                  <a:lnTo>
                    <a:pt x="841" y="4926"/>
                  </a:lnTo>
                  <a:lnTo>
                    <a:pt x="872" y="4959"/>
                  </a:lnTo>
                  <a:lnTo>
                    <a:pt x="800" y="5028"/>
                  </a:lnTo>
                  <a:lnTo>
                    <a:pt x="765" y="4991"/>
                  </a:lnTo>
                  <a:lnTo>
                    <a:pt x="731" y="4952"/>
                  </a:lnTo>
                  <a:lnTo>
                    <a:pt x="807" y="4887"/>
                  </a:lnTo>
                  <a:close/>
                  <a:moveTo>
                    <a:pt x="941" y="5031"/>
                  </a:moveTo>
                  <a:lnTo>
                    <a:pt x="943" y="5033"/>
                  </a:lnTo>
                  <a:lnTo>
                    <a:pt x="1012" y="5099"/>
                  </a:lnTo>
                  <a:lnTo>
                    <a:pt x="943" y="5171"/>
                  </a:lnTo>
                  <a:lnTo>
                    <a:pt x="871" y="5102"/>
                  </a:lnTo>
                  <a:lnTo>
                    <a:pt x="869" y="5100"/>
                  </a:lnTo>
                  <a:lnTo>
                    <a:pt x="941" y="5031"/>
                  </a:lnTo>
                  <a:close/>
                  <a:moveTo>
                    <a:pt x="1084" y="5165"/>
                  </a:moveTo>
                  <a:lnTo>
                    <a:pt x="1159" y="5230"/>
                  </a:lnTo>
                  <a:lnTo>
                    <a:pt x="1094" y="5306"/>
                  </a:lnTo>
                  <a:lnTo>
                    <a:pt x="1018" y="5240"/>
                  </a:lnTo>
                  <a:lnTo>
                    <a:pt x="1084" y="5165"/>
                  </a:lnTo>
                  <a:close/>
                  <a:moveTo>
                    <a:pt x="1236" y="5291"/>
                  </a:moveTo>
                  <a:lnTo>
                    <a:pt x="1281" y="5326"/>
                  </a:lnTo>
                  <a:lnTo>
                    <a:pt x="1314" y="5349"/>
                  </a:lnTo>
                  <a:lnTo>
                    <a:pt x="1256" y="5431"/>
                  </a:lnTo>
                  <a:lnTo>
                    <a:pt x="1219" y="5405"/>
                  </a:lnTo>
                  <a:lnTo>
                    <a:pt x="1174" y="5369"/>
                  </a:lnTo>
                  <a:lnTo>
                    <a:pt x="1236" y="5291"/>
                  </a:lnTo>
                  <a:close/>
                  <a:moveTo>
                    <a:pt x="1395" y="5408"/>
                  </a:moveTo>
                  <a:lnTo>
                    <a:pt x="1404" y="5414"/>
                  </a:lnTo>
                  <a:lnTo>
                    <a:pt x="1477" y="5461"/>
                  </a:lnTo>
                  <a:lnTo>
                    <a:pt x="1423" y="5545"/>
                  </a:lnTo>
                  <a:lnTo>
                    <a:pt x="1346" y="5495"/>
                  </a:lnTo>
                  <a:lnTo>
                    <a:pt x="1337" y="5489"/>
                  </a:lnTo>
                  <a:lnTo>
                    <a:pt x="1395" y="5408"/>
                  </a:lnTo>
                  <a:close/>
                  <a:moveTo>
                    <a:pt x="1560" y="5513"/>
                  </a:moveTo>
                  <a:lnTo>
                    <a:pt x="1646" y="5563"/>
                  </a:lnTo>
                  <a:lnTo>
                    <a:pt x="1596" y="5649"/>
                  </a:lnTo>
                  <a:lnTo>
                    <a:pt x="1510" y="5599"/>
                  </a:lnTo>
                  <a:lnTo>
                    <a:pt x="1560" y="5513"/>
                  </a:lnTo>
                  <a:close/>
                  <a:moveTo>
                    <a:pt x="1733" y="5609"/>
                  </a:moveTo>
                  <a:lnTo>
                    <a:pt x="1799" y="5644"/>
                  </a:lnTo>
                  <a:lnTo>
                    <a:pt x="1820" y="5654"/>
                  </a:lnTo>
                  <a:lnTo>
                    <a:pt x="1777" y="5744"/>
                  </a:lnTo>
                  <a:lnTo>
                    <a:pt x="1753" y="5733"/>
                  </a:lnTo>
                  <a:lnTo>
                    <a:pt x="1686" y="5698"/>
                  </a:lnTo>
                  <a:lnTo>
                    <a:pt x="1733" y="5609"/>
                  </a:lnTo>
                  <a:close/>
                  <a:moveTo>
                    <a:pt x="1910" y="5696"/>
                  </a:moveTo>
                  <a:lnTo>
                    <a:pt x="1939" y="5709"/>
                  </a:lnTo>
                  <a:lnTo>
                    <a:pt x="2000" y="5735"/>
                  </a:lnTo>
                  <a:lnTo>
                    <a:pt x="1961" y="5827"/>
                  </a:lnTo>
                  <a:lnTo>
                    <a:pt x="1898" y="5800"/>
                  </a:lnTo>
                  <a:lnTo>
                    <a:pt x="1868" y="5787"/>
                  </a:lnTo>
                  <a:lnTo>
                    <a:pt x="1910" y="5696"/>
                  </a:lnTo>
                  <a:close/>
                  <a:moveTo>
                    <a:pt x="2091" y="5771"/>
                  </a:moveTo>
                  <a:lnTo>
                    <a:pt x="2156" y="5795"/>
                  </a:lnTo>
                  <a:lnTo>
                    <a:pt x="2184" y="5805"/>
                  </a:lnTo>
                  <a:lnTo>
                    <a:pt x="2151" y="5899"/>
                  </a:lnTo>
                  <a:lnTo>
                    <a:pt x="2122" y="5889"/>
                  </a:lnTo>
                  <a:lnTo>
                    <a:pt x="2056" y="5865"/>
                  </a:lnTo>
                  <a:lnTo>
                    <a:pt x="2091" y="5771"/>
                  </a:lnTo>
                  <a:close/>
                  <a:moveTo>
                    <a:pt x="2278" y="5836"/>
                  </a:moveTo>
                  <a:lnTo>
                    <a:pt x="2306" y="5845"/>
                  </a:lnTo>
                  <a:lnTo>
                    <a:pt x="2372" y="5865"/>
                  </a:lnTo>
                  <a:lnTo>
                    <a:pt x="2344" y="5961"/>
                  </a:lnTo>
                  <a:lnTo>
                    <a:pt x="2275" y="5940"/>
                  </a:lnTo>
                  <a:lnTo>
                    <a:pt x="2247" y="5931"/>
                  </a:lnTo>
                  <a:lnTo>
                    <a:pt x="2278" y="5836"/>
                  </a:lnTo>
                  <a:close/>
                  <a:moveTo>
                    <a:pt x="2467" y="5890"/>
                  </a:moveTo>
                  <a:lnTo>
                    <a:pt x="2536" y="5907"/>
                  </a:lnTo>
                  <a:lnTo>
                    <a:pt x="2563" y="5913"/>
                  </a:lnTo>
                  <a:lnTo>
                    <a:pt x="2541" y="6011"/>
                  </a:lnTo>
                  <a:lnTo>
                    <a:pt x="2512" y="6004"/>
                  </a:lnTo>
                  <a:lnTo>
                    <a:pt x="2443" y="5987"/>
                  </a:lnTo>
                  <a:lnTo>
                    <a:pt x="2467" y="5890"/>
                  </a:lnTo>
                  <a:close/>
                  <a:moveTo>
                    <a:pt x="2659" y="5933"/>
                  </a:moveTo>
                  <a:lnTo>
                    <a:pt x="2694" y="5940"/>
                  </a:lnTo>
                  <a:lnTo>
                    <a:pt x="2757" y="5951"/>
                  </a:lnTo>
                  <a:lnTo>
                    <a:pt x="2739" y="6050"/>
                  </a:lnTo>
                  <a:lnTo>
                    <a:pt x="2674" y="6038"/>
                  </a:lnTo>
                  <a:lnTo>
                    <a:pt x="2640" y="6032"/>
                  </a:lnTo>
                  <a:lnTo>
                    <a:pt x="2659" y="5933"/>
                  </a:lnTo>
                  <a:close/>
                  <a:moveTo>
                    <a:pt x="2853" y="5966"/>
                  </a:moveTo>
                  <a:lnTo>
                    <a:pt x="2935" y="5977"/>
                  </a:lnTo>
                  <a:lnTo>
                    <a:pt x="2951" y="5978"/>
                  </a:lnTo>
                  <a:lnTo>
                    <a:pt x="2941" y="6078"/>
                  </a:lnTo>
                  <a:lnTo>
                    <a:pt x="2922" y="6076"/>
                  </a:lnTo>
                  <a:lnTo>
                    <a:pt x="2841" y="6065"/>
                  </a:lnTo>
                  <a:lnTo>
                    <a:pt x="2853" y="5966"/>
                  </a:lnTo>
                  <a:close/>
                  <a:moveTo>
                    <a:pt x="3050" y="5988"/>
                  </a:moveTo>
                  <a:lnTo>
                    <a:pt x="3099" y="5992"/>
                  </a:lnTo>
                  <a:lnTo>
                    <a:pt x="3148" y="5994"/>
                  </a:lnTo>
                  <a:lnTo>
                    <a:pt x="3143" y="6094"/>
                  </a:lnTo>
                  <a:lnTo>
                    <a:pt x="3091" y="6091"/>
                  </a:lnTo>
                  <a:lnTo>
                    <a:pt x="3042" y="6087"/>
                  </a:lnTo>
                  <a:lnTo>
                    <a:pt x="3050" y="5988"/>
                  </a:lnTo>
                  <a:close/>
                  <a:moveTo>
                    <a:pt x="3247" y="5999"/>
                  </a:moveTo>
                  <a:lnTo>
                    <a:pt x="3265" y="5999"/>
                  </a:lnTo>
                  <a:lnTo>
                    <a:pt x="3346" y="6000"/>
                  </a:lnTo>
                  <a:lnTo>
                    <a:pt x="3345" y="6100"/>
                  </a:lnTo>
                  <a:lnTo>
                    <a:pt x="3262" y="6099"/>
                  </a:lnTo>
                  <a:lnTo>
                    <a:pt x="3244" y="6099"/>
                  </a:lnTo>
                  <a:lnTo>
                    <a:pt x="3247" y="5999"/>
                  </a:lnTo>
                  <a:close/>
                  <a:moveTo>
                    <a:pt x="3444" y="5999"/>
                  </a:moveTo>
                  <a:lnTo>
                    <a:pt x="3517" y="5997"/>
                  </a:lnTo>
                  <a:lnTo>
                    <a:pt x="3543" y="5995"/>
                  </a:lnTo>
                  <a:lnTo>
                    <a:pt x="3548" y="6095"/>
                  </a:lnTo>
                  <a:lnTo>
                    <a:pt x="3521" y="6096"/>
                  </a:lnTo>
                  <a:lnTo>
                    <a:pt x="3447" y="6099"/>
                  </a:lnTo>
                  <a:lnTo>
                    <a:pt x="3444" y="5999"/>
                  </a:lnTo>
                  <a:close/>
                  <a:moveTo>
                    <a:pt x="3641" y="5989"/>
                  </a:moveTo>
                  <a:lnTo>
                    <a:pt x="3683" y="5985"/>
                  </a:lnTo>
                  <a:lnTo>
                    <a:pt x="3740" y="5979"/>
                  </a:lnTo>
                  <a:lnTo>
                    <a:pt x="3750" y="6079"/>
                  </a:lnTo>
                  <a:lnTo>
                    <a:pt x="3691" y="6085"/>
                  </a:lnTo>
                  <a:lnTo>
                    <a:pt x="3649" y="6088"/>
                  </a:lnTo>
                  <a:lnTo>
                    <a:pt x="3641" y="5989"/>
                  </a:lnTo>
                  <a:close/>
                  <a:moveTo>
                    <a:pt x="3838" y="5967"/>
                  </a:moveTo>
                  <a:lnTo>
                    <a:pt x="3846" y="5966"/>
                  </a:lnTo>
                  <a:lnTo>
                    <a:pt x="3926" y="5954"/>
                  </a:lnTo>
                  <a:lnTo>
                    <a:pt x="3934" y="5953"/>
                  </a:lnTo>
                  <a:lnTo>
                    <a:pt x="3951" y="6051"/>
                  </a:lnTo>
                  <a:lnTo>
                    <a:pt x="3941" y="6053"/>
                  </a:lnTo>
                  <a:lnTo>
                    <a:pt x="3858" y="6066"/>
                  </a:lnTo>
                  <a:lnTo>
                    <a:pt x="3850" y="6067"/>
                  </a:lnTo>
                  <a:lnTo>
                    <a:pt x="3838" y="5967"/>
                  </a:lnTo>
                  <a:close/>
                  <a:moveTo>
                    <a:pt x="4032" y="5935"/>
                  </a:moveTo>
                  <a:lnTo>
                    <a:pt x="4085" y="5925"/>
                  </a:lnTo>
                  <a:lnTo>
                    <a:pt x="4128" y="5915"/>
                  </a:lnTo>
                  <a:lnTo>
                    <a:pt x="4150" y="6013"/>
                  </a:lnTo>
                  <a:lnTo>
                    <a:pt x="4104" y="6023"/>
                  </a:lnTo>
                  <a:lnTo>
                    <a:pt x="4051" y="6033"/>
                  </a:lnTo>
                  <a:lnTo>
                    <a:pt x="4032" y="5935"/>
                  </a:lnTo>
                  <a:close/>
                  <a:moveTo>
                    <a:pt x="4225" y="5892"/>
                  </a:moveTo>
                  <a:lnTo>
                    <a:pt x="4241" y="5888"/>
                  </a:lnTo>
                  <a:lnTo>
                    <a:pt x="4318" y="5867"/>
                  </a:lnTo>
                  <a:lnTo>
                    <a:pt x="4319" y="5867"/>
                  </a:lnTo>
                  <a:lnTo>
                    <a:pt x="4347" y="5963"/>
                  </a:lnTo>
                  <a:lnTo>
                    <a:pt x="4344" y="5964"/>
                  </a:lnTo>
                  <a:lnTo>
                    <a:pt x="4265" y="5985"/>
                  </a:lnTo>
                  <a:lnTo>
                    <a:pt x="4248" y="5989"/>
                  </a:lnTo>
                  <a:lnTo>
                    <a:pt x="4225" y="5892"/>
                  </a:lnTo>
                  <a:close/>
                  <a:moveTo>
                    <a:pt x="4413" y="5839"/>
                  </a:moveTo>
                  <a:lnTo>
                    <a:pt x="4469" y="5821"/>
                  </a:lnTo>
                  <a:lnTo>
                    <a:pt x="4507" y="5808"/>
                  </a:lnTo>
                  <a:lnTo>
                    <a:pt x="4540" y="5902"/>
                  </a:lnTo>
                  <a:lnTo>
                    <a:pt x="4500" y="5916"/>
                  </a:lnTo>
                  <a:lnTo>
                    <a:pt x="4444" y="5934"/>
                  </a:lnTo>
                  <a:lnTo>
                    <a:pt x="4413" y="5839"/>
                  </a:lnTo>
                  <a:close/>
                  <a:moveTo>
                    <a:pt x="4600" y="5774"/>
                  </a:moveTo>
                  <a:lnTo>
                    <a:pt x="4617" y="5768"/>
                  </a:lnTo>
                  <a:lnTo>
                    <a:pt x="4689" y="5739"/>
                  </a:lnTo>
                  <a:lnTo>
                    <a:pt x="4691" y="5738"/>
                  </a:lnTo>
                  <a:lnTo>
                    <a:pt x="4730" y="5830"/>
                  </a:lnTo>
                  <a:lnTo>
                    <a:pt x="4726" y="5832"/>
                  </a:lnTo>
                  <a:lnTo>
                    <a:pt x="4651" y="5862"/>
                  </a:lnTo>
                  <a:lnTo>
                    <a:pt x="4635" y="5868"/>
                  </a:lnTo>
                  <a:lnTo>
                    <a:pt x="4600" y="5774"/>
                  </a:lnTo>
                  <a:close/>
                  <a:moveTo>
                    <a:pt x="4782" y="5699"/>
                  </a:moveTo>
                  <a:lnTo>
                    <a:pt x="4831" y="5677"/>
                  </a:lnTo>
                  <a:lnTo>
                    <a:pt x="4872" y="5657"/>
                  </a:lnTo>
                  <a:lnTo>
                    <a:pt x="4915" y="5748"/>
                  </a:lnTo>
                  <a:lnTo>
                    <a:pt x="4873" y="5768"/>
                  </a:lnTo>
                  <a:lnTo>
                    <a:pt x="4823" y="5790"/>
                  </a:lnTo>
                  <a:lnTo>
                    <a:pt x="4782" y="5699"/>
                  </a:lnTo>
                  <a:close/>
                  <a:moveTo>
                    <a:pt x="4959" y="5613"/>
                  </a:moveTo>
                  <a:lnTo>
                    <a:pt x="5038" y="5572"/>
                  </a:lnTo>
                  <a:lnTo>
                    <a:pt x="5046" y="5567"/>
                  </a:lnTo>
                  <a:lnTo>
                    <a:pt x="5096" y="5654"/>
                  </a:lnTo>
                  <a:lnTo>
                    <a:pt x="5084" y="5661"/>
                  </a:lnTo>
                  <a:lnTo>
                    <a:pt x="5006" y="5701"/>
                  </a:lnTo>
                  <a:lnTo>
                    <a:pt x="4959" y="5613"/>
                  </a:lnTo>
                  <a:close/>
                  <a:moveTo>
                    <a:pt x="5132" y="5517"/>
                  </a:moveTo>
                  <a:lnTo>
                    <a:pt x="5170" y="5495"/>
                  </a:lnTo>
                  <a:lnTo>
                    <a:pt x="5215" y="5465"/>
                  </a:lnTo>
                  <a:lnTo>
                    <a:pt x="5269" y="5549"/>
                  </a:lnTo>
                  <a:lnTo>
                    <a:pt x="5220" y="5581"/>
                  </a:lnTo>
                  <a:lnTo>
                    <a:pt x="5182" y="5603"/>
                  </a:lnTo>
                  <a:lnTo>
                    <a:pt x="5132" y="5517"/>
                  </a:lnTo>
                  <a:close/>
                  <a:moveTo>
                    <a:pt x="5297" y="5412"/>
                  </a:moveTo>
                  <a:lnTo>
                    <a:pt x="5378" y="5354"/>
                  </a:lnTo>
                  <a:lnTo>
                    <a:pt x="5437" y="5436"/>
                  </a:lnTo>
                  <a:lnTo>
                    <a:pt x="5355" y="5494"/>
                  </a:lnTo>
                  <a:lnTo>
                    <a:pt x="5297" y="5412"/>
                  </a:lnTo>
                  <a:close/>
                  <a:moveTo>
                    <a:pt x="5456" y="5296"/>
                  </a:moveTo>
                  <a:lnTo>
                    <a:pt x="5535" y="5234"/>
                  </a:lnTo>
                  <a:lnTo>
                    <a:pt x="5597" y="5312"/>
                  </a:lnTo>
                  <a:lnTo>
                    <a:pt x="5518" y="5374"/>
                  </a:lnTo>
                  <a:lnTo>
                    <a:pt x="5456" y="5296"/>
                  </a:lnTo>
                  <a:close/>
                  <a:moveTo>
                    <a:pt x="5609" y="5170"/>
                  </a:moveTo>
                  <a:lnTo>
                    <a:pt x="5650" y="5134"/>
                  </a:lnTo>
                  <a:lnTo>
                    <a:pt x="5681" y="5104"/>
                  </a:lnTo>
                  <a:lnTo>
                    <a:pt x="5750" y="5177"/>
                  </a:lnTo>
                  <a:lnTo>
                    <a:pt x="5716" y="5210"/>
                  </a:lnTo>
                  <a:lnTo>
                    <a:pt x="5674" y="5245"/>
                  </a:lnTo>
                  <a:lnTo>
                    <a:pt x="5609" y="5170"/>
                  </a:lnTo>
                  <a:close/>
                  <a:moveTo>
                    <a:pt x="5754" y="5035"/>
                  </a:moveTo>
                  <a:lnTo>
                    <a:pt x="5758" y="5031"/>
                  </a:lnTo>
                  <a:lnTo>
                    <a:pt x="5821" y="4965"/>
                  </a:lnTo>
                  <a:lnTo>
                    <a:pt x="5893" y="5034"/>
                  </a:lnTo>
                  <a:lnTo>
                    <a:pt x="5827" y="5104"/>
                  </a:lnTo>
                  <a:lnTo>
                    <a:pt x="5823" y="5108"/>
                  </a:lnTo>
                  <a:lnTo>
                    <a:pt x="5754" y="5035"/>
                  </a:lnTo>
                  <a:close/>
                  <a:moveTo>
                    <a:pt x="5887" y="4893"/>
                  </a:moveTo>
                  <a:lnTo>
                    <a:pt x="5952" y="4817"/>
                  </a:lnTo>
                  <a:lnTo>
                    <a:pt x="6028" y="4882"/>
                  </a:lnTo>
                  <a:lnTo>
                    <a:pt x="5963" y="4958"/>
                  </a:lnTo>
                  <a:lnTo>
                    <a:pt x="5887" y="4893"/>
                  </a:lnTo>
                  <a:close/>
                  <a:moveTo>
                    <a:pt x="6013" y="4741"/>
                  </a:moveTo>
                  <a:lnTo>
                    <a:pt x="6046" y="4697"/>
                  </a:lnTo>
                  <a:lnTo>
                    <a:pt x="6072" y="4662"/>
                  </a:lnTo>
                  <a:lnTo>
                    <a:pt x="6153" y="4721"/>
                  </a:lnTo>
                  <a:lnTo>
                    <a:pt x="6126" y="4758"/>
                  </a:lnTo>
                  <a:lnTo>
                    <a:pt x="6092" y="4802"/>
                  </a:lnTo>
                  <a:lnTo>
                    <a:pt x="6013" y="4741"/>
                  </a:lnTo>
                  <a:close/>
                  <a:moveTo>
                    <a:pt x="6128" y="4581"/>
                  </a:moveTo>
                  <a:lnTo>
                    <a:pt x="6131" y="4578"/>
                  </a:lnTo>
                  <a:lnTo>
                    <a:pt x="6170" y="4516"/>
                  </a:lnTo>
                  <a:lnTo>
                    <a:pt x="6181" y="4499"/>
                  </a:lnTo>
                  <a:lnTo>
                    <a:pt x="6266" y="4552"/>
                  </a:lnTo>
                  <a:lnTo>
                    <a:pt x="6254" y="4571"/>
                  </a:lnTo>
                  <a:lnTo>
                    <a:pt x="6213" y="4634"/>
                  </a:lnTo>
                  <a:lnTo>
                    <a:pt x="6211" y="4638"/>
                  </a:lnTo>
                  <a:lnTo>
                    <a:pt x="6128" y="4581"/>
                  </a:lnTo>
                  <a:close/>
                  <a:moveTo>
                    <a:pt x="6232" y="4414"/>
                  </a:moveTo>
                  <a:lnTo>
                    <a:pt x="6245" y="4391"/>
                  </a:lnTo>
                  <a:lnTo>
                    <a:pt x="6279" y="4328"/>
                  </a:lnTo>
                  <a:lnTo>
                    <a:pt x="6367" y="4376"/>
                  </a:lnTo>
                  <a:lnTo>
                    <a:pt x="6332" y="4441"/>
                  </a:lnTo>
                  <a:lnTo>
                    <a:pt x="6318" y="4465"/>
                  </a:lnTo>
                  <a:lnTo>
                    <a:pt x="6232" y="4414"/>
                  </a:lnTo>
                  <a:close/>
                  <a:moveTo>
                    <a:pt x="6323" y="4241"/>
                  </a:moveTo>
                  <a:lnTo>
                    <a:pt x="6345" y="4196"/>
                  </a:lnTo>
                  <a:lnTo>
                    <a:pt x="6365" y="4152"/>
                  </a:lnTo>
                  <a:lnTo>
                    <a:pt x="6456" y="4193"/>
                  </a:lnTo>
                  <a:lnTo>
                    <a:pt x="6435" y="4239"/>
                  </a:lnTo>
                  <a:lnTo>
                    <a:pt x="6414" y="4284"/>
                  </a:lnTo>
                  <a:lnTo>
                    <a:pt x="6323" y="4241"/>
                  </a:lnTo>
                  <a:close/>
                  <a:moveTo>
                    <a:pt x="6403" y="4062"/>
                  </a:moveTo>
                  <a:lnTo>
                    <a:pt x="6429" y="3994"/>
                  </a:lnTo>
                  <a:lnTo>
                    <a:pt x="6438" y="3970"/>
                  </a:lnTo>
                  <a:lnTo>
                    <a:pt x="6532" y="4003"/>
                  </a:lnTo>
                  <a:lnTo>
                    <a:pt x="6523" y="4030"/>
                  </a:lnTo>
                  <a:lnTo>
                    <a:pt x="6496" y="4098"/>
                  </a:lnTo>
                  <a:lnTo>
                    <a:pt x="6403" y="4062"/>
                  </a:lnTo>
                  <a:close/>
                  <a:moveTo>
                    <a:pt x="6470" y="3876"/>
                  </a:moveTo>
                  <a:lnTo>
                    <a:pt x="6477" y="3856"/>
                  </a:lnTo>
                  <a:lnTo>
                    <a:pt x="6498" y="3785"/>
                  </a:lnTo>
                  <a:lnTo>
                    <a:pt x="6498" y="3783"/>
                  </a:lnTo>
                  <a:lnTo>
                    <a:pt x="6595" y="3809"/>
                  </a:lnTo>
                  <a:lnTo>
                    <a:pt x="6593" y="3814"/>
                  </a:lnTo>
                  <a:lnTo>
                    <a:pt x="6572" y="3887"/>
                  </a:lnTo>
                  <a:lnTo>
                    <a:pt x="6565" y="3908"/>
                  </a:lnTo>
                  <a:lnTo>
                    <a:pt x="6470" y="3876"/>
                  </a:lnTo>
                  <a:close/>
                  <a:moveTo>
                    <a:pt x="6523" y="3688"/>
                  </a:moveTo>
                  <a:lnTo>
                    <a:pt x="6534" y="3643"/>
                  </a:lnTo>
                  <a:lnTo>
                    <a:pt x="6544" y="3592"/>
                  </a:lnTo>
                  <a:lnTo>
                    <a:pt x="6642" y="3612"/>
                  </a:lnTo>
                  <a:lnTo>
                    <a:pt x="6631" y="3666"/>
                  </a:lnTo>
                  <a:lnTo>
                    <a:pt x="6620" y="3711"/>
                  </a:lnTo>
                  <a:lnTo>
                    <a:pt x="6523" y="3688"/>
                  </a:lnTo>
                  <a:close/>
                  <a:moveTo>
                    <a:pt x="6562" y="3496"/>
                  </a:moveTo>
                  <a:lnTo>
                    <a:pt x="6573" y="3424"/>
                  </a:lnTo>
                  <a:lnTo>
                    <a:pt x="6577" y="3398"/>
                  </a:lnTo>
                  <a:lnTo>
                    <a:pt x="6676" y="3411"/>
                  </a:lnTo>
                  <a:lnTo>
                    <a:pt x="6672" y="3439"/>
                  </a:lnTo>
                  <a:lnTo>
                    <a:pt x="6661" y="3511"/>
                  </a:lnTo>
                  <a:lnTo>
                    <a:pt x="6562" y="3496"/>
                  </a:lnTo>
                  <a:close/>
                  <a:moveTo>
                    <a:pt x="6588" y="3300"/>
                  </a:moveTo>
                  <a:lnTo>
                    <a:pt x="6590" y="3276"/>
                  </a:lnTo>
                  <a:lnTo>
                    <a:pt x="6595" y="3202"/>
                  </a:lnTo>
                  <a:lnTo>
                    <a:pt x="6695" y="3209"/>
                  </a:lnTo>
                  <a:lnTo>
                    <a:pt x="6689" y="3285"/>
                  </a:lnTo>
                  <a:lnTo>
                    <a:pt x="6687" y="3310"/>
                  </a:lnTo>
                  <a:lnTo>
                    <a:pt x="6588" y="3300"/>
                  </a:lnTo>
                  <a:close/>
                  <a:moveTo>
                    <a:pt x="6598" y="3105"/>
                  </a:moveTo>
                  <a:lnTo>
                    <a:pt x="6599" y="3049"/>
                  </a:lnTo>
                  <a:lnTo>
                    <a:pt x="6599" y="3006"/>
                  </a:lnTo>
                  <a:lnTo>
                    <a:pt x="6699" y="3005"/>
                  </a:lnTo>
                  <a:lnTo>
                    <a:pt x="6699" y="3050"/>
                  </a:lnTo>
                  <a:lnTo>
                    <a:pt x="6698" y="3106"/>
                  </a:lnTo>
                  <a:lnTo>
                    <a:pt x="6598" y="3105"/>
                  </a:lnTo>
                  <a:close/>
                  <a:moveTo>
                    <a:pt x="6596" y="2908"/>
                  </a:moveTo>
                  <a:lnTo>
                    <a:pt x="6595" y="2898"/>
                  </a:lnTo>
                  <a:lnTo>
                    <a:pt x="6590" y="2823"/>
                  </a:lnTo>
                  <a:lnTo>
                    <a:pt x="6589" y="2811"/>
                  </a:lnTo>
                  <a:lnTo>
                    <a:pt x="6688" y="2801"/>
                  </a:lnTo>
                  <a:lnTo>
                    <a:pt x="6690" y="2816"/>
                  </a:lnTo>
                  <a:lnTo>
                    <a:pt x="6695" y="2894"/>
                  </a:lnTo>
                  <a:lnTo>
                    <a:pt x="6696" y="2904"/>
                  </a:lnTo>
                  <a:lnTo>
                    <a:pt x="6596" y="2908"/>
                  </a:lnTo>
                  <a:close/>
                  <a:moveTo>
                    <a:pt x="6578" y="2713"/>
                  </a:moveTo>
                  <a:lnTo>
                    <a:pt x="6573" y="2675"/>
                  </a:lnTo>
                  <a:lnTo>
                    <a:pt x="6564" y="2615"/>
                  </a:lnTo>
                  <a:lnTo>
                    <a:pt x="6663" y="2600"/>
                  </a:lnTo>
                  <a:lnTo>
                    <a:pt x="6673" y="2662"/>
                  </a:lnTo>
                  <a:lnTo>
                    <a:pt x="6677" y="2700"/>
                  </a:lnTo>
                  <a:lnTo>
                    <a:pt x="6578" y="2713"/>
                  </a:lnTo>
                  <a:close/>
                  <a:moveTo>
                    <a:pt x="6547" y="2520"/>
                  </a:moveTo>
                  <a:lnTo>
                    <a:pt x="6534" y="2456"/>
                  </a:lnTo>
                  <a:lnTo>
                    <a:pt x="6526" y="2423"/>
                  </a:lnTo>
                  <a:lnTo>
                    <a:pt x="6623" y="2400"/>
                  </a:lnTo>
                  <a:lnTo>
                    <a:pt x="6631" y="2436"/>
                  </a:lnTo>
                  <a:lnTo>
                    <a:pt x="6645" y="2499"/>
                  </a:lnTo>
                  <a:lnTo>
                    <a:pt x="6547" y="2520"/>
                  </a:lnTo>
                  <a:close/>
                  <a:moveTo>
                    <a:pt x="6501" y="2328"/>
                  </a:moveTo>
                  <a:lnTo>
                    <a:pt x="6497" y="2314"/>
                  </a:lnTo>
                  <a:lnTo>
                    <a:pt x="6476" y="2243"/>
                  </a:lnTo>
                  <a:lnTo>
                    <a:pt x="6473" y="2234"/>
                  </a:lnTo>
                  <a:lnTo>
                    <a:pt x="6568" y="2203"/>
                  </a:lnTo>
                  <a:lnTo>
                    <a:pt x="6572" y="2215"/>
                  </a:lnTo>
                  <a:lnTo>
                    <a:pt x="6594" y="2288"/>
                  </a:lnTo>
                  <a:lnTo>
                    <a:pt x="6598" y="2302"/>
                  </a:lnTo>
                  <a:lnTo>
                    <a:pt x="6501" y="2328"/>
                  </a:lnTo>
                  <a:close/>
                  <a:moveTo>
                    <a:pt x="6442" y="2141"/>
                  </a:moveTo>
                  <a:lnTo>
                    <a:pt x="6429" y="2105"/>
                  </a:lnTo>
                  <a:lnTo>
                    <a:pt x="6407" y="2049"/>
                  </a:lnTo>
                  <a:lnTo>
                    <a:pt x="6500" y="2013"/>
                  </a:lnTo>
                  <a:lnTo>
                    <a:pt x="6523" y="2071"/>
                  </a:lnTo>
                  <a:lnTo>
                    <a:pt x="6536" y="2107"/>
                  </a:lnTo>
                  <a:lnTo>
                    <a:pt x="6442" y="2141"/>
                  </a:lnTo>
                  <a:close/>
                  <a:moveTo>
                    <a:pt x="6369" y="1959"/>
                  </a:moveTo>
                  <a:lnTo>
                    <a:pt x="6345" y="1903"/>
                  </a:lnTo>
                  <a:lnTo>
                    <a:pt x="6328" y="1869"/>
                  </a:lnTo>
                  <a:lnTo>
                    <a:pt x="6418" y="1826"/>
                  </a:lnTo>
                  <a:lnTo>
                    <a:pt x="6436" y="1862"/>
                  </a:lnTo>
                  <a:lnTo>
                    <a:pt x="6461" y="1918"/>
                  </a:lnTo>
                  <a:lnTo>
                    <a:pt x="6369" y="1959"/>
                  </a:lnTo>
                  <a:close/>
                  <a:moveTo>
                    <a:pt x="6284" y="1781"/>
                  </a:moveTo>
                  <a:lnTo>
                    <a:pt x="6280" y="1773"/>
                  </a:lnTo>
                  <a:lnTo>
                    <a:pt x="6245" y="1709"/>
                  </a:lnTo>
                  <a:lnTo>
                    <a:pt x="6237" y="1696"/>
                  </a:lnTo>
                  <a:lnTo>
                    <a:pt x="6323" y="1645"/>
                  </a:lnTo>
                  <a:lnTo>
                    <a:pt x="6332" y="1661"/>
                  </a:lnTo>
                  <a:lnTo>
                    <a:pt x="6368" y="1727"/>
                  </a:lnTo>
                  <a:lnTo>
                    <a:pt x="6373" y="1735"/>
                  </a:lnTo>
                  <a:lnTo>
                    <a:pt x="6284" y="1781"/>
                  </a:lnTo>
                  <a:close/>
                  <a:moveTo>
                    <a:pt x="6187" y="1611"/>
                  </a:moveTo>
                  <a:lnTo>
                    <a:pt x="6170" y="1583"/>
                  </a:lnTo>
                  <a:lnTo>
                    <a:pt x="6133" y="1528"/>
                  </a:lnTo>
                  <a:lnTo>
                    <a:pt x="6217" y="1473"/>
                  </a:lnTo>
                  <a:lnTo>
                    <a:pt x="6255" y="1531"/>
                  </a:lnTo>
                  <a:lnTo>
                    <a:pt x="6272" y="1558"/>
                  </a:lnTo>
                  <a:lnTo>
                    <a:pt x="6187" y="1611"/>
                  </a:lnTo>
                  <a:close/>
                  <a:moveTo>
                    <a:pt x="6078" y="1447"/>
                  </a:moveTo>
                  <a:lnTo>
                    <a:pt x="6045" y="1402"/>
                  </a:lnTo>
                  <a:lnTo>
                    <a:pt x="6019" y="1368"/>
                  </a:lnTo>
                  <a:lnTo>
                    <a:pt x="6099" y="1307"/>
                  </a:lnTo>
                  <a:lnTo>
                    <a:pt x="6127" y="1344"/>
                  </a:lnTo>
                  <a:lnTo>
                    <a:pt x="6159" y="1389"/>
                  </a:lnTo>
                  <a:lnTo>
                    <a:pt x="6078" y="1447"/>
                  </a:lnTo>
                  <a:close/>
                  <a:moveTo>
                    <a:pt x="5958" y="1290"/>
                  </a:moveTo>
                  <a:lnTo>
                    <a:pt x="5955" y="1287"/>
                  </a:lnTo>
                  <a:lnTo>
                    <a:pt x="5894" y="1216"/>
                  </a:lnTo>
                  <a:lnTo>
                    <a:pt x="5969" y="1151"/>
                  </a:lnTo>
                  <a:lnTo>
                    <a:pt x="6033" y="1224"/>
                  </a:lnTo>
                  <a:lnTo>
                    <a:pt x="6036" y="1228"/>
                  </a:lnTo>
                  <a:lnTo>
                    <a:pt x="5958" y="1290"/>
                  </a:lnTo>
                  <a:close/>
                  <a:moveTo>
                    <a:pt x="5828" y="1144"/>
                  </a:moveTo>
                  <a:lnTo>
                    <a:pt x="5759" y="1071"/>
                  </a:lnTo>
                  <a:lnTo>
                    <a:pt x="5832" y="1002"/>
                  </a:lnTo>
                  <a:lnTo>
                    <a:pt x="5901" y="1075"/>
                  </a:lnTo>
                  <a:lnTo>
                    <a:pt x="5828" y="1144"/>
                  </a:lnTo>
                  <a:close/>
                  <a:moveTo>
                    <a:pt x="5689" y="1004"/>
                  </a:moveTo>
                  <a:lnTo>
                    <a:pt x="5648" y="965"/>
                  </a:lnTo>
                  <a:lnTo>
                    <a:pt x="5617" y="938"/>
                  </a:lnTo>
                  <a:lnTo>
                    <a:pt x="5682" y="863"/>
                  </a:lnTo>
                  <a:lnTo>
                    <a:pt x="5717" y="893"/>
                  </a:lnTo>
                  <a:lnTo>
                    <a:pt x="5758" y="932"/>
                  </a:lnTo>
                  <a:lnTo>
                    <a:pt x="5689" y="1004"/>
                  </a:lnTo>
                  <a:close/>
                  <a:moveTo>
                    <a:pt x="5541" y="873"/>
                  </a:moveTo>
                  <a:lnTo>
                    <a:pt x="5535" y="867"/>
                  </a:lnTo>
                  <a:lnTo>
                    <a:pt x="5465" y="812"/>
                  </a:lnTo>
                  <a:lnTo>
                    <a:pt x="5527" y="733"/>
                  </a:lnTo>
                  <a:lnTo>
                    <a:pt x="5601" y="792"/>
                  </a:lnTo>
                  <a:lnTo>
                    <a:pt x="5607" y="797"/>
                  </a:lnTo>
                  <a:lnTo>
                    <a:pt x="5541" y="873"/>
                  </a:lnTo>
                  <a:close/>
                  <a:moveTo>
                    <a:pt x="5387" y="753"/>
                  </a:moveTo>
                  <a:lnTo>
                    <a:pt x="5306" y="695"/>
                  </a:lnTo>
                  <a:lnTo>
                    <a:pt x="5364" y="614"/>
                  </a:lnTo>
                  <a:lnTo>
                    <a:pt x="5445" y="672"/>
                  </a:lnTo>
                  <a:lnTo>
                    <a:pt x="5387" y="753"/>
                  </a:lnTo>
                  <a:close/>
                  <a:moveTo>
                    <a:pt x="5224" y="641"/>
                  </a:moveTo>
                  <a:lnTo>
                    <a:pt x="5167" y="605"/>
                  </a:lnTo>
                  <a:lnTo>
                    <a:pt x="5141" y="590"/>
                  </a:lnTo>
                  <a:lnTo>
                    <a:pt x="5191" y="503"/>
                  </a:lnTo>
                  <a:lnTo>
                    <a:pt x="5222" y="521"/>
                  </a:lnTo>
                  <a:lnTo>
                    <a:pt x="5278" y="557"/>
                  </a:lnTo>
                  <a:lnTo>
                    <a:pt x="5224" y="641"/>
                  </a:lnTo>
                  <a:close/>
                  <a:moveTo>
                    <a:pt x="5055" y="539"/>
                  </a:moveTo>
                  <a:lnTo>
                    <a:pt x="5035" y="528"/>
                  </a:lnTo>
                  <a:lnTo>
                    <a:pt x="4969" y="493"/>
                  </a:lnTo>
                  <a:lnTo>
                    <a:pt x="5015" y="404"/>
                  </a:lnTo>
                  <a:lnTo>
                    <a:pt x="5086" y="442"/>
                  </a:lnTo>
                  <a:lnTo>
                    <a:pt x="5105" y="453"/>
                  </a:lnTo>
                  <a:lnTo>
                    <a:pt x="5055" y="539"/>
                  </a:lnTo>
                  <a:close/>
                  <a:moveTo>
                    <a:pt x="4881" y="448"/>
                  </a:moveTo>
                  <a:lnTo>
                    <a:pt x="4830" y="424"/>
                  </a:lnTo>
                  <a:lnTo>
                    <a:pt x="4792" y="406"/>
                  </a:lnTo>
                  <a:lnTo>
                    <a:pt x="4833" y="315"/>
                  </a:lnTo>
                  <a:lnTo>
                    <a:pt x="4873" y="333"/>
                  </a:lnTo>
                  <a:lnTo>
                    <a:pt x="4924" y="358"/>
                  </a:lnTo>
                  <a:lnTo>
                    <a:pt x="4881" y="448"/>
                  </a:lnTo>
                  <a:close/>
                  <a:moveTo>
                    <a:pt x="4701" y="367"/>
                  </a:moveTo>
                  <a:lnTo>
                    <a:pt x="4688" y="361"/>
                  </a:lnTo>
                  <a:lnTo>
                    <a:pt x="4615" y="332"/>
                  </a:lnTo>
                  <a:lnTo>
                    <a:pt x="4610" y="331"/>
                  </a:lnTo>
                  <a:lnTo>
                    <a:pt x="4645" y="237"/>
                  </a:lnTo>
                  <a:lnTo>
                    <a:pt x="4652" y="240"/>
                  </a:lnTo>
                  <a:lnTo>
                    <a:pt x="4727" y="269"/>
                  </a:lnTo>
                  <a:lnTo>
                    <a:pt x="4740" y="275"/>
                  </a:lnTo>
                  <a:lnTo>
                    <a:pt x="4701" y="367"/>
                  </a:lnTo>
                  <a:close/>
                  <a:moveTo>
                    <a:pt x="4517" y="297"/>
                  </a:moveTo>
                  <a:lnTo>
                    <a:pt x="4467" y="279"/>
                  </a:lnTo>
                  <a:lnTo>
                    <a:pt x="4424" y="266"/>
                  </a:lnTo>
                  <a:lnTo>
                    <a:pt x="4454" y="170"/>
                  </a:lnTo>
                  <a:lnTo>
                    <a:pt x="4500" y="185"/>
                  </a:lnTo>
                  <a:lnTo>
                    <a:pt x="4550" y="202"/>
                  </a:lnTo>
                  <a:lnTo>
                    <a:pt x="4517" y="297"/>
                  </a:lnTo>
                  <a:close/>
                  <a:moveTo>
                    <a:pt x="4329" y="237"/>
                  </a:moveTo>
                  <a:lnTo>
                    <a:pt x="4316" y="233"/>
                  </a:lnTo>
                  <a:lnTo>
                    <a:pt x="4239" y="212"/>
                  </a:lnTo>
                  <a:lnTo>
                    <a:pt x="4235" y="211"/>
                  </a:lnTo>
                  <a:lnTo>
                    <a:pt x="4259" y="114"/>
                  </a:lnTo>
                  <a:lnTo>
                    <a:pt x="4266" y="116"/>
                  </a:lnTo>
                  <a:lnTo>
                    <a:pt x="4344" y="137"/>
                  </a:lnTo>
                  <a:lnTo>
                    <a:pt x="4357" y="141"/>
                  </a:lnTo>
                  <a:lnTo>
                    <a:pt x="4329" y="237"/>
                  </a:lnTo>
                  <a:close/>
                  <a:moveTo>
                    <a:pt x="4139" y="188"/>
                  </a:moveTo>
                  <a:lnTo>
                    <a:pt x="4083" y="176"/>
                  </a:lnTo>
                  <a:lnTo>
                    <a:pt x="4042" y="168"/>
                  </a:lnTo>
                  <a:lnTo>
                    <a:pt x="4061" y="70"/>
                  </a:lnTo>
                  <a:lnTo>
                    <a:pt x="4105" y="78"/>
                  </a:lnTo>
                  <a:lnTo>
                    <a:pt x="4160" y="90"/>
                  </a:lnTo>
                  <a:lnTo>
                    <a:pt x="4139" y="188"/>
                  </a:lnTo>
                  <a:close/>
                  <a:moveTo>
                    <a:pt x="3945" y="150"/>
                  </a:moveTo>
                  <a:lnTo>
                    <a:pt x="3924" y="146"/>
                  </a:lnTo>
                  <a:lnTo>
                    <a:pt x="3847" y="135"/>
                  </a:lnTo>
                  <a:lnTo>
                    <a:pt x="3862" y="36"/>
                  </a:lnTo>
                  <a:lnTo>
                    <a:pt x="3942" y="48"/>
                  </a:lnTo>
                  <a:lnTo>
                    <a:pt x="3962" y="51"/>
                  </a:lnTo>
                  <a:lnTo>
                    <a:pt x="3945" y="150"/>
                  </a:lnTo>
                  <a:close/>
                  <a:moveTo>
                    <a:pt x="3750" y="123"/>
                  </a:moveTo>
                  <a:lnTo>
                    <a:pt x="3681" y="115"/>
                  </a:lnTo>
                  <a:lnTo>
                    <a:pt x="3652" y="113"/>
                  </a:lnTo>
                  <a:lnTo>
                    <a:pt x="3660" y="13"/>
                  </a:lnTo>
                  <a:lnTo>
                    <a:pt x="3691" y="16"/>
                  </a:lnTo>
                  <a:lnTo>
                    <a:pt x="3760" y="23"/>
                  </a:lnTo>
                  <a:lnTo>
                    <a:pt x="3750" y="123"/>
                  </a:lnTo>
                  <a:close/>
                  <a:moveTo>
                    <a:pt x="3553" y="106"/>
                  </a:moveTo>
                  <a:lnTo>
                    <a:pt x="3515" y="104"/>
                  </a:lnTo>
                  <a:lnTo>
                    <a:pt x="3454" y="102"/>
                  </a:lnTo>
                  <a:lnTo>
                    <a:pt x="3458" y="2"/>
                  </a:lnTo>
                  <a:lnTo>
                    <a:pt x="3521" y="4"/>
                  </a:lnTo>
                  <a:lnTo>
                    <a:pt x="3559" y="6"/>
                  </a:lnTo>
                  <a:lnTo>
                    <a:pt x="3553" y="106"/>
                  </a:lnTo>
                  <a:close/>
                  <a:moveTo>
                    <a:pt x="3355" y="100"/>
                  </a:moveTo>
                  <a:lnTo>
                    <a:pt x="3348" y="100"/>
                  </a:lnTo>
                  <a:lnTo>
                    <a:pt x="3349" y="0"/>
                  </a:lnTo>
                  <a:lnTo>
                    <a:pt x="3357" y="0"/>
                  </a:lnTo>
                  <a:lnTo>
                    <a:pt x="3355" y="10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07" name="Group 991"/>
          <p:cNvGrpSpPr>
            <a:grpSpLocks/>
          </p:cNvGrpSpPr>
          <p:nvPr/>
        </p:nvGrpSpPr>
        <p:grpSpPr bwMode="auto">
          <a:xfrm>
            <a:off x="5026025" y="1222375"/>
            <a:ext cx="2246313" cy="2190750"/>
            <a:chOff x="3166" y="770"/>
            <a:chExt cx="1415" cy="1380"/>
          </a:xfrm>
        </p:grpSpPr>
        <p:sp>
          <p:nvSpPr>
            <p:cNvPr id="25707" name="Oval 989"/>
            <p:cNvSpPr>
              <a:spLocks noChangeArrowheads="1"/>
            </p:cNvSpPr>
            <p:nvPr/>
          </p:nvSpPr>
          <p:spPr bwMode="auto">
            <a:xfrm>
              <a:off x="3166" y="770"/>
              <a:ext cx="1415" cy="1380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08" name="Oval 990"/>
            <p:cNvSpPr>
              <a:spLocks noChangeArrowheads="1"/>
            </p:cNvSpPr>
            <p:nvPr/>
          </p:nvSpPr>
          <p:spPr bwMode="auto">
            <a:xfrm>
              <a:off x="3166" y="770"/>
              <a:ext cx="1415" cy="1380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5608" name="Group 994"/>
          <p:cNvGrpSpPr>
            <a:grpSpLocks/>
          </p:cNvGrpSpPr>
          <p:nvPr/>
        </p:nvGrpSpPr>
        <p:grpSpPr bwMode="auto">
          <a:xfrm>
            <a:off x="2012950" y="1385888"/>
            <a:ext cx="2246313" cy="2192337"/>
            <a:chOff x="1268" y="873"/>
            <a:chExt cx="1415" cy="1381"/>
          </a:xfrm>
        </p:grpSpPr>
        <p:sp>
          <p:nvSpPr>
            <p:cNvPr id="25705" name="Oval 992"/>
            <p:cNvSpPr>
              <a:spLocks noChangeArrowheads="1"/>
            </p:cNvSpPr>
            <p:nvPr/>
          </p:nvSpPr>
          <p:spPr bwMode="auto">
            <a:xfrm>
              <a:off x="1268" y="873"/>
              <a:ext cx="1415" cy="1381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06" name="Oval 993"/>
            <p:cNvSpPr>
              <a:spLocks noChangeArrowheads="1"/>
            </p:cNvSpPr>
            <p:nvPr/>
          </p:nvSpPr>
          <p:spPr bwMode="auto">
            <a:xfrm>
              <a:off x="1268" y="873"/>
              <a:ext cx="1415" cy="1381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5609" name="Group 997"/>
          <p:cNvGrpSpPr>
            <a:grpSpLocks/>
          </p:cNvGrpSpPr>
          <p:nvPr/>
        </p:nvGrpSpPr>
        <p:grpSpPr bwMode="auto">
          <a:xfrm>
            <a:off x="2327275" y="1865313"/>
            <a:ext cx="1890713" cy="1397000"/>
            <a:chOff x="1466" y="1175"/>
            <a:chExt cx="1191" cy="880"/>
          </a:xfrm>
        </p:grpSpPr>
        <p:sp>
          <p:nvSpPr>
            <p:cNvPr id="25703" name="Oval 995"/>
            <p:cNvSpPr>
              <a:spLocks noChangeArrowheads="1"/>
            </p:cNvSpPr>
            <p:nvPr/>
          </p:nvSpPr>
          <p:spPr bwMode="auto">
            <a:xfrm>
              <a:off x="1475" y="1184"/>
              <a:ext cx="1173" cy="86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04" name="Freeform 996"/>
            <p:cNvSpPr>
              <a:spLocks noEditPoints="1"/>
            </p:cNvSpPr>
            <p:nvPr/>
          </p:nvSpPr>
          <p:spPr bwMode="auto">
            <a:xfrm>
              <a:off x="1466" y="1175"/>
              <a:ext cx="1191" cy="880"/>
            </a:xfrm>
            <a:custGeom>
              <a:avLst/>
              <a:gdLst>
                <a:gd name="T0" fmla="*/ 6843 w 13799"/>
                <a:gd name="T1" fmla="*/ 184 h 10200"/>
                <a:gd name="T2" fmla="*/ 5914 w 13799"/>
                <a:gd name="T3" fmla="*/ 254 h 10200"/>
                <a:gd name="T4" fmla="*/ 5685 w 13799"/>
                <a:gd name="T5" fmla="*/ 80 h 10200"/>
                <a:gd name="T6" fmla="*/ 4899 w 13799"/>
                <a:gd name="T7" fmla="*/ 424 h 10200"/>
                <a:gd name="T8" fmla="*/ 4179 w 13799"/>
                <a:gd name="T9" fmla="*/ 625 h 10200"/>
                <a:gd name="T10" fmla="*/ 3805 w 13799"/>
                <a:gd name="T11" fmla="*/ 757 h 10200"/>
                <a:gd name="T12" fmla="*/ 2993 w 13799"/>
                <a:gd name="T13" fmla="*/ 898 h 10200"/>
                <a:gd name="T14" fmla="*/ 2240 w 13799"/>
                <a:gd name="T15" fmla="*/ 1584 h 10200"/>
                <a:gd name="T16" fmla="*/ 2083 w 13799"/>
                <a:gd name="T17" fmla="*/ 1699 h 10200"/>
                <a:gd name="T18" fmla="*/ 1206 w 13799"/>
                <a:gd name="T19" fmla="*/ 2219 h 10200"/>
                <a:gd name="T20" fmla="*/ 979 w 13799"/>
                <a:gd name="T21" fmla="*/ 2808 h 10200"/>
                <a:gd name="T22" fmla="*/ 549 w 13799"/>
                <a:gd name="T23" fmla="*/ 3104 h 10200"/>
                <a:gd name="T24" fmla="*/ 577 w 13799"/>
                <a:gd name="T25" fmla="*/ 3479 h 10200"/>
                <a:gd name="T26" fmla="*/ 303 w 13799"/>
                <a:gd name="T27" fmla="*/ 4240 h 10200"/>
                <a:gd name="T28" fmla="*/ 214 w 13799"/>
                <a:gd name="T29" fmla="*/ 4786 h 10200"/>
                <a:gd name="T30" fmla="*/ 2 w 13799"/>
                <a:gd name="T31" fmla="*/ 4975 h 10200"/>
                <a:gd name="T32" fmla="*/ 300 w 13799"/>
                <a:gd name="T33" fmla="*/ 5947 h 10200"/>
                <a:gd name="T34" fmla="*/ 179 w 13799"/>
                <a:gd name="T35" fmla="*/ 6259 h 10200"/>
                <a:gd name="T36" fmla="*/ 479 w 13799"/>
                <a:gd name="T37" fmla="*/ 6502 h 10200"/>
                <a:gd name="T38" fmla="*/ 855 w 13799"/>
                <a:gd name="T39" fmla="*/ 7216 h 10200"/>
                <a:gd name="T40" fmla="*/ 1190 w 13799"/>
                <a:gd name="T41" fmla="*/ 7664 h 10200"/>
                <a:gd name="T42" fmla="*/ 1282 w 13799"/>
                <a:gd name="T43" fmla="*/ 8065 h 10200"/>
                <a:gd name="T44" fmla="*/ 1456 w 13799"/>
                <a:gd name="T45" fmla="*/ 8237 h 10200"/>
                <a:gd name="T46" fmla="*/ 2249 w 13799"/>
                <a:gd name="T47" fmla="*/ 8869 h 10200"/>
                <a:gd name="T48" fmla="*/ 2881 w 13799"/>
                <a:gd name="T49" fmla="*/ 9021 h 10200"/>
                <a:gd name="T50" fmla="*/ 3578 w 13799"/>
                <a:gd name="T51" fmla="*/ 9355 h 10200"/>
                <a:gd name="T52" fmla="*/ 3916 w 13799"/>
                <a:gd name="T53" fmla="*/ 9702 h 10200"/>
                <a:gd name="T54" fmla="*/ 4652 w 13799"/>
                <a:gd name="T55" fmla="*/ 9924 h 10200"/>
                <a:gd name="T56" fmla="*/ 5671 w 13799"/>
                <a:gd name="T57" fmla="*/ 9919 h 10200"/>
                <a:gd name="T58" fmla="*/ 5851 w 13799"/>
                <a:gd name="T59" fmla="*/ 10143 h 10200"/>
                <a:gd name="T60" fmla="*/ 6725 w 13799"/>
                <a:gd name="T61" fmla="*/ 9999 h 10200"/>
                <a:gd name="T62" fmla="*/ 7253 w 13799"/>
                <a:gd name="T63" fmla="*/ 10195 h 10200"/>
                <a:gd name="T64" fmla="*/ 7841 w 13799"/>
                <a:gd name="T65" fmla="*/ 9953 h 10200"/>
                <a:gd name="T66" fmla="*/ 8285 w 13799"/>
                <a:gd name="T67" fmla="*/ 10099 h 10200"/>
                <a:gd name="T68" fmla="*/ 9057 w 13799"/>
                <a:gd name="T69" fmla="*/ 9946 h 10200"/>
                <a:gd name="T70" fmla="*/ 9953 w 13799"/>
                <a:gd name="T71" fmla="*/ 9462 h 10200"/>
                <a:gd name="T72" fmla="*/ 10660 w 13799"/>
                <a:gd name="T73" fmla="*/ 9157 h 10200"/>
                <a:gd name="T74" fmla="*/ 10945 w 13799"/>
                <a:gd name="T75" fmla="*/ 9233 h 10200"/>
                <a:gd name="T76" fmla="*/ 11766 w 13799"/>
                <a:gd name="T77" fmla="*/ 8719 h 10200"/>
                <a:gd name="T78" fmla="*/ 12183 w 13799"/>
                <a:gd name="T79" fmla="*/ 8115 h 10200"/>
                <a:gd name="T80" fmla="*/ 12700 w 13799"/>
                <a:gd name="T81" fmla="*/ 7867 h 10200"/>
                <a:gd name="T82" fmla="*/ 12908 w 13799"/>
                <a:gd name="T83" fmla="*/ 7269 h 10200"/>
                <a:gd name="T84" fmla="*/ 13199 w 13799"/>
                <a:gd name="T85" fmla="*/ 6774 h 10200"/>
                <a:gd name="T86" fmla="*/ 13546 w 13799"/>
                <a:gd name="T87" fmla="*/ 6475 h 10200"/>
                <a:gd name="T88" fmla="*/ 13620 w 13799"/>
                <a:gd name="T89" fmla="*/ 6261 h 10200"/>
                <a:gd name="T90" fmla="*/ 13522 w 13799"/>
                <a:gd name="T91" fmla="*/ 5844 h 10200"/>
                <a:gd name="T92" fmla="*/ 13793 w 13799"/>
                <a:gd name="T93" fmla="*/ 4866 h 10200"/>
                <a:gd name="T94" fmla="*/ 13510 w 13799"/>
                <a:gd name="T95" fmla="*/ 4299 h 10200"/>
                <a:gd name="T96" fmla="*/ 13349 w 13799"/>
                <a:gd name="T97" fmla="*/ 3767 h 10200"/>
                <a:gd name="T98" fmla="*/ 13355 w 13799"/>
                <a:gd name="T99" fmla="*/ 3295 h 10200"/>
                <a:gd name="T100" fmla="*/ 13253 w 13799"/>
                <a:gd name="T101" fmla="*/ 3106 h 10200"/>
                <a:gd name="T102" fmla="*/ 12875 w 13799"/>
                <a:gd name="T103" fmla="*/ 2883 h 10200"/>
                <a:gd name="T104" fmla="*/ 12238 w 13799"/>
                <a:gd name="T105" fmla="*/ 2142 h 10200"/>
                <a:gd name="T106" fmla="*/ 12228 w 13799"/>
                <a:gd name="T107" fmla="*/ 1859 h 10200"/>
                <a:gd name="T108" fmla="*/ 11310 w 13799"/>
                <a:gd name="T109" fmla="*/ 1415 h 10200"/>
                <a:gd name="T110" fmla="*/ 10656 w 13799"/>
                <a:gd name="T111" fmla="*/ 1044 h 10200"/>
                <a:gd name="T112" fmla="*/ 10529 w 13799"/>
                <a:gd name="T113" fmla="*/ 763 h 10200"/>
                <a:gd name="T114" fmla="*/ 9712 w 13799"/>
                <a:gd name="T115" fmla="*/ 654 h 10200"/>
                <a:gd name="T116" fmla="*/ 8799 w 13799"/>
                <a:gd name="T117" fmla="*/ 198 h 10200"/>
                <a:gd name="T118" fmla="*/ 7978 w 13799"/>
                <a:gd name="T119" fmla="*/ 264 h 10200"/>
                <a:gd name="T120" fmla="*/ 7776 w 13799"/>
                <a:gd name="T121" fmla="*/ 41 h 10200"/>
                <a:gd name="T122" fmla="*/ 6898 w 13799"/>
                <a:gd name="T123" fmla="*/ 200 h 102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799"/>
                <a:gd name="T187" fmla="*/ 0 h 10200"/>
                <a:gd name="T188" fmla="*/ 13799 w 13799"/>
                <a:gd name="T189" fmla="*/ 10200 h 1020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799" h="10200">
                  <a:moveTo>
                    <a:pt x="6954" y="17"/>
                  </a:moveTo>
                  <a:lnTo>
                    <a:pt x="6956" y="18"/>
                  </a:lnTo>
                  <a:cubicBezTo>
                    <a:pt x="6992" y="43"/>
                    <a:pt x="7009" y="88"/>
                    <a:pt x="6996" y="130"/>
                  </a:cubicBezTo>
                  <a:cubicBezTo>
                    <a:pt x="6984" y="172"/>
                    <a:pt x="6945" y="201"/>
                    <a:pt x="6901" y="201"/>
                  </a:cubicBezTo>
                  <a:lnTo>
                    <a:pt x="6726" y="203"/>
                  </a:lnTo>
                  <a:lnTo>
                    <a:pt x="6705" y="204"/>
                  </a:lnTo>
                  <a:lnTo>
                    <a:pt x="6699" y="4"/>
                  </a:lnTo>
                  <a:lnTo>
                    <a:pt x="6724" y="3"/>
                  </a:lnTo>
                  <a:lnTo>
                    <a:pt x="6900" y="1"/>
                  </a:lnTo>
                  <a:lnTo>
                    <a:pt x="6845" y="185"/>
                  </a:lnTo>
                  <a:lnTo>
                    <a:pt x="6843" y="184"/>
                  </a:lnTo>
                  <a:lnTo>
                    <a:pt x="6954" y="17"/>
                  </a:lnTo>
                  <a:close/>
                  <a:moveTo>
                    <a:pt x="6507" y="210"/>
                  </a:moveTo>
                  <a:lnTo>
                    <a:pt x="6382" y="216"/>
                  </a:lnTo>
                  <a:lnTo>
                    <a:pt x="6309" y="221"/>
                  </a:lnTo>
                  <a:lnTo>
                    <a:pt x="6296" y="21"/>
                  </a:lnTo>
                  <a:lnTo>
                    <a:pt x="6373" y="16"/>
                  </a:lnTo>
                  <a:lnTo>
                    <a:pt x="6498" y="10"/>
                  </a:lnTo>
                  <a:lnTo>
                    <a:pt x="6507" y="210"/>
                  </a:lnTo>
                  <a:close/>
                  <a:moveTo>
                    <a:pt x="6111" y="235"/>
                  </a:moveTo>
                  <a:lnTo>
                    <a:pt x="6043" y="241"/>
                  </a:lnTo>
                  <a:lnTo>
                    <a:pt x="5914" y="254"/>
                  </a:lnTo>
                  <a:lnTo>
                    <a:pt x="5894" y="55"/>
                  </a:lnTo>
                  <a:lnTo>
                    <a:pt x="6026" y="42"/>
                  </a:lnTo>
                  <a:lnTo>
                    <a:pt x="6095" y="36"/>
                  </a:lnTo>
                  <a:lnTo>
                    <a:pt x="6111" y="235"/>
                  </a:lnTo>
                  <a:close/>
                  <a:moveTo>
                    <a:pt x="5718" y="278"/>
                  </a:moveTo>
                  <a:lnTo>
                    <a:pt x="5709" y="279"/>
                  </a:lnTo>
                  <a:lnTo>
                    <a:pt x="5544" y="302"/>
                  </a:lnTo>
                  <a:lnTo>
                    <a:pt x="5524" y="305"/>
                  </a:lnTo>
                  <a:lnTo>
                    <a:pt x="5491" y="108"/>
                  </a:lnTo>
                  <a:lnTo>
                    <a:pt x="5516" y="104"/>
                  </a:lnTo>
                  <a:lnTo>
                    <a:pt x="5685" y="80"/>
                  </a:lnTo>
                  <a:lnTo>
                    <a:pt x="5693" y="79"/>
                  </a:lnTo>
                  <a:lnTo>
                    <a:pt x="5718" y="278"/>
                  </a:lnTo>
                  <a:close/>
                  <a:moveTo>
                    <a:pt x="5327" y="339"/>
                  </a:moveTo>
                  <a:lnTo>
                    <a:pt x="5218" y="358"/>
                  </a:lnTo>
                  <a:lnTo>
                    <a:pt x="5134" y="375"/>
                  </a:lnTo>
                  <a:lnTo>
                    <a:pt x="5093" y="179"/>
                  </a:lnTo>
                  <a:lnTo>
                    <a:pt x="5184" y="160"/>
                  </a:lnTo>
                  <a:lnTo>
                    <a:pt x="5294" y="142"/>
                  </a:lnTo>
                  <a:lnTo>
                    <a:pt x="5327" y="339"/>
                  </a:lnTo>
                  <a:close/>
                  <a:moveTo>
                    <a:pt x="4939" y="416"/>
                  </a:moveTo>
                  <a:lnTo>
                    <a:pt x="4899" y="424"/>
                  </a:lnTo>
                  <a:lnTo>
                    <a:pt x="4748" y="462"/>
                  </a:lnTo>
                  <a:lnTo>
                    <a:pt x="4700" y="268"/>
                  </a:lnTo>
                  <a:lnTo>
                    <a:pt x="4858" y="229"/>
                  </a:lnTo>
                  <a:lnTo>
                    <a:pt x="4898" y="220"/>
                  </a:lnTo>
                  <a:lnTo>
                    <a:pt x="4939" y="416"/>
                  </a:lnTo>
                  <a:close/>
                  <a:moveTo>
                    <a:pt x="4558" y="510"/>
                  </a:moveTo>
                  <a:lnTo>
                    <a:pt x="4366" y="566"/>
                  </a:lnTo>
                  <a:lnTo>
                    <a:pt x="4310" y="374"/>
                  </a:lnTo>
                  <a:lnTo>
                    <a:pt x="4502" y="318"/>
                  </a:lnTo>
                  <a:lnTo>
                    <a:pt x="4558" y="510"/>
                  </a:lnTo>
                  <a:close/>
                  <a:moveTo>
                    <a:pt x="4179" y="625"/>
                  </a:moveTo>
                  <a:lnTo>
                    <a:pt x="3989" y="688"/>
                  </a:lnTo>
                  <a:lnTo>
                    <a:pt x="3926" y="498"/>
                  </a:lnTo>
                  <a:lnTo>
                    <a:pt x="4116" y="435"/>
                  </a:lnTo>
                  <a:lnTo>
                    <a:pt x="4179" y="625"/>
                  </a:lnTo>
                  <a:close/>
                  <a:moveTo>
                    <a:pt x="3805" y="757"/>
                  </a:moveTo>
                  <a:lnTo>
                    <a:pt x="3694" y="799"/>
                  </a:lnTo>
                  <a:lnTo>
                    <a:pt x="3623" y="829"/>
                  </a:lnTo>
                  <a:lnTo>
                    <a:pt x="3545" y="645"/>
                  </a:lnTo>
                  <a:lnTo>
                    <a:pt x="3624" y="611"/>
                  </a:lnTo>
                  <a:lnTo>
                    <a:pt x="3735" y="570"/>
                  </a:lnTo>
                  <a:lnTo>
                    <a:pt x="3805" y="757"/>
                  </a:lnTo>
                  <a:close/>
                  <a:moveTo>
                    <a:pt x="3439" y="907"/>
                  </a:moveTo>
                  <a:lnTo>
                    <a:pt x="3413" y="918"/>
                  </a:lnTo>
                  <a:lnTo>
                    <a:pt x="3261" y="989"/>
                  </a:lnTo>
                  <a:lnTo>
                    <a:pt x="3176" y="808"/>
                  </a:lnTo>
                  <a:lnTo>
                    <a:pt x="3335" y="733"/>
                  </a:lnTo>
                  <a:lnTo>
                    <a:pt x="3361" y="723"/>
                  </a:lnTo>
                  <a:lnTo>
                    <a:pt x="3439" y="907"/>
                  </a:lnTo>
                  <a:close/>
                  <a:moveTo>
                    <a:pt x="3085" y="1075"/>
                  </a:moveTo>
                  <a:lnTo>
                    <a:pt x="2908" y="1168"/>
                  </a:lnTo>
                  <a:lnTo>
                    <a:pt x="2815" y="990"/>
                  </a:lnTo>
                  <a:lnTo>
                    <a:pt x="2993" y="898"/>
                  </a:lnTo>
                  <a:lnTo>
                    <a:pt x="3085" y="1075"/>
                  </a:lnTo>
                  <a:close/>
                  <a:moveTo>
                    <a:pt x="2738" y="1264"/>
                  </a:moveTo>
                  <a:lnTo>
                    <a:pt x="2625" y="1330"/>
                  </a:lnTo>
                  <a:lnTo>
                    <a:pt x="2570" y="1365"/>
                  </a:lnTo>
                  <a:lnTo>
                    <a:pt x="2462" y="1196"/>
                  </a:lnTo>
                  <a:lnTo>
                    <a:pt x="2525" y="1156"/>
                  </a:lnTo>
                  <a:lnTo>
                    <a:pt x="2638" y="1091"/>
                  </a:lnTo>
                  <a:lnTo>
                    <a:pt x="2738" y="1264"/>
                  </a:lnTo>
                  <a:close/>
                  <a:moveTo>
                    <a:pt x="2401" y="1472"/>
                  </a:moveTo>
                  <a:lnTo>
                    <a:pt x="2382" y="1484"/>
                  </a:lnTo>
                  <a:lnTo>
                    <a:pt x="2240" y="1584"/>
                  </a:lnTo>
                  <a:lnTo>
                    <a:pt x="2126" y="1420"/>
                  </a:lnTo>
                  <a:lnTo>
                    <a:pt x="2275" y="1316"/>
                  </a:lnTo>
                  <a:lnTo>
                    <a:pt x="2294" y="1304"/>
                  </a:lnTo>
                  <a:lnTo>
                    <a:pt x="2401" y="1472"/>
                  </a:lnTo>
                  <a:close/>
                  <a:moveTo>
                    <a:pt x="2083" y="1699"/>
                  </a:moveTo>
                  <a:lnTo>
                    <a:pt x="1928" y="1819"/>
                  </a:lnTo>
                  <a:lnTo>
                    <a:pt x="1799" y="1666"/>
                  </a:lnTo>
                  <a:lnTo>
                    <a:pt x="1806" y="1660"/>
                  </a:lnTo>
                  <a:lnTo>
                    <a:pt x="1960" y="1541"/>
                  </a:lnTo>
                  <a:lnTo>
                    <a:pt x="2083" y="1699"/>
                  </a:lnTo>
                  <a:close/>
                  <a:moveTo>
                    <a:pt x="1776" y="1948"/>
                  </a:moveTo>
                  <a:lnTo>
                    <a:pt x="1718" y="1997"/>
                  </a:lnTo>
                  <a:lnTo>
                    <a:pt x="1629" y="2078"/>
                  </a:lnTo>
                  <a:lnTo>
                    <a:pt x="1494" y="1931"/>
                  </a:lnTo>
                  <a:lnTo>
                    <a:pt x="1589" y="1844"/>
                  </a:lnTo>
                  <a:lnTo>
                    <a:pt x="1646" y="1795"/>
                  </a:lnTo>
                  <a:lnTo>
                    <a:pt x="1776" y="1948"/>
                  </a:lnTo>
                  <a:close/>
                  <a:moveTo>
                    <a:pt x="1488" y="2214"/>
                  </a:moveTo>
                  <a:lnTo>
                    <a:pt x="1426" y="2277"/>
                  </a:lnTo>
                  <a:lnTo>
                    <a:pt x="1352" y="2356"/>
                  </a:lnTo>
                  <a:lnTo>
                    <a:pt x="1206" y="2219"/>
                  </a:lnTo>
                  <a:lnTo>
                    <a:pt x="1284" y="2136"/>
                  </a:lnTo>
                  <a:lnTo>
                    <a:pt x="1347" y="2073"/>
                  </a:lnTo>
                  <a:lnTo>
                    <a:pt x="1488" y="2214"/>
                  </a:lnTo>
                  <a:close/>
                  <a:moveTo>
                    <a:pt x="1222" y="2502"/>
                  </a:moveTo>
                  <a:lnTo>
                    <a:pt x="1161" y="2573"/>
                  </a:lnTo>
                  <a:lnTo>
                    <a:pt x="1096" y="2654"/>
                  </a:lnTo>
                  <a:lnTo>
                    <a:pt x="941" y="2528"/>
                  </a:lnTo>
                  <a:lnTo>
                    <a:pt x="1009" y="2444"/>
                  </a:lnTo>
                  <a:lnTo>
                    <a:pt x="1070" y="2372"/>
                  </a:lnTo>
                  <a:lnTo>
                    <a:pt x="1222" y="2502"/>
                  </a:lnTo>
                  <a:close/>
                  <a:moveTo>
                    <a:pt x="979" y="2808"/>
                  </a:moveTo>
                  <a:lnTo>
                    <a:pt x="926" y="2883"/>
                  </a:lnTo>
                  <a:lnTo>
                    <a:pt x="866" y="2971"/>
                  </a:lnTo>
                  <a:lnTo>
                    <a:pt x="701" y="2858"/>
                  </a:lnTo>
                  <a:lnTo>
                    <a:pt x="763" y="2766"/>
                  </a:lnTo>
                  <a:lnTo>
                    <a:pt x="816" y="2692"/>
                  </a:lnTo>
                  <a:lnTo>
                    <a:pt x="979" y="2808"/>
                  </a:lnTo>
                  <a:close/>
                  <a:moveTo>
                    <a:pt x="763" y="3135"/>
                  </a:moveTo>
                  <a:lnTo>
                    <a:pt x="721" y="3205"/>
                  </a:lnTo>
                  <a:lnTo>
                    <a:pt x="665" y="3306"/>
                  </a:lnTo>
                  <a:lnTo>
                    <a:pt x="490" y="3209"/>
                  </a:lnTo>
                  <a:lnTo>
                    <a:pt x="549" y="3104"/>
                  </a:lnTo>
                  <a:lnTo>
                    <a:pt x="591" y="3033"/>
                  </a:lnTo>
                  <a:lnTo>
                    <a:pt x="763" y="3135"/>
                  </a:lnTo>
                  <a:close/>
                  <a:moveTo>
                    <a:pt x="577" y="3479"/>
                  </a:moveTo>
                  <a:lnTo>
                    <a:pt x="548" y="3540"/>
                  </a:lnTo>
                  <a:lnTo>
                    <a:pt x="497" y="3654"/>
                  </a:lnTo>
                  <a:lnTo>
                    <a:pt x="497" y="3655"/>
                  </a:lnTo>
                  <a:lnTo>
                    <a:pt x="312" y="3580"/>
                  </a:lnTo>
                  <a:lnTo>
                    <a:pt x="315" y="3573"/>
                  </a:lnTo>
                  <a:lnTo>
                    <a:pt x="367" y="3454"/>
                  </a:lnTo>
                  <a:lnTo>
                    <a:pt x="397" y="3392"/>
                  </a:lnTo>
                  <a:lnTo>
                    <a:pt x="577" y="3479"/>
                  </a:lnTo>
                  <a:close/>
                  <a:moveTo>
                    <a:pt x="426" y="3839"/>
                  </a:moveTo>
                  <a:lnTo>
                    <a:pt x="408" y="3886"/>
                  </a:lnTo>
                  <a:lnTo>
                    <a:pt x="369" y="4003"/>
                  </a:lnTo>
                  <a:lnTo>
                    <a:pt x="364" y="4022"/>
                  </a:lnTo>
                  <a:lnTo>
                    <a:pt x="172" y="3965"/>
                  </a:lnTo>
                  <a:lnTo>
                    <a:pt x="180" y="3939"/>
                  </a:lnTo>
                  <a:lnTo>
                    <a:pt x="221" y="3816"/>
                  </a:lnTo>
                  <a:lnTo>
                    <a:pt x="238" y="3769"/>
                  </a:lnTo>
                  <a:lnTo>
                    <a:pt x="426" y="3839"/>
                  </a:lnTo>
                  <a:close/>
                  <a:moveTo>
                    <a:pt x="311" y="4211"/>
                  </a:moveTo>
                  <a:lnTo>
                    <a:pt x="303" y="4240"/>
                  </a:lnTo>
                  <a:lnTo>
                    <a:pt x="276" y="4361"/>
                  </a:lnTo>
                  <a:lnTo>
                    <a:pt x="269" y="4400"/>
                  </a:lnTo>
                  <a:lnTo>
                    <a:pt x="72" y="4363"/>
                  </a:lnTo>
                  <a:lnTo>
                    <a:pt x="81" y="4316"/>
                  </a:lnTo>
                  <a:lnTo>
                    <a:pt x="110" y="4190"/>
                  </a:lnTo>
                  <a:lnTo>
                    <a:pt x="117" y="4161"/>
                  </a:lnTo>
                  <a:lnTo>
                    <a:pt x="311" y="4211"/>
                  </a:lnTo>
                  <a:close/>
                  <a:moveTo>
                    <a:pt x="236" y="4594"/>
                  </a:moveTo>
                  <a:lnTo>
                    <a:pt x="234" y="4604"/>
                  </a:lnTo>
                  <a:lnTo>
                    <a:pt x="219" y="4727"/>
                  </a:lnTo>
                  <a:lnTo>
                    <a:pt x="214" y="4786"/>
                  </a:lnTo>
                  <a:lnTo>
                    <a:pt x="15" y="4769"/>
                  </a:lnTo>
                  <a:lnTo>
                    <a:pt x="21" y="4703"/>
                  </a:lnTo>
                  <a:lnTo>
                    <a:pt x="37" y="4573"/>
                  </a:lnTo>
                  <a:lnTo>
                    <a:pt x="38" y="4563"/>
                  </a:lnTo>
                  <a:lnTo>
                    <a:pt x="236" y="4594"/>
                  </a:lnTo>
                  <a:close/>
                  <a:moveTo>
                    <a:pt x="202" y="4978"/>
                  </a:moveTo>
                  <a:lnTo>
                    <a:pt x="200" y="5101"/>
                  </a:lnTo>
                  <a:lnTo>
                    <a:pt x="202" y="5175"/>
                  </a:lnTo>
                  <a:lnTo>
                    <a:pt x="2" y="5178"/>
                  </a:lnTo>
                  <a:lnTo>
                    <a:pt x="0" y="5098"/>
                  </a:lnTo>
                  <a:lnTo>
                    <a:pt x="2" y="4975"/>
                  </a:lnTo>
                  <a:lnTo>
                    <a:pt x="202" y="4978"/>
                  </a:lnTo>
                  <a:close/>
                  <a:moveTo>
                    <a:pt x="211" y="5368"/>
                  </a:moveTo>
                  <a:lnTo>
                    <a:pt x="220" y="5478"/>
                  </a:lnTo>
                  <a:lnTo>
                    <a:pt x="230" y="5564"/>
                  </a:lnTo>
                  <a:lnTo>
                    <a:pt x="32" y="5587"/>
                  </a:lnTo>
                  <a:lnTo>
                    <a:pt x="21" y="5495"/>
                  </a:lnTo>
                  <a:lnTo>
                    <a:pt x="11" y="5385"/>
                  </a:lnTo>
                  <a:lnTo>
                    <a:pt x="211" y="5368"/>
                  </a:lnTo>
                  <a:close/>
                  <a:moveTo>
                    <a:pt x="260" y="5754"/>
                  </a:moveTo>
                  <a:lnTo>
                    <a:pt x="277" y="5844"/>
                  </a:lnTo>
                  <a:lnTo>
                    <a:pt x="300" y="5947"/>
                  </a:lnTo>
                  <a:lnTo>
                    <a:pt x="105" y="5990"/>
                  </a:lnTo>
                  <a:lnTo>
                    <a:pt x="81" y="5882"/>
                  </a:lnTo>
                  <a:lnTo>
                    <a:pt x="63" y="5792"/>
                  </a:lnTo>
                  <a:lnTo>
                    <a:pt x="260" y="5754"/>
                  </a:lnTo>
                  <a:close/>
                  <a:moveTo>
                    <a:pt x="350" y="6134"/>
                  </a:moveTo>
                  <a:lnTo>
                    <a:pt x="370" y="6203"/>
                  </a:lnTo>
                  <a:lnTo>
                    <a:pt x="409" y="6320"/>
                  </a:lnTo>
                  <a:lnTo>
                    <a:pt x="221" y="6387"/>
                  </a:lnTo>
                  <a:lnTo>
                    <a:pt x="220" y="6383"/>
                  </a:lnTo>
                  <a:lnTo>
                    <a:pt x="179" y="6259"/>
                  </a:lnTo>
                  <a:lnTo>
                    <a:pt x="158" y="6190"/>
                  </a:lnTo>
                  <a:lnTo>
                    <a:pt x="350" y="6134"/>
                  </a:lnTo>
                  <a:close/>
                  <a:moveTo>
                    <a:pt x="479" y="6502"/>
                  </a:moveTo>
                  <a:lnTo>
                    <a:pt x="499" y="6551"/>
                  </a:lnTo>
                  <a:lnTo>
                    <a:pt x="549" y="6665"/>
                  </a:lnTo>
                  <a:lnTo>
                    <a:pt x="556" y="6680"/>
                  </a:lnTo>
                  <a:lnTo>
                    <a:pt x="376" y="6766"/>
                  </a:lnTo>
                  <a:lnTo>
                    <a:pt x="367" y="6746"/>
                  </a:lnTo>
                  <a:lnTo>
                    <a:pt x="313" y="6626"/>
                  </a:lnTo>
                  <a:lnTo>
                    <a:pt x="293" y="6577"/>
                  </a:lnTo>
                  <a:lnTo>
                    <a:pt x="479" y="6502"/>
                  </a:lnTo>
                  <a:close/>
                  <a:moveTo>
                    <a:pt x="644" y="6856"/>
                  </a:moveTo>
                  <a:lnTo>
                    <a:pt x="661" y="6889"/>
                  </a:lnTo>
                  <a:lnTo>
                    <a:pt x="722" y="6999"/>
                  </a:lnTo>
                  <a:lnTo>
                    <a:pt x="738" y="7026"/>
                  </a:lnTo>
                  <a:lnTo>
                    <a:pt x="566" y="7128"/>
                  </a:lnTo>
                  <a:lnTo>
                    <a:pt x="548" y="7097"/>
                  </a:lnTo>
                  <a:lnTo>
                    <a:pt x="483" y="6981"/>
                  </a:lnTo>
                  <a:lnTo>
                    <a:pt x="466" y="6948"/>
                  </a:lnTo>
                  <a:lnTo>
                    <a:pt x="644" y="6856"/>
                  </a:lnTo>
                  <a:close/>
                  <a:moveTo>
                    <a:pt x="841" y="7193"/>
                  </a:moveTo>
                  <a:lnTo>
                    <a:pt x="855" y="7216"/>
                  </a:lnTo>
                  <a:lnTo>
                    <a:pt x="927" y="7322"/>
                  </a:lnTo>
                  <a:lnTo>
                    <a:pt x="950" y="7354"/>
                  </a:lnTo>
                  <a:lnTo>
                    <a:pt x="788" y="7471"/>
                  </a:lnTo>
                  <a:lnTo>
                    <a:pt x="762" y="7434"/>
                  </a:lnTo>
                  <a:lnTo>
                    <a:pt x="687" y="7323"/>
                  </a:lnTo>
                  <a:lnTo>
                    <a:pt x="672" y="7301"/>
                  </a:lnTo>
                  <a:lnTo>
                    <a:pt x="841" y="7193"/>
                  </a:lnTo>
                  <a:close/>
                  <a:moveTo>
                    <a:pt x="1068" y="7512"/>
                  </a:moveTo>
                  <a:lnTo>
                    <a:pt x="1081" y="7530"/>
                  </a:lnTo>
                  <a:lnTo>
                    <a:pt x="1163" y="7632"/>
                  </a:lnTo>
                  <a:lnTo>
                    <a:pt x="1190" y="7664"/>
                  </a:lnTo>
                  <a:lnTo>
                    <a:pt x="1038" y="7793"/>
                  </a:lnTo>
                  <a:lnTo>
                    <a:pt x="1007" y="7757"/>
                  </a:lnTo>
                  <a:lnTo>
                    <a:pt x="922" y="7651"/>
                  </a:lnTo>
                  <a:lnTo>
                    <a:pt x="909" y="7634"/>
                  </a:lnTo>
                  <a:lnTo>
                    <a:pt x="1068" y="7512"/>
                  </a:lnTo>
                  <a:close/>
                  <a:moveTo>
                    <a:pt x="1320" y="7813"/>
                  </a:moveTo>
                  <a:lnTo>
                    <a:pt x="1336" y="7831"/>
                  </a:lnTo>
                  <a:lnTo>
                    <a:pt x="1427" y="7927"/>
                  </a:lnTo>
                  <a:lnTo>
                    <a:pt x="1454" y="7954"/>
                  </a:lnTo>
                  <a:lnTo>
                    <a:pt x="1312" y="8095"/>
                  </a:lnTo>
                  <a:lnTo>
                    <a:pt x="1282" y="8065"/>
                  </a:lnTo>
                  <a:lnTo>
                    <a:pt x="1187" y="7964"/>
                  </a:lnTo>
                  <a:lnTo>
                    <a:pt x="1171" y="7946"/>
                  </a:lnTo>
                  <a:lnTo>
                    <a:pt x="1320" y="7813"/>
                  </a:lnTo>
                  <a:close/>
                  <a:moveTo>
                    <a:pt x="1595" y="8092"/>
                  </a:moveTo>
                  <a:lnTo>
                    <a:pt x="1620" y="8116"/>
                  </a:lnTo>
                  <a:lnTo>
                    <a:pt x="1720" y="8208"/>
                  </a:lnTo>
                  <a:lnTo>
                    <a:pt x="1738" y="8223"/>
                  </a:lnTo>
                  <a:lnTo>
                    <a:pt x="1609" y="8376"/>
                  </a:lnTo>
                  <a:lnTo>
                    <a:pt x="1586" y="8356"/>
                  </a:lnTo>
                  <a:lnTo>
                    <a:pt x="1481" y="8261"/>
                  </a:lnTo>
                  <a:lnTo>
                    <a:pt x="1456" y="8237"/>
                  </a:lnTo>
                  <a:lnTo>
                    <a:pt x="1595" y="8092"/>
                  </a:lnTo>
                  <a:close/>
                  <a:moveTo>
                    <a:pt x="1891" y="8352"/>
                  </a:moveTo>
                  <a:lnTo>
                    <a:pt x="1932" y="8387"/>
                  </a:lnTo>
                  <a:lnTo>
                    <a:pt x="2044" y="8474"/>
                  </a:lnTo>
                  <a:lnTo>
                    <a:pt x="1922" y="8632"/>
                  </a:lnTo>
                  <a:lnTo>
                    <a:pt x="1802" y="8540"/>
                  </a:lnTo>
                  <a:lnTo>
                    <a:pt x="1761" y="8505"/>
                  </a:lnTo>
                  <a:lnTo>
                    <a:pt x="1891" y="8352"/>
                  </a:lnTo>
                  <a:close/>
                  <a:moveTo>
                    <a:pt x="2200" y="8591"/>
                  </a:moveTo>
                  <a:lnTo>
                    <a:pt x="2364" y="8706"/>
                  </a:lnTo>
                  <a:lnTo>
                    <a:pt x="2249" y="8869"/>
                  </a:lnTo>
                  <a:lnTo>
                    <a:pt x="2085" y="8754"/>
                  </a:lnTo>
                  <a:lnTo>
                    <a:pt x="2200" y="8591"/>
                  </a:lnTo>
                  <a:close/>
                  <a:moveTo>
                    <a:pt x="2528" y="8812"/>
                  </a:moveTo>
                  <a:lnTo>
                    <a:pt x="2628" y="8876"/>
                  </a:lnTo>
                  <a:lnTo>
                    <a:pt x="2695" y="8914"/>
                  </a:lnTo>
                  <a:lnTo>
                    <a:pt x="2595" y="9087"/>
                  </a:lnTo>
                  <a:lnTo>
                    <a:pt x="2521" y="9044"/>
                  </a:lnTo>
                  <a:lnTo>
                    <a:pt x="2421" y="8980"/>
                  </a:lnTo>
                  <a:lnTo>
                    <a:pt x="2528" y="8812"/>
                  </a:lnTo>
                  <a:close/>
                  <a:moveTo>
                    <a:pt x="2868" y="9014"/>
                  </a:moveTo>
                  <a:lnTo>
                    <a:pt x="2881" y="9021"/>
                  </a:lnTo>
                  <a:lnTo>
                    <a:pt x="3041" y="9105"/>
                  </a:lnTo>
                  <a:lnTo>
                    <a:pt x="2949" y="9282"/>
                  </a:lnTo>
                  <a:lnTo>
                    <a:pt x="2782" y="9195"/>
                  </a:lnTo>
                  <a:lnTo>
                    <a:pt x="2768" y="9187"/>
                  </a:lnTo>
                  <a:lnTo>
                    <a:pt x="2868" y="9014"/>
                  </a:lnTo>
                  <a:close/>
                  <a:moveTo>
                    <a:pt x="3216" y="9193"/>
                  </a:moveTo>
                  <a:lnTo>
                    <a:pt x="3397" y="9278"/>
                  </a:lnTo>
                  <a:lnTo>
                    <a:pt x="3312" y="9459"/>
                  </a:lnTo>
                  <a:lnTo>
                    <a:pt x="3131" y="9374"/>
                  </a:lnTo>
                  <a:lnTo>
                    <a:pt x="3216" y="9193"/>
                  </a:lnTo>
                  <a:close/>
                  <a:moveTo>
                    <a:pt x="3578" y="9355"/>
                  </a:moveTo>
                  <a:lnTo>
                    <a:pt x="3697" y="9406"/>
                  </a:lnTo>
                  <a:lnTo>
                    <a:pt x="3759" y="9429"/>
                  </a:lnTo>
                  <a:lnTo>
                    <a:pt x="3688" y="9616"/>
                  </a:lnTo>
                  <a:lnTo>
                    <a:pt x="3619" y="9590"/>
                  </a:lnTo>
                  <a:lnTo>
                    <a:pt x="3500" y="9539"/>
                  </a:lnTo>
                  <a:lnTo>
                    <a:pt x="3578" y="9355"/>
                  </a:lnTo>
                  <a:close/>
                  <a:moveTo>
                    <a:pt x="3946" y="9500"/>
                  </a:moveTo>
                  <a:lnTo>
                    <a:pt x="3987" y="9515"/>
                  </a:lnTo>
                  <a:lnTo>
                    <a:pt x="4132" y="9563"/>
                  </a:lnTo>
                  <a:lnTo>
                    <a:pt x="4069" y="9753"/>
                  </a:lnTo>
                  <a:lnTo>
                    <a:pt x="3916" y="9702"/>
                  </a:lnTo>
                  <a:lnTo>
                    <a:pt x="3876" y="9687"/>
                  </a:lnTo>
                  <a:lnTo>
                    <a:pt x="3946" y="9500"/>
                  </a:lnTo>
                  <a:close/>
                  <a:moveTo>
                    <a:pt x="4318" y="9623"/>
                  </a:moveTo>
                  <a:lnTo>
                    <a:pt x="4510" y="9679"/>
                  </a:lnTo>
                  <a:lnTo>
                    <a:pt x="4455" y="9871"/>
                  </a:lnTo>
                  <a:lnTo>
                    <a:pt x="4263" y="9816"/>
                  </a:lnTo>
                  <a:lnTo>
                    <a:pt x="4318" y="9623"/>
                  </a:lnTo>
                  <a:close/>
                  <a:moveTo>
                    <a:pt x="4700" y="9729"/>
                  </a:moveTo>
                  <a:lnTo>
                    <a:pt x="4894" y="9778"/>
                  </a:lnTo>
                  <a:lnTo>
                    <a:pt x="4846" y="9972"/>
                  </a:lnTo>
                  <a:lnTo>
                    <a:pt x="4652" y="9924"/>
                  </a:lnTo>
                  <a:lnTo>
                    <a:pt x="4700" y="9729"/>
                  </a:lnTo>
                  <a:close/>
                  <a:moveTo>
                    <a:pt x="5086" y="9818"/>
                  </a:moveTo>
                  <a:lnTo>
                    <a:pt x="5220" y="9846"/>
                  </a:lnTo>
                  <a:lnTo>
                    <a:pt x="5279" y="9856"/>
                  </a:lnTo>
                  <a:lnTo>
                    <a:pt x="5245" y="10053"/>
                  </a:lnTo>
                  <a:lnTo>
                    <a:pt x="5179" y="10041"/>
                  </a:lnTo>
                  <a:lnTo>
                    <a:pt x="5045" y="10014"/>
                  </a:lnTo>
                  <a:lnTo>
                    <a:pt x="5086" y="9818"/>
                  </a:lnTo>
                  <a:close/>
                  <a:moveTo>
                    <a:pt x="5476" y="9889"/>
                  </a:moveTo>
                  <a:lnTo>
                    <a:pt x="5545" y="9901"/>
                  </a:lnTo>
                  <a:lnTo>
                    <a:pt x="5671" y="9919"/>
                  </a:lnTo>
                  <a:lnTo>
                    <a:pt x="5643" y="10117"/>
                  </a:lnTo>
                  <a:lnTo>
                    <a:pt x="5512" y="10098"/>
                  </a:lnTo>
                  <a:lnTo>
                    <a:pt x="5442" y="10086"/>
                  </a:lnTo>
                  <a:lnTo>
                    <a:pt x="5476" y="9889"/>
                  </a:lnTo>
                  <a:close/>
                  <a:moveTo>
                    <a:pt x="5867" y="9943"/>
                  </a:moveTo>
                  <a:lnTo>
                    <a:pt x="5875" y="9944"/>
                  </a:lnTo>
                  <a:lnTo>
                    <a:pt x="6043" y="9961"/>
                  </a:lnTo>
                  <a:lnTo>
                    <a:pt x="6062" y="9963"/>
                  </a:lnTo>
                  <a:lnTo>
                    <a:pt x="6046" y="10162"/>
                  </a:lnTo>
                  <a:lnTo>
                    <a:pt x="6022" y="10160"/>
                  </a:lnTo>
                  <a:lnTo>
                    <a:pt x="5851" y="10143"/>
                  </a:lnTo>
                  <a:lnTo>
                    <a:pt x="5843" y="10142"/>
                  </a:lnTo>
                  <a:lnTo>
                    <a:pt x="5867" y="9943"/>
                  </a:lnTo>
                  <a:close/>
                  <a:moveTo>
                    <a:pt x="6260" y="9979"/>
                  </a:moveTo>
                  <a:lnTo>
                    <a:pt x="6382" y="9987"/>
                  </a:lnTo>
                  <a:lnTo>
                    <a:pt x="6458" y="9990"/>
                  </a:lnTo>
                  <a:lnTo>
                    <a:pt x="6449" y="10190"/>
                  </a:lnTo>
                  <a:lnTo>
                    <a:pt x="6368" y="10186"/>
                  </a:lnTo>
                  <a:lnTo>
                    <a:pt x="6247" y="10178"/>
                  </a:lnTo>
                  <a:lnTo>
                    <a:pt x="6260" y="9979"/>
                  </a:lnTo>
                  <a:close/>
                  <a:moveTo>
                    <a:pt x="6656" y="9997"/>
                  </a:moveTo>
                  <a:lnTo>
                    <a:pt x="6725" y="9999"/>
                  </a:lnTo>
                  <a:lnTo>
                    <a:pt x="6854" y="10000"/>
                  </a:lnTo>
                  <a:lnTo>
                    <a:pt x="6852" y="10200"/>
                  </a:lnTo>
                  <a:lnTo>
                    <a:pt x="6720" y="10199"/>
                  </a:lnTo>
                  <a:lnTo>
                    <a:pt x="6650" y="10197"/>
                  </a:lnTo>
                  <a:lnTo>
                    <a:pt x="6656" y="9997"/>
                  </a:lnTo>
                  <a:close/>
                  <a:moveTo>
                    <a:pt x="7052" y="10000"/>
                  </a:moveTo>
                  <a:lnTo>
                    <a:pt x="7075" y="10000"/>
                  </a:lnTo>
                  <a:lnTo>
                    <a:pt x="7248" y="9995"/>
                  </a:lnTo>
                  <a:lnTo>
                    <a:pt x="7258" y="10195"/>
                  </a:lnTo>
                  <a:lnTo>
                    <a:pt x="7253" y="10195"/>
                  </a:lnTo>
                  <a:lnTo>
                    <a:pt x="7077" y="10200"/>
                  </a:lnTo>
                  <a:lnTo>
                    <a:pt x="7054" y="10200"/>
                  </a:lnTo>
                  <a:lnTo>
                    <a:pt x="7052" y="10000"/>
                  </a:lnTo>
                  <a:close/>
                  <a:moveTo>
                    <a:pt x="7446" y="9985"/>
                  </a:moveTo>
                  <a:lnTo>
                    <a:pt x="7589" y="9976"/>
                  </a:lnTo>
                  <a:lnTo>
                    <a:pt x="7644" y="9971"/>
                  </a:lnTo>
                  <a:lnTo>
                    <a:pt x="7660" y="10171"/>
                  </a:lnTo>
                  <a:lnTo>
                    <a:pt x="7603" y="10175"/>
                  </a:lnTo>
                  <a:lnTo>
                    <a:pt x="7459" y="10185"/>
                  </a:lnTo>
                  <a:lnTo>
                    <a:pt x="7446" y="9985"/>
                  </a:lnTo>
                  <a:close/>
                  <a:moveTo>
                    <a:pt x="7841" y="9953"/>
                  </a:moveTo>
                  <a:lnTo>
                    <a:pt x="7926" y="9944"/>
                  </a:lnTo>
                  <a:lnTo>
                    <a:pt x="8038" y="9931"/>
                  </a:lnTo>
                  <a:lnTo>
                    <a:pt x="8062" y="10129"/>
                  </a:lnTo>
                  <a:lnTo>
                    <a:pt x="7946" y="10143"/>
                  </a:lnTo>
                  <a:lnTo>
                    <a:pt x="7862" y="10152"/>
                  </a:lnTo>
                  <a:lnTo>
                    <a:pt x="7841" y="9953"/>
                  </a:lnTo>
                  <a:close/>
                  <a:moveTo>
                    <a:pt x="8234" y="9904"/>
                  </a:moveTo>
                  <a:lnTo>
                    <a:pt x="8257" y="9901"/>
                  </a:lnTo>
                  <a:lnTo>
                    <a:pt x="8429" y="9872"/>
                  </a:lnTo>
                  <a:lnTo>
                    <a:pt x="8462" y="10069"/>
                  </a:lnTo>
                  <a:lnTo>
                    <a:pt x="8285" y="10099"/>
                  </a:lnTo>
                  <a:lnTo>
                    <a:pt x="8262" y="10102"/>
                  </a:lnTo>
                  <a:lnTo>
                    <a:pt x="8234" y="9904"/>
                  </a:lnTo>
                  <a:close/>
                  <a:moveTo>
                    <a:pt x="8622" y="9837"/>
                  </a:moveTo>
                  <a:lnTo>
                    <a:pt x="8818" y="9796"/>
                  </a:lnTo>
                  <a:lnTo>
                    <a:pt x="8859" y="9992"/>
                  </a:lnTo>
                  <a:lnTo>
                    <a:pt x="8663" y="10033"/>
                  </a:lnTo>
                  <a:lnTo>
                    <a:pt x="8622" y="9837"/>
                  </a:lnTo>
                  <a:close/>
                  <a:moveTo>
                    <a:pt x="9009" y="9752"/>
                  </a:moveTo>
                  <a:lnTo>
                    <a:pt x="9203" y="9704"/>
                  </a:lnTo>
                  <a:lnTo>
                    <a:pt x="9251" y="9898"/>
                  </a:lnTo>
                  <a:lnTo>
                    <a:pt x="9057" y="9946"/>
                  </a:lnTo>
                  <a:lnTo>
                    <a:pt x="9009" y="9752"/>
                  </a:lnTo>
                  <a:close/>
                  <a:moveTo>
                    <a:pt x="9391" y="9650"/>
                  </a:moveTo>
                  <a:lnTo>
                    <a:pt x="9520" y="9612"/>
                  </a:lnTo>
                  <a:lnTo>
                    <a:pt x="9579" y="9593"/>
                  </a:lnTo>
                  <a:lnTo>
                    <a:pt x="9642" y="9782"/>
                  </a:lnTo>
                  <a:lnTo>
                    <a:pt x="9575" y="9805"/>
                  </a:lnTo>
                  <a:lnTo>
                    <a:pt x="9447" y="9842"/>
                  </a:lnTo>
                  <a:lnTo>
                    <a:pt x="9391" y="9650"/>
                  </a:lnTo>
                  <a:close/>
                  <a:moveTo>
                    <a:pt x="9769" y="9530"/>
                  </a:moveTo>
                  <a:lnTo>
                    <a:pt x="9817" y="9514"/>
                  </a:lnTo>
                  <a:lnTo>
                    <a:pt x="9953" y="9462"/>
                  </a:lnTo>
                  <a:lnTo>
                    <a:pt x="10024" y="9650"/>
                  </a:lnTo>
                  <a:lnTo>
                    <a:pt x="9880" y="9703"/>
                  </a:lnTo>
                  <a:lnTo>
                    <a:pt x="9832" y="9719"/>
                  </a:lnTo>
                  <a:lnTo>
                    <a:pt x="9769" y="9530"/>
                  </a:lnTo>
                  <a:close/>
                  <a:moveTo>
                    <a:pt x="10136" y="9392"/>
                  </a:moveTo>
                  <a:lnTo>
                    <a:pt x="10320" y="9314"/>
                  </a:lnTo>
                  <a:lnTo>
                    <a:pt x="10398" y="9498"/>
                  </a:lnTo>
                  <a:lnTo>
                    <a:pt x="10214" y="9576"/>
                  </a:lnTo>
                  <a:lnTo>
                    <a:pt x="10136" y="9392"/>
                  </a:lnTo>
                  <a:close/>
                  <a:moveTo>
                    <a:pt x="10499" y="9233"/>
                  </a:moveTo>
                  <a:lnTo>
                    <a:pt x="10660" y="9157"/>
                  </a:lnTo>
                  <a:lnTo>
                    <a:pt x="10675" y="9149"/>
                  </a:lnTo>
                  <a:lnTo>
                    <a:pt x="10768" y="9326"/>
                  </a:lnTo>
                  <a:lnTo>
                    <a:pt x="10745" y="9338"/>
                  </a:lnTo>
                  <a:lnTo>
                    <a:pt x="10584" y="9414"/>
                  </a:lnTo>
                  <a:lnTo>
                    <a:pt x="10499" y="9233"/>
                  </a:lnTo>
                  <a:close/>
                  <a:moveTo>
                    <a:pt x="10852" y="9056"/>
                  </a:moveTo>
                  <a:lnTo>
                    <a:pt x="10923" y="9019"/>
                  </a:lnTo>
                  <a:lnTo>
                    <a:pt x="11024" y="8961"/>
                  </a:lnTo>
                  <a:lnTo>
                    <a:pt x="11124" y="9134"/>
                  </a:lnTo>
                  <a:lnTo>
                    <a:pt x="11015" y="9197"/>
                  </a:lnTo>
                  <a:lnTo>
                    <a:pt x="10945" y="9233"/>
                  </a:lnTo>
                  <a:lnTo>
                    <a:pt x="10852" y="9056"/>
                  </a:lnTo>
                  <a:close/>
                  <a:moveTo>
                    <a:pt x="11193" y="8863"/>
                  </a:moveTo>
                  <a:lnTo>
                    <a:pt x="11361" y="8755"/>
                  </a:lnTo>
                  <a:lnTo>
                    <a:pt x="11469" y="8923"/>
                  </a:lnTo>
                  <a:lnTo>
                    <a:pt x="11300" y="9031"/>
                  </a:lnTo>
                  <a:lnTo>
                    <a:pt x="11193" y="8863"/>
                  </a:lnTo>
                  <a:close/>
                  <a:moveTo>
                    <a:pt x="11523" y="8645"/>
                  </a:moveTo>
                  <a:lnTo>
                    <a:pt x="11652" y="8555"/>
                  </a:lnTo>
                  <a:lnTo>
                    <a:pt x="11682" y="8531"/>
                  </a:lnTo>
                  <a:lnTo>
                    <a:pt x="11804" y="8690"/>
                  </a:lnTo>
                  <a:lnTo>
                    <a:pt x="11766" y="8719"/>
                  </a:lnTo>
                  <a:lnTo>
                    <a:pt x="11638" y="8809"/>
                  </a:lnTo>
                  <a:lnTo>
                    <a:pt x="11523" y="8645"/>
                  </a:lnTo>
                  <a:close/>
                  <a:moveTo>
                    <a:pt x="11840" y="8409"/>
                  </a:moveTo>
                  <a:lnTo>
                    <a:pt x="11873" y="8384"/>
                  </a:lnTo>
                  <a:lnTo>
                    <a:pt x="11990" y="8284"/>
                  </a:lnTo>
                  <a:lnTo>
                    <a:pt x="12120" y="8437"/>
                  </a:lnTo>
                  <a:lnTo>
                    <a:pt x="11995" y="8543"/>
                  </a:lnTo>
                  <a:lnTo>
                    <a:pt x="11963" y="8568"/>
                  </a:lnTo>
                  <a:lnTo>
                    <a:pt x="11840" y="8409"/>
                  </a:lnTo>
                  <a:close/>
                  <a:moveTo>
                    <a:pt x="12138" y="8155"/>
                  </a:moveTo>
                  <a:lnTo>
                    <a:pt x="12183" y="8115"/>
                  </a:lnTo>
                  <a:lnTo>
                    <a:pt x="12280" y="8021"/>
                  </a:lnTo>
                  <a:lnTo>
                    <a:pt x="12422" y="8162"/>
                  </a:lnTo>
                  <a:lnTo>
                    <a:pt x="12419" y="8165"/>
                  </a:lnTo>
                  <a:lnTo>
                    <a:pt x="12317" y="8262"/>
                  </a:lnTo>
                  <a:lnTo>
                    <a:pt x="12273" y="8303"/>
                  </a:lnTo>
                  <a:lnTo>
                    <a:pt x="12138" y="8155"/>
                  </a:lnTo>
                  <a:close/>
                  <a:moveTo>
                    <a:pt x="12418" y="7880"/>
                  </a:moveTo>
                  <a:lnTo>
                    <a:pt x="12466" y="7828"/>
                  </a:lnTo>
                  <a:lnTo>
                    <a:pt x="12550" y="7734"/>
                  </a:lnTo>
                  <a:lnTo>
                    <a:pt x="12700" y="7867"/>
                  </a:lnTo>
                  <a:lnTo>
                    <a:pt x="12612" y="7966"/>
                  </a:lnTo>
                  <a:lnTo>
                    <a:pt x="12563" y="8017"/>
                  </a:lnTo>
                  <a:lnTo>
                    <a:pt x="12418" y="7880"/>
                  </a:lnTo>
                  <a:close/>
                  <a:moveTo>
                    <a:pt x="12676" y="7584"/>
                  </a:moveTo>
                  <a:lnTo>
                    <a:pt x="12721" y="7527"/>
                  </a:lnTo>
                  <a:lnTo>
                    <a:pt x="12796" y="7429"/>
                  </a:lnTo>
                  <a:lnTo>
                    <a:pt x="12956" y="7549"/>
                  </a:lnTo>
                  <a:lnTo>
                    <a:pt x="12877" y="7653"/>
                  </a:lnTo>
                  <a:lnTo>
                    <a:pt x="12832" y="7710"/>
                  </a:lnTo>
                  <a:lnTo>
                    <a:pt x="12676" y="7584"/>
                  </a:lnTo>
                  <a:close/>
                  <a:moveTo>
                    <a:pt x="12908" y="7269"/>
                  </a:moveTo>
                  <a:lnTo>
                    <a:pt x="12947" y="7213"/>
                  </a:lnTo>
                  <a:lnTo>
                    <a:pt x="13015" y="7105"/>
                  </a:lnTo>
                  <a:lnTo>
                    <a:pt x="13186" y="7209"/>
                  </a:lnTo>
                  <a:lnTo>
                    <a:pt x="13184" y="7212"/>
                  </a:lnTo>
                  <a:lnTo>
                    <a:pt x="13112" y="7324"/>
                  </a:lnTo>
                  <a:lnTo>
                    <a:pt x="13074" y="7381"/>
                  </a:lnTo>
                  <a:lnTo>
                    <a:pt x="12908" y="7269"/>
                  </a:lnTo>
                  <a:close/>
                  <a:moveTo>
                    <a:pt x="13113" y="6936"/>
                  </a:moveTo>
                  <a:lnTo>
                    <a:pt x="13141" y="6885"/>
                  </a:lnTo>
                  <a:lnTo>
                    <a:pt x="13199" y="6774"/>
                  </a:lnTo>
                  <a:lnTo>
                    <a:pt x="13203" y="6765"/>
                  </a:lnTo>
                  <a:lnTo>
                    <a:pt x="13384" y="6851"/>
                  </a:lnTo>
                  <a:lnTo>
                    <a:pt x="13376" y="6866"/>
                  </a:lnTo>
                  <a:lnTo>
                    <a:pt x="13316" y="6983"/>
                  </a:lnTo>
                  <a:lnTo>
                    <a:pt x="13288" y="7033"/>
                  </a:lnTo>
                  <a:lnTo>
                    <a:pt x="13113" y="6936"/>
                  </a:lnTo>
                  <a:close/>
                  <a:moveTo>
                    <a:pt x="13285" y="6586"/>
                  </a:moveTo>
                  <a:lnTo>
                    <a:pt x="13302" y="6547"/>
                  </a:lnTo>
                  <a:lnTo>
                    <a:pt x="13349" y="6432"/>
                  </a:lnTo>
                  <a:lnTo>
                    <a:pt x="13358" y="6407"/>
                  </a:lnTo>
                  <a:lnTo>
                    <a:pt x="13546" y="6475"/>
                  </a:lnTo>
                  <a:lnTo>
                    <a:pt x="13535" y="6507"/>
                  </a:lnTo>
                  <a:lnTo>
                    <a:pt x="13485" y="6628"/>
                  </a:lnTo>
                  <a:lnTo>
                    <a:pt x="13469" y="6666"/>
                  </a:lnTo>
                  <a:lnTo>
                    <a:pt x="13285" y="6586"/>
                  </a:lnTo>
                  <a:close/>
                  <a:moveTo>
                    <a:pt x="13423" y="6220"/>
                  </a:moveTo>
                  <a:lnTo>
                    <a:pt x="13431" y="6198"/>
                  </a:lnTo>
                  <a:lnTo>
                    <a:pt x="13466" y="6080"/>
                  </a:lnTo>
                  <a:lnTo>
                    <a:pt x="13477" y="6035"/>
                  </a:lnTo>
                  <a:lnTo>
                    <a:pt x="13671" y="6085"/>
                  </a:lnTo>
                  <a:lnTo>
                    <a:pt x="13657" y="6136"/>
                  </a:lnTo>
                  <a:lnTo>
                    <a:pt x="13620" y="6261"/>
                  </a:lnTo>
                  <a:lnTo>
                    <a:pt x="13613" y="6283"/>
                  </a:lnTo>
                  <a:lnTo>
                    <a:pt x="13423" y="6220"/>
                  </a:lnTo>
                  <a:close/>
                  <a:moveTo>
                    <a:pt x="13522" y="5844"/>
                  </a:moveTo>
                  <a:lnTo>
                    <a:pt x="13523" y="5840"/>
                  </a:lnTo>
                  <a:lnTo>
                    <a:pt x="13547" y="5718"/>
                  </a:lnTo>
                  <a:lnTo>
                    <a:pt x="13557" y="5653"/>
                  </a:lnTo>
                  <a:lnTo>
                    <a:pt x="13754" y="5684"/>
                  </a:lnTo>
                  <a:lnTo>
                    <a:pt x="13743" y="5756"/>
                  </a:lnTo>
                  <a:lnTo>
                    <a:pt x="13719" y="5883"/>
                  </a:lnTo>
                  <a:lnTo>
                    <a:pt x="13718" y="5887"/>
                  </a:lnTo>
                  <a:lnTo>
                    <a:pt x="13522" y="5844"/>
                  </a:lnTo>
                  <a:close/>
                  <a:moveTo>
                    <a:pt x="13581" y="5462"/>
                  </a:moveTo>
                  <a:lnTo>
                    <a:pt x="13591" y="5348"/>
                  </a:lnTo>
                  <a:lnTo>
                    <a:pt x="13595" y="5266"/>
                  </a:lnTo>
                  <a:lnTo>
                    <a:pt x="13795" y="5276"/>
                  </a:lnTo>
                  <a:lnTo>
                    <a:pt x="13790" y="5366"/>
                  </a:lnTo>
                  <a:lnTo>
                    <a:pt x="13780" y="5479"/>
                  </a:lnTo>
                  <a:lnTo>
                    <a:pt x="13581" y="5462"/>
                  </a:lnTo>
                  <a:close/>
                  <a:moveTo>
                    <a:pt x="13599" y="5071"/>
                  </a:moveTo>
                  <a:lnTo>
                    <a:pt x="13598" y="4973"/>
                  </a:lnTo>
                  <a:lnTo>
                    <a:pt x="13593" y="4876"/>
                  </a:lnTo>
                  <a:lnTo>
                    <a:pt x="13793" y="4866"/>
                  </a:lnTo>
                  <a:lnTo>
                    <a:pt x="13798" y="4972"/>
                  </a:lnTo>
                  <a:lnTo>
                    <a:pt x="13799" y="5070"/>
                  </a:lnTo>
                  <a:lnTo>
                    <a:pt x="13599" y="5071"/>
                  </a:lnTo>
                  <a:close/>
                  <a:moveTo>
                    <a:pt x="13576" y="4684"/>
                  </a:moveTo>
                  <a:lnTo>
                    <a:pt x="13566" y="4602"/>
                  </a:lnTo>
                  <a:lnTo>
                    <a:pt x="13549" y="4489"/>
                  </a:lnTo>
                  <a:lnTo>
                    <a:pt x="13746" y="4458"/>
                  </a:lnTo>
                  <a:lnTo>
                    <a:pt x="13765" y="4579"/>
                  </a:lnTo>
                  <a:lnTo>
                    <a:pt x="13774" y="4660"/>
                  </a:lnTo>
                  <a:lnTo>
                    <a:pt x="13576" y="4684"/>
                  </a:lnTo>
                  <a:close/>
                  <a:moveTo>
                    <a:pt x="13510" y="4299"/>
                  </a:moveTo>
                  <a:lnTo>
                    <a:pt x="13497" y="4238"/>
                  </a:lnTo>
                  <a:lnTo>
                    <a:pt x="13466" y="4119"/>
                  </a:lnTo>
                  <a:lnTo>
                    <a:pt x="13464" y="4112"/>
                  </a:lnTo>
                  <a:lnTo>
                    <a:pt x="13655" y="4055"/>
                  </a:lnTo>
                  <a:lnTo>
                    <a:pt x="13659" y="4069"/>
                  </a:lnTo>
                  <a:lnTo>
                    <a:pt x="13692" y="4195"/>
                  </a:lnTo>
                  <a:lnTo>
                    <a:pt x="13706" y="4256"/>
                  </a:lnTo>
                  <a:lnTo>
                    <a:pt x="13510" y="4299"/>
                  </a:lnTo>
                  <a:close/>
                  <a:moveTo>
                    <a:pt x="13405" y="3924"/>
                  </a:moveTo>
                  <a:lnTo>
                    <a:pt x="13392" y="3883"/>
                  </a:lnTo>
                  <a:lnTo>
                    <a:pt x="13349" y="3767"/>
                  </a:lnTo>
                  <a:lnTo>
                    <a:pt x="13339" y="3742"/>
                  </a:lnTo>
                  <a:lnTo>
                    <a:pt x="13524" y="3668"/>
                  </a:lnTo>
                  <a:lnTo>
                    <a:pt x="13536" y="3698"/>
                  </a:lnTo>
                  <a:lnTo>
                    <a:pt x="13581" y="3820"/>
                  </a:lnTo>
                  <a:lnTo>
                    <a:pt x="13595" y="3861"/>
                  </a:lnTo>
                  <a:lnTo>
                    <a:pt x="13405" y="3924"/>
                  </a:lnTo>
                  <a:close/>
                  <a:moveTo>
                    <a:pt x="13262" y="3562"/>
                  </a:moveTo>
                  <a:lnTo>
                    <a:pt x="13252" y="3539"/>
                  </a:lnTo>
                  <a:lnTo>
                    <a:pt x="13198" y="3425"/>
                  </a:lnTo>
                  <a:lnTo>
                    <a:pt x="13178" y="3387"/>
                  </a:lnTo>
                  <a:lnTo>
                    <a:pt x="13355" y="3295"/>
                  </a:lnTo>
                  <a:lnTo>
                    <a:pt x="13378" y="3339"/>
                  </a:lnTo>
                  <a:lnTo>
                    <a:pt x="13434" y="3457"/>
                  </a:lnTo>
                  <a:lnTo>
                    <a:pt x="13445" y="3480"/>
                  </a:lnTo>
                  <a:lnTo>
                    <a:pt x="13262" y="3562"/>
                  </a:lnTo>
                  <a:close/>
                  <a:moveTo>
                    <a:pt x="13084" y="3213"/>
                  </a:moveTo>
                  <a:lnTo>
                    <a:pt x="13079" y="3204"/>
                  </a:lnTo>
                  <a:lnTo>
                    <a:pt x="13014" y="3095"/>
                  </a:lnTo>
                  <a:lnTo>
                    <a:pt x="12984" y="3047"/>
                  </a:lnTo>
                  <a:lnTo>
                    <a:pt x="13153" y="2940"/>
                  </a:lnTo>
                  <a:lnTo>
                    <a:pt x="13186" y="2993"/>
                  </a:lnTo>
                  <a:lnTo>
                    <a:pt x="13253" y="3106"/>
                  </a:lnTo>
                  <a:lnTo>
                    <a:pt x="13259" y="3116"/>
                  </a:lnTo>
                  <a:lnTo>
                    <a:pt x="13084" y="3213"/>
                  </a:lnTo>
                  <a:close/>
                  <a:moveTo>
                    <a:pt x="12875" y="2883"/>
                  </a:moveTo>
                  <a:lnTo>
                    <a:pt x="12874" y="2881"/>
                  </a:lnTo>
                  <a:lnTo>
                    <a:pt x="12799" y="2776"/>
                  </a:lnTo>
                  <a:lnTo>
                    <a:pt x="12760" y="2726"/>
                  </a:lnTo>
                  <a:lnTo>
                    <a:pt x="12919" y="2605"/>
                  </a:lnTo>
                  <a:lnTo>
                    <a:pt x="12961" y="2660"/>
                  </a:lnTo>
                  <a:lnTo>
                    <a:pt x="13039" y="2769"/>
                  </a:lnTo>
                  <a:lnTo>
                    <a:pt x="13041" y="2771"/>
                  </a:lnTo>
                  <a:lnTo>
                    <a:pt x="12875" y="2883"/>
                  </a:lnTo>
                  <a:close/>
                  <a:moveTo>
                    <a:pt x="12639" y="2573"/>
                  </a:moveTo>
                  <a:lnTo>
                    <a:pt x="12553" y="2471"/>
                  </a:lnTo>
                  <a:lnTo>
                    <a:pt x="12511" y="2424"/>
                  </a:lnTo>
                  <a:lnTo>
                    <a:pt x="12659" y="2290"/>
                  </a:lnTo>
                  <a:lnTo>
                    <a:pt x="12706" y="2342"/>
                  </a:lnTo>
                  <a:lnTo>
                    <a:pt x="12792" y="2444"/>
                  </a:lnTo>
                  <a:lnTo>
                    <a:pt x="12639" y="2573"/>
                  </a:lnTo>
                  <a:close/>
                  <a:moveTo>
                    <a:pt x="12376" y="2279"/>
                  </a:moveTo>
                  <a:lnTo>
                    <a:pt x="12373" y="2275"/>
                  </a:lnTo>
                  <a:lnTo>
                    <a:pt x="12279" y="2180"/>
                  </a:lnTo>
                  <a:lnTo>
                    <a:pt x="12238" y="2142"/>
                  </a:lnTo>
                  <a:lnTo>
                    <a:pt x="12376" y="1997"/>
                  </a:lnTo>
                  <a:lnTo>
                    <a:pt x="12420" y="2039"/>
                  </a:lnTo>
                  <a:lnTo>
                    <a:pt x="12519" y="2139"/>
                  </a:lnTo>
                  <a:lnTo>
                    <a:pt x="12522" y="2142"/>
                  </a:lnTo>
                  <a:lnTo>
                    <a:pt x="12376" y="2279"/>
                  </a:lnTo>
                  <a:close/>
                  <a:moveTo>
                    <a:pt x="12093" y="2007"/>
                  </a:moveTo>
                  <a:lnTo>
                    <a:pt x="12080" y="1995"/>
                  </a:lnTo>
                  <a:lnTo>
                    <a:pt x="11944" y="1879"/>
                  </a:lnTo>
                  <a:lnTo>
                    <a:pt x="12074" y="1727"/>
                  </a:lnTo>
                  <a:lnTo>
                    <a:pt x="12215" y="1847"/>
                  </a:lnTo>
                  <a:lnTo>
                    <a:pt x="12228" y="1859"/>
                  </a:lnTo>
                  <a:lnTo>
                    <a:pt x="12093" y="2007"/>
                  </a:lnTo>
                  <a:close/>
                  <a:moveTo>
                    <a:pt x="11792" y="1757"/>
                  </a:moveTo>
                  <a:lnTo>
                    <a:pt x="11648" y="1645"/>
                  </a:lnTo>
                  <a:lnTo>
                    <a:pt x="11637" y="1638"/>
                  </a:lnTo>
                  <a:lnTo>
                    <a:pt x="11752" y="1474"/>
                  </a:lnTo>
                  <a:lnTo>
                    <a:pt x="11770" y="1487"/>
                  </a:lnTo>
                  <a:lnTo>
                    <a:pt x="11915" y="1598"/>
                  </a:lnTo>
                  <a:lnTo>
                    <a:pt x="11792" y="1757"/>
                  </a:lnTo>
                  <a:close/>
                  <a:moveTo>
                    <a:pt x="11473" y="1523"/>
                  </a:moveTo>
                  <a:lnTo>
                    <a:pt x="11415" y="1482"/>
                  </a:lnTo>
                  <a:lnTo>
                    <a:pt x="11310" y="1415"/>
                  </a:lnTo>
                  <a:lnTo>
                    <a:pt x="11418" y="1247"/>
                  </a:lnTo>
                  <a:lnTo>
                    <a:pt x="11530" y="1319"/>
                  </a:lnTo>
                  <a:lnTo>
                    <a:pt x="11588" y="1359"/>
                  </a:lnTo>
                  <a:lnTo>
                    <a:pt x="11473" y="1523"/>
                  </a:lnTo>
                  <a:close/>
                  <a:moveTo>
                    <a:pt x="11144" y="1311"/>
                  </a:moveTo>
                  <a:lnTo>
                    <a:pt x="10971" y="1211"/>
                  </a:lnTo>
                  <a:lnTo>
                    <a:pt x="11071" y="1038"/>
                  </a:lnTo>
                  <a:lnTo>
                    <a:pt x="11245" y="1138"/>
                  </a:lnTo>
                  <a:lnTo>
                    <a:pt x="11144" y="1311"/>
                  </a:lnTo>
                  <a:close/>
                  <a:moveTo>
                    <a:pt x="10799" y="1118"/>
                  </a:moveTo>
                  <a:lnTo>
                    <a:pt x="10656" y="1044"/>
                  </a:lnTo>
                  <a:lnTo>
                    <a:pt x="10625" y="1029"/>
                  </a:lnTo>
                  <a:lnTo>
                    <a:pt x="10710" y="848"/>
                  </a:lnTo>
                  <a:lnTo>
                    <a:pt x="10749" y="866"/>
                  </a:lnTo>
                  <a:lnTo>
                    <a:pt x="10892" y="941"/>
                  </a:lnTo>
                  <a:lnTo>
                    <a:pt x="10799" y="1118"/>
                  </a:lnTo>
                  <a:close/>
                  <a:moveTo>
                    <a:pt x="10444" y="944"/>
                  </a:moveTo>
                  <a:lnTo>
                    <a:pt x="10384" y="915"/>
                  </a:lnTo>
                  <a:lnTo>
                    <a:pt x="10264" y="865"/>
                  </a:lnTo>
                  <a:lnTo>
                    <a:pt x="10342" y="681"/>
                  </a:lnTo>
                  <a:lnTo>
                    <a:pt x="10469" y="735"/>
                  </a:lnTo>
                  <a:lnTo>
                    <a:pt x="10529" y="763"/>
                  </a:lnTo>
                  <a:lnTo>
                    <a:pt x="10444" y="944"/>
                  </a:lnTo>
                  <a:close/>
                  <a:moveTo>
                    <a:pt x="10084" y="789"/>
                  </a:moveTo>
                  <a:lnTo>
                    <a:pt x="9896" y="719"/>
                  </a:lnTo>
                  <a:lnTo>
                    <a:pt x="9967" y="532"/>
                  </a:lnTo>
                  <a:lnTo>
                    <a:pt x="10154" y="602"/>
                  </a:lnTo>
                  <a:lnTo>
                    <a:pt x="10084" y="789"/>
                  </a:lnTo>
                  <a:close/>
                  <a:moveTo>
                    <a:pt x="9712" y="654"/>
                  </a:moveTo>
                  <a:lnTo>
                    <a:pt x="9522" y="591"/>
                  </a:lnTo>
                  <a:lnTo>
                    <a:pt x="9585" y="401"/>
                  </a:lnTo>
                  <a:lnTo>
                    <a:pt x="9775" y="464"/>
                  </a:lnTo>
                  <a:lnTo>
                    <a:pt x="9712" y="654"/>
                  </a:lnTo>
                  <a:close/>
                  <a:moveTo>
                    <a:pt x="9333" y="536"/>
                  </a:moveTo>
                  <a:lnTo>
                    <a:pt x="9210" y="501"/>
                  </a:lnTo>
                  <a:lnTo>
                    <a:pt x="9144" y="484"/>
                  </a:lnTo>
                  <a:lnTo>
                    <a:pt x="9192" y="290"/>
                  </a:lnTo>
                  <a:lnTo>
                    <a:pt x="9266" y="308"/>
                  </a:lnTo>
                  <a:lnTo>
                    <a:pt x="9389" y="344"/>
                  </a:lnTo>
                  <a:lnTo>
                    <a:pt x="9333" y="536"/>
                  </a:lnTo>
                  <a:close/>
                  <a:moveTo>
                    <a:pt x="8950" y="436"/>
                  </a:moveTo>
                  <a:lnTo>
                    <a:pt x="8898" y="423"/>
                  </a:lnTo>
                  <a:lnTo>
                    <a:pt x="8758" y="394"/>
                  </a:lnTo>
                  <a:lnTo>
                    <a:pt x="8799" y="198"/>
                  </a:lnTo>
                  <a:lnTo>
                    <a:pt x="8946" y="229"/>
                  </a:lnTo>
                  <a:lnTo>
                    <a:pt x="8998" y="242"/>
                  </a:lnTo>
                  <a:lnTo>
                    <a:pt x="8950" y="436"/>
                  </a:lnTo>
                  <a:close/>
                  <a:moveTo>
                    <a:pt x="8566" y="354"/>
                  </a:moveTo>
                  <a:lnTo>
                    <a:pt x="8369" y="321"/>
                  </a:lnTo>
                  <a:lnTo>
                    <a:pt x="8403" y="124"/>
                  </a:lnTo>
                  <a:lnTo>
                    <a:pt x="8600" y="157"/>
                  </a:lnTo>
                  <a:lnTo>
                    <a:pt x="8566" y="354"/>
                  </a:lnTo>
                  <a:close/>
                  <a:moveTo>
                    <a:pt x="8174" y="290"/>
                  </a:moveTo>
                  <a:lnTo>
                    <a:pt x="8089" y="278"/>
                  </a:lnTo>
                  <a:lnTo>
                    <a:pt x="7978" y="264"/>
                  </a:lnTo>
                  <a:lnTo>
                    <a:pt x="8002" y="66"/>
                  </a:lnTo>
                  <a:lnTo>
                    <a:pt x="8117" y="80"/>
                  </a:lnTo>
                  <a:lnTo>
                    <a:pt x="8202" y="92"/>
                  </a:lnTo>
                  <a:lnTo>
                    <a:pt x="8174" y="290"/>
                  </a:lnTo>
                  <a:close/>
                  <a:moveTo>
                    <a:pt x="7781" y="243"/>
                  </a:moveTo>
                  <a:lnTo>
                    <a:pt x="7755" y="240"/>
                  </a:lnTo>
                  <a:lnTo>
                    <a:pt x="7586" y="226"/>
                  </a:lnTo>
                  <a:lnTo>
                    <a:pt x="7598" y="27"/>
                  </a:lnTo>
                  <a:lnTo>
                    <a:pt x="7603" y="27"/>
                  </a:lnTo>
                  <a:lnTo>
                    <a:pt x="7776" y="41"/>
                  </a:lnTo>
                  <a:lnTo>
                    <a:pt x="7801" y="44"/>
                  </a:lnTo>
                  <a:lnTo>
                    <a:pt x="7781" y="243"/>
                  </a:lnTo>
                  <a:close/>
                  <a:moveTo>
                    <a:pt x="7388" y="214"/>
                  </a:moveTo>
                  <a:lnTo>
                    <a:pt x="7244" y="207"/>
                  </a:lnTo>
                  <a:lnTo>
                    <a:pt x="7190" y="206"/>
                  </a:lnTo>
                  <a:lnTo>
                    <a:pt x="7195" y="6"/>
                  </a:lnTo>
                  <a:lnTo>
                    <a:pt x="7254" y="8"/>
                  </a:lnTo>
                  <a:lnTo>
                    <a:pt x="7397" y="14"/>
                  </a:lnTo>
                  <a:lnTo>
                    <a:pt x="7388" y="214"/>
                  </a:lnTo>
                  <a:close/>
                  <a:moveTo>
                    <a:pt x="6991" y="202"/>
                  </a:moveTo>
                  <a:lnTo>
                    <a:pt x="6898" y="200"/>
                  </a:lnTo>
                  <a:lnTo>
                    <a:pt x="6900" y="0"/>
                  </a:lnTo>
                  <a:lnTo>
                    <a:pt x="6994" y="2"/>
                  </a:lnTo>
                  <a:lnTo>
                    <a:pt x="6991" y="20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10" name="Group 1000"/>
          <p:cNvGrpSpPr>
            <a:grpSpLocks/>
          </p:cNvGrpSpPr>
          <p:nvPr/>
        </p:nvGrpSpPr>
        <p:grpSpPr bwMode="auto">
          <a:xfrm>
            <a:off x="5230813" y="1755775"/>
            <a:ext cx="1779587" cy="1343025"/>
            <a:chOff x="3295" y="1106"/>
            <a:chExt cx="1121" cy="846"/>
          </a:xfrm>
        </p:grpSpPr>
        <p:sp>
          <p:nvSpPr>
            <p:cNvPr id="25701" name="Oval 998"/>
            <p:cNvSpPr>
              <a:spLocks noChangeArrowheads="1"/>
            </p:cNvSpPr>
            <p:nvPr/>
          </p:nvSpPr>
          <p:spPr bwMode="auto">
            <a:xfrm>
              <a:off x="3304" y="1115"/>
              <a:ext cx="1104" cy="828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02" name="Freeform 999"/>
            <p:cNvSpPr>
              <a:spLocks noEditPoints="1"/>
            </p:cNvSpPr>
            <p:nvPr/>
          </p:nvSpPr>
          <p:spPr bwMode="auto">
            <a:xfrm>
              <a:off x="3295" y="1106"/>
              <a:ext cx="1121" cy="846"/>
            </a:xfrm>
            <a:custGeom>
              <a:avLst/>
              <a:gdLst>
                <a:gd name="T0" fmla="*/ 3204 w 6500"/>
                <a:gd name="T1" fmla="*/ 66 h 4900"/>
                <a:gd name="T2" fmla="*/ 2858 w 6500"/>
                <a:gd name="T3" fmla="*/ 120 h 4900"/>
                <a:gd name="T4" fmla="*/ 2547 w 6500"/>
                <a:gd name="T5" fmla="*/ 59 h 4900"/>
                <a:gd name="T6" fmla="*/ 2465 w 6500"/>
                <a:gd name="T7" fmla="*/ 174 h 4900"/>
                <a:gd name="T8" fmla="*/ 1992 w 6500"/>
                <a:gd name="T9" fmla="*/ 191 h 4900"/>
                <a:gd name="T10" fmla="*/ 1712 w 6500"/>
                <a:gd name="T11" fmla="*/ 401 h 4900"/>
                <a:gd name="T12" fmla="*/ 1488 w 6500"/>
                <a:gd name="T13" fmla="*/ 392 h 4900"/>
                <a:gd name="T14" fmla="*/ 1049 w 6500"/>
                <a:gd name="T15" fmla="*/ 648 h 4900"/>
                <a:gd name="T16" fmla="*/ 1026 w 6500"/>
                <a:gd name="T17" fmla="*/ 788 h 4900"/>
                <a:gd name="T18" fmla="*/ 661 w 6500"/>
                <a:gd name="T19" fmla="*/ 1114 h 4900"/>
                <a:gd name="T20" fmla="*/ 476 w 6500"/>
                <a:gd name="T21" fmla="*/ 1174 h 4900"/>
                <a:gd name="T22" fmla="*/ 475 w 6500"/>
                <a:gd name="T23" fmla="*/ 1340 h 4900"/>
                <a:gd name="T24" fmla="*/ 241 w 6500"/>
                <a:gd name="T25" fmla="*/ 1756 h 4900"/>
                <a:gd name="T26" fmla="*/ 173 w 6500"/>
                <a:gd name="T27" fmla="*/ 1949 h 4900"/>
                <a:gd name="T28" fmla="*/ 39 w 6500"/>
                <a:gd name="T29" fmla="*/ 2074 h 4900"/>
                <a:gd name="T30" fmla="*/ 15 w 6500"/>
                <a:gd name="T31" fmla="*/ 2223 h 4900"/>
                <a:gd name="T32" fmla="*/ 101 w 6500"/>
                <a:gd name="T33" fmla="*/ 2429 h 4900"/>
                <a:gd name="T34" fmla="*/ 139 w 6500"/>
                <a:gd name="T35" fmla="*/ 2815 h 4900"/>
                <a:gd name="T36" fmla="*/ 222 w 6500"/>
                <a:gd name="T37" fmla="*/ 3095 h 4900"/>
                <a:gd name="T38" fmla="*/ 211 w 6500"/>
                <a:gd name="T39" fmla="*/ 3318 h 4900"/>
                <a:gd name="T40" fmla="*/ 291 w 6500"/>
                <a:gd name="T41" fmla="*/ 3463 h 4900"/>
                <a:gd name="T42" fmla="*/ 450 w 6500"/>
                <a:gd name="T43" fmla="*/ 3525 h 4900"/>
                <a:gd name="T44" fmla="*/ 769 w 6500"/>
                <a:gd name="T45" fmla="*/ 3896 h 4900"/>
                <a:gd name="T46" fmla="*/ 775 w 6500"/>
                <a:gd name="T47" fmla="*/ 4037 h 4900"/>
                <a:gd name="T48" fmla="*/ 1236 w 6500"/>
                <a:gd name="T49" fmla="*/ 4256 h 4900"/>
                <a:gd name="T50" fmla="*/ 1320 w 6500"/>
                <a:gd name="T51" fmla="*/ 4306 h 4900"/>
                <a:gd name="T52" fmla="*/ 1706 w 6500"/>
                <a:gd name="T53" fmla="*/ 4606 h 4900"/>
                <a:gd name="T54" fmla="*/ 2041 w 6500"/>
                <a:gd name="T55" fmla="*/ 4620 h 4900"/>
                <a:gd name="T56" fmla="*/ 2207 w 6500"/>
                <a:gd name="T57" fmla="*/ 4770 h 4900"/>
                <a:gd name="T58" fmla="*/ 2716 w 6500"/>
                <a:gd name="T59" fmla="*/ 4765 h 4900"/>
                <a:gd name="T60" fmla="*/ 3089 w 6500"/>
                <a:gd name="T61" fmla="*/ 4796 h 4900"/>
                <a:gd name="T62" fmla="*/ 3251 w 6500"/>
                <a:gd name="T63" fmla="*/ 4899 h 4900"/>
                <a:gd name="T64" fmla="*/ 3410 w 6500"/>
                <a:gd name="T65" fmla="*/ 4898 h 4900"/>
                <a:gd name="T66" fmla="*/ 3914 w 6500"/>
                <a:gd name="T67" fmla="*/ 4849 h 4900"/>
                <a:gd name="T68" fmla="*/ 3996 w 6500"/>
                <a:gd name="T69" fmla="*/ 4734 h 4900"/>
                <a:gd name="T70" fmla="*/ 4504 w 6500"/>
                <a:gd name="T71" fmla="*/ 4712 h 4900"/>
                <a:gd name="T72" fmla="*/ 4754 w 6500"/>
                <a:gd name="T73" fmla="*/ 4516 h 4900"/>
                <a:gd name="T74" fmla="*/ 5068 w 6500"/>
                <a:gd name="T75" fmla="*/ 4483 h 4900"/>
                <a:gd name="T76" fmla="*/ 5109 w 6500"/>
                <a:gd name="T77" fmla="*/ 4347 h 4900"/>
                <a:gd name="T78" fmla="*/ 5543 w 6500"/>
                <a:gd name="T79" fmla="*/ 4188 h 4900"/>
                <a:gd name="T80" fmla="*/ 5812 w 6500"/>
                <a:gd name="T81" fmla="*/ 3817 h 4900"/>
                <a:gd name="T82" fmla="*/ 5955 w 6500"/>
                <a:gd name="T83" fmla="*/ 3811 h 4900"/>
                <a:gd name="T84" fmla="*/ 6003 w 6500"/>
                <a:gd name="T85" fmla="*/ 3594 h 4900"/>
                <a:gd name="T86" fmla="*/ 6208 w 6500"/>
                <a:gd name="T87" fmla="*/ 3261 h 4900"/>
                <a:gd name="T88" fmla="*/ 6303 w 6500"/>
                <a:gd name="T89" fmla="*/ 3033 h 4900"/>
                <a:gd name="T90" fmla="*/ 6464 w 6500"/>
                <a:gd name="T91" fmla="*/ 2821 h 4900"/>
                <a:gd name="T92" fmla="*/ 6491 w 6500"/>
                <a:gd name="T93" fmla="*/ 2641 h 4900"/>
                <a:gd name="T94" fmla="*/ 6499 w 6500"/>
                <a:gd name="T95" fmla="*/ 2515 h 4900"/>
                <a:gd name="T96" fmla="*/ 6371 w 6500"/>
                <a:gd name="T97" fmla="*/ 2125 h 4900"/>
                <a:gd name="T98" fmla="*/ 6321 w 6500"/>
                <a:gd name="T99" fmla="*/ 1922 h 4900"/>
                <a:gd name="T100" fmla="*/ 6220 w 6500"/>
                <a:gd name="T101" fmla="*/ 1664 h 4900"/>
                <a:gd name="T102" fmla="*/ 6264 w 6500"/>
                <a:gd name="T103" fmla="*/ 1529 h 4900"/>
                <a:gd name="T104" fmla="*/ 6076 w 6500"/>
                <a:gd name="T105" fmla="*/ 1409 h 4900"/>
                <a:gd name="T106" fmla="*/ 5832 w 6500"/>
                <a:gd name="T107" fmla="*/ 1104 h 4900"/>
                <a:gd name="T108" fmla="*/ 5683 w 6500"/>
                <a:gd name="T109" fmla="*/ 825 h 4900"/>
                <a:gd name="T110" fmla="*/ 5542 w 6500"/>
                <a:gd name="T111" fmla="*/ 839 h 4900"/>
                <a:gd name="T112" fmla="*/ 5134 w 6500"/>
                <a:gd name="T113" fmla="*/ 567 h 4900"/>
                <a:gd name="T114" fmla="*/ 5093 w 6500"/>
                <a:gd name="T115" fmla="*/ 431 h 4900"/>
                <a:gd name="T116" fmla="*/ 4627 w 6500"/>
                <a:gd name="T117" fmla="*/ 230 h 4900"/>
                <a:gd name="T118" fmla="*/ 4500 w 6500"/>
                <a:gd name="T119" fmla="*/ 293 h 4900"/>
                <a:gd name="T120" fmla="*/ 4062 w 6500"/>
                <a:gd name="T121" fmla="*/ 77 h 4900"/>
                <a:gd name="T122" fmla="*/ 3731 w 6500"/>
                <a:gd name="T123" fmla="*/ 127 h 4900"/>
                <a:gd name="T124" fmla="*/ 3540 w 6500"/>
                <a:gd name="T125" fmla="*/ 9 h 49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500"/>
                <a:gd name="T190" fmla="*/ 0 h 4900"/>
                <a:gd name="T191" fmla="*/ 6500 w 6500"/>
                <a:gd name="T192" fmla="*/ 4900 h 49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500" h="4900">
                  <a:moveTo>
                    <a:pt x="3299" y="34"/>
                  </a:moveTo>
                  <a:lnTo>
                    <a:pt x="3299" y="35"/>
                  </a:lnTo>
                  <a:cubicBezTo>
                    <a:pt x="3304" y="50"/>
                    <a:pt x="3301" y="67"/>
                    <a:pt x="3292" y="80"/>
                  </a:cubicBezTo>
                  <a:cubicBezTo>
                    <a:pt x="3283" y="93"/>
                    <a:pt x="3268" y="100"/>
                    <a:pt x="3252" y="100"/>
                  </a:cubicBezTo>
                  <a:lnTo>
                    <a:pt x="3169" y="101"/>
                  </a:lnTo>
                  <a:lnTo>
                    <a:pt x="3154" y="102"/>
                  </a:lnTo>
                  <a:lnTo>
                    <a:pt x="3151" y="2"/>
                  </a:lnTo>
                  <a:lnTo>
                    <a:pt x="3169" y="1"/>
                  </a:lnTo>
                  <a:lnTo>
                    <a:pt x="3251" y="0"/>
                  </a:lnTo>
                  <a:lnTo>
                    <a:pt x="3204" y="66"/>
                  </a:lnTo>
                  <a:lnTo>
                    <a:pt x="3299" y="34"/>
                  </a:lnTo>
                  <a:close/>
                  <a:moveTo>
                    <a:pt x="3055" y="105"/>
                  </a:moveTo>
                  <a:lnTo>
                    <a:pt x="3008" y="107"/>
                  </a:lnTo>
                  <a:lnTo>
                    <a:pt x="2956" y="111"/>
                  </a:lnTo>
                  <a:lnTo>
                    <a:pt x="2949" y="11"/>
                  </a:lnTo>
                  <a:lnTo>
                    <a:pt x="3003" y="8"/>
                  </a:lnTo>
                  <a:lnTo>
                    <a:pt x="3050" y="5"/>
                  </a:lnTo>
                  <a:lnTo>
                    <a:pt x="3055" y="105"/>
                  </a:lnTo>
                  <a:close/>
                  <a:moveTo>
                    <a:pt x="2858" y="120"/>
                  </a:moveTo>
                  <a:lnTo>
                    <a:pt x="2769" y="128"/>
                  </a:lnTo>
                  <a:lnTo>
                    <a:pt x="2760" y="129"/>
                  </a:lnTo>
                  <a:lnTo>
                    <a:pt x="2747" y="30"/>
                  </a:lnTo>
                  <a:lnTo>
                    <a:pt x="2759" y="28"/>
                  </a:lnTo>
                  <a:lnTo>
                    <a:pt x="2848" y="20"/>
                  </a:lnTo>
                  <a:lnTo>
                    <a:pt x="2858" y="120"/>
                  </a:lnTo>
                  <a:close/>
                  <a:moveTo>
                    <a:pt x="2661" y="142"/>
                  </a:moveTo>
                  <a:lnTo>
                    <a:pt x="2613" y="149"/>
                  </a:lnTo>
                  <a:lnTo>
                    <a:pt x="2564" y="157"/>
                  </a:lnTo>
                  <a:lnTo>
                    <a:pt x="2547" y="59"/>
                  </a:lnTo>
                  <a:lnTo>
                    <a:pt x="2600" y="50"/>
                  </a:lnTo>
                  <a:lnTo>
                    <a:pt x="2648" y="43"/>
                  </a:lnTo>
                  <a:lnTo>
                    <a:pt x="2661" y="142"/>
                  </a:lnTo>
                  <a:close/>
                  <a:moveTo>
                    <a:pt x="2465" y="174"/>
                  </a:moveTo>
                  <a:lnTo>
                    <a:pt x="2460" y="175"/>
                  </a:lnTo>
                  <a:lnTo>
                    <a:pt x="2370" y="195"/>
                  </a:lnTo>
                  <a:lnTo>
                    <a:pt x="2349" y="97"/>
                  </a:lnTo>
                  <a:lnTo>
                    <a:pt x="2443" y="77"/>
                  </a:lnTo>
                  <a:lnTo>
                    <a:pt x="2448" y="76"/>
                  </a:lnTo>
                  <a:lnTo>
                    <a:pt x="2465" y="174"/>
                  </a:lnTo>
                  <a:close/>
                  <a:moveTo>
                    <a:pt x="2274" y="217"/>
                  </a:moveTo>
                  <a:lnTo>
                    <a:pt x="2177" y="241"/>
                  </a:lnTo>
                  <a:lnTo>
                    <a:pt x="2152" y="144"/>
                  </a:lnTo>
                  <a:lnTo>
                    <a:pt x="2249" y="120"/>
                  </a:lnTo>
                  <a:lnTo>
                    <a:pt x="2274" y="217"/>
                  </a:lnTo>
                  <a:close/>
                  <a:moveTo>
                    <a:pt x="2083" y="268"/>
                  </a:moveTo>
                  <a:lnTo>
                    <a:pt x="2020" y="287"/>
                  </a:lnTo>
                  <a:lnTo>
                    <a:pt x="1989" y="297"/>
                  </a:lnTo>
                  <a:lnTo>
                    <a:pt x="1957" y="203"/>
                  </a:lnTo>
                  <a:lnTo>
                    <a:pt x="1992" y="191"/>
                  </a:lnTo>
                  <a:lnTo>
                    <a:pt x="2055" y="173"/>
                  </a:lnTo>
                  <a:lnTo>
                    <a:pt x="2083" y="268"/>
                  </a:lnTo>
                  <a:close/>
                  <a:moveTo>
                    <a:pt x="1895" y="330"/>
                  </a:moveTo>
                  <a:lnTo>
                    <a:pt x="1880" y="335"/>
                  </a:lnTo>
                  <a:lnTo>
                    <a:pt x="1803" y="364"/>
                  </a:lnTo>
                  <a:lnTo>
                    <a:pt x="1767" y="271"/>
                  </a:lnTo>
                  <a:lnTo>
                    <a:pt x="1848" y="240"/>
                  </a:lnTo>
                  <a:lnTo>
                    <a:pt x="1862" y="235"/>
                  </a:lnTo>
                  <a:lnTo>
                    <a:pt x="1895" y="330"/>
                  </a:lnTo>
                  <a:close/>
                  <a:moveTo>
                    <a:pt x="1712" y="401"/>
                  </a:moveTo>
                  <a:lnTo>
                    <a:pt x="1620" y="440"/>
                  </a:lnTo>
                  <a:lnTo>
                    <a:pt x="1581" y="349"/>
                  </a:lnTo>
                  <a:lnTo>
                    <a:pt x="1672" y="309"/>
                  </a:lnTo>
                  <a:lnTo>
                    <a:pt x="1712" y="401"/>
                  </a:lnTo>
                  <a:close/>
                  <a:moveTo>
                    <a:pt x="1532" y="482"/>
                  </a:moveTo>
                  <a:lnTo>
                    <a:pt x="1484" y="505"/>
                  </a:lnTo>
                  <a:lnTo>
                    <a:pt x="1444" y="526"/>
                  </a:lnTo>
                  <a:lnTo>
                    <a:pt x="1397" y="438"/>
                  </a:lnTo>
                  <a:lnTo>
                    <a:pt x="1441" y="415"/>
                  </a:lnTo>
                  <a:lnTo>
                    <a:pt x="1488" y="392"/>
                  </a:lnTo>
                  <a:lnTo>
                    <a:pt x="1532" y="482"/>
                  </a:lnTo>
                  <a:close/>
                  <a:moveTo>
                    <a:pt x="1358" y="573"/>
                  </a:moveTo>
                  <a:lnTo>
                    <a:pt x="1272" y="624"/>
                  </a:lnTo>
                  <a:lnTo>
                    <a:pt x="1221" y="537"/>
                  </a:lnTo>
                  <a:lnTo>
                    <a:pt x="1307" y="487"/>
                  </a:lnTo>
                  <a:lnTo>
                    <a:pt x="1358" y="573"/>
                  </a:lnTo>
                  <a:close/>
                  <a:moveTo>
                    <a:pt x="1189" y="676"/>
                  </a:moveTo>
                  <a:lnTo>
                    <a:pt x="1127" y="716"/>
                  </a:lnTo>
                  <a:lnTo>
                    <a:pt x="1108" y="730"/>
                  </a:lnTo>
                  <a:lnTo>
                    <a:pt x="1049" y="648"/>
                  </a:lnTo>
                  <a:lnTo>
                    <a:pt x="1072" y="632"/>
                  </a:lnTo>
                  <a:lnTo>
                    <a:pt x="1135" y="592"/>
                  </a:lnTo>
                  <a:lnTo>
                    <a:pt x="1189" y="676"/>
                  </a:lnTo>
                  <a:close/>
                  <a:moveTo>
                    <a:pt x="1026" y="788"/>
                  </a:moveTo>
                  <a:lnTo>
                    <a:pt x="1018" y="794"/>
                  </a:lnTo>
                  <a:lnTo>
                    <a:pt x="949" y="848"/>
                  </a:lnTo>
                  <a:lnTo>
                    <a:pt x="888" y="769"/>
                  </a:lnTo>
                  <a:lnTo>
                    <a:pt x="960" y="713"/>
                  </a:lnTo>
                  <a:lnTo>
                    <a:pt x="968" y="707"/>
                  </a:lnTo>
                  <a:lnTo>
                    <a:pt x="1026" y="788"/>
                  </a:lnTo>
                  <a:close/>
                  <a:moveTo>
                    <a:pt x="874" y="910"/>
                  </a:moveTo>
                  <a:lnTo>
                    <a:pt x="815" y="962"/>
                  </a:lnTo>
                  <a:lnTo>
                    <a:pt x="801" y="975"/>
                  </a:lnTo>
                  <a:lnTo>
                    <a:pt x="732" y="902"/>
                  </a:lnTo>
                  <a:lnTo>
                    <a:pt x="749" y="886"/>
                  </a:lnTo>
                  <a:lnTo>
                    <a:pt x="809" y="835"/>
                  </a:lnTo>
                  <a:lnTo>
                    <a:pt x="874" y="910"/>
                  </a:lnTo>
                  <a:close/>
                  <a:moveTo>
                    <a:pt x="729" y="1044"/>
                  </a:moveTo>
                  <a:lnTo>
                    <a:pt x="722" y="1051"/>
                  </a:lnTo>
                  <a:lnTo>
                    <a:pt x="661" y="1114"/>
                  </a:lnTo>
                  <a:lnTo>
                    <a:pt x="589" y="1045"/>
                  </a:lnTo>
                  <a:lnTo>
                    <a:pt x="652" y="978"/>
                  </a:lnTo>
                  <a:lnTo>
                    <a:pt x="660" y="972"/>
                  </a:lnTo>
                  <a:lnTo>
                    <a:pt x="729" y="1044"/>
                  </a:lnTo>
                  <a:close/>
                  <a:moveTo>
                    <a:pt x="595" y="1187"/>
                  </a:moveTo>
                  <a:lnTo>
                    <a:pt x="593" y="1190"/>
                  </a:lnTo>
                  <a:lnTo>
                    <a:pt x="553" y="1238"/>
                  </a:lnTo>
                  <a:lnTo>
                    <a:pt x="534" y="1262"/>
                  </a:lnTo>
                  <a:lnTo>
                    <a:pt x="455" y="1200"/>
                  </a:lnTo>
                  <a:lnTo>
                    <a:pt x="476" y="1174"/>
                  </a:lnTo>
                  <a:lnTo>
                    <a:pt x="518" y="1124"/>
                  </a:lnTo>
                  <a:lnTo>
                    <a:pt x="520" y="1121"/>
                  </a:lnTo>
                  <a:lnTo>
                    <a:pt x="595" y="1187"/>
                  </a:lnTo>
                  <a:close/>
                  <a:moveTo>
                    <a:pt x="475" y="1340"/>
                  </a:moveTo>
                  <a:lnTo>
                    <a:pt x="442" y="1386"/>
                  </a:lnTo>
                  <a:lnTo>
                    <a:pt x="419" y="1421"/>
                  </a:lnTo>
                  <a:lnTo>
                    <a:pt x="336" y="1366"/>
                  </a:lnTo>
                  <a:lnTo>
                    <a:pt x="360" y="1329"/>
                  </a:lnTo>
                  <a:lnTo>
                    <a:pt x="393" y="1282"/>
                  </a:lnTo>
                  <a:lnTo>
                    <a:pt x="475" y="1340"/>
                  </a:lnTo>
                  <a:close/>
                  <a:moveTo>
                    <a:pt x="368" y="1503"/>
                  </a:moveTo>
                  <a:lnTo>
                    <a:pt x="346" y="1541"/>
                  </a:lnTo>
                  <a:lnTo>
                    <a:pt x="319" y="1589"/>
                  </a:lnTo>
                  <a:lnTo>
                    <a:pt x="232" y="1542"/>
                  </a:lnTo>
                  <a:lnTo>
                    <a:pt x="259" y="1491"/>
                  </a:lnTo>
                  <a:lnTo>
                    <a:pt x="281" y="1453"/>
                  </a:lnTo>
                  <a:lnTo>
                    <a:pt x="368" y="1503"/>
                  </a:lnTo>
                  <a:close/>
                  <a:moveTo>
                    <a:pt x="276" y="1676"/>
                  </a:moveTo>
                  <a:lnTo>
                    <a:pt x="264" y="1702"/>
                  </a:lnTo>
                  <a:lnTo>
                    <a:pt x="241" y="1756"/>
                  </a:lnTo>
                  <a:lnTo>
                    <a:pt x="237" y="1765"/>
                  </a:lnTo>
                  <a:lnTo>
                    <a:pt x="144" y="1728"/>
                  </a:lnTo>
                  <a:lnTo>
                    <a:pt x="149" y="1717"/>
                  </a:lnTo>
                  <a:lnTo>
                    <a:pt x="174" y="1659"/>
                  </a:lnTo>
                  <a:lnTo>
                    <a:pt x="186" y="1634"/>
                  </a:lnTo>
                  <a:lnTo>
                    <a:pt x="276" y="1676"/>
                  </a:lnTo>
                  <a:close/>
                  <a:moveTo>
                    <a:pt x="202" y="1857"/>
                  </a:moveTo>
                  <a:lnTo>
                    <a:pt x="199" y="1868"/>
                  </a:lnTo>
                  <a:lnTo>
                    <a:pt x="180" y="1924"/>
                  </a:lnTo>
                  <a:lnTo>
                    <a:pt x="173" y="1949"/>
                  </a:lnTo>
                  <a:lnTo>
                    <a:pt x="77" y="1921"/>
                  </a:lnTo>
                  <a:lnTo>
                    <a:pt x="85" y="1893"/>
                  </a:lnTo>
                  <a:lnTo>
                    <a:pt x="105" y="1833"/>
                  </a:lnTo>
                  <a:lnTo>
                    <a:pt x="108" y="1823"/>
                  </a:lnTo>
                  <a:lnTo>
                    <a:pt x="202" y="1857"/>
                  </a:lnTo>
                  <a:close/>
                  <a:moveTo>
                    <a:pt x="148" y="2043"/>
                  </a:moveTo>
                  <a:lnTo>
                    <a:pt x="137" y="2095"/>
                  </a:lnTo>
                  <a:lnTo>
                    <a:pt x="128" y="2139"/>
                  </a:lnTo>
                  <a:lnTo>
                    <a:pt x="30" y="2121"/>
                  </a:lnTo>
                  <a:lnTo>
                    <a:pt x="39" y="2074"/>
                  </a:lnTo>
                  <a:lnTo>
                    <a:pt x="50" y="2021"/>
                  </a:lnTo>
                  <a:lnTo>
                    <a:pt x="148" y="2043"/>
                  </a:lnTo>
                  <a:close/>
                  <a:moveTo>
                    <a:pt x="114" y="2235"/>
                  </a:moveTo>
                  <a:lnTo>
                    <a:pt x="110" y="2271"/>
                  </a:lnTo>
                  <a:lnTo>
                    <a:pt x="105" y="2331"/>
                  </a:lnTo>
                  <a:lnTo>
                    <a:pt x="5" y="2326"/>
                  </a:lnTo>
                  <a:lnTo>
                    <a:pt x="5" y="2322"/>
                  </a:lnTo>
                  <a:lnTo>
                    <a:pt x="10" y="2260"/>
                  </a:lnTo>
                  <a:lnTo>
                    <a:pt x="15" y="2223"/>
                  </a:lnTo>
                  <a:lnTo>
                    <a:pt x="114" y="2235"/>
                  </a:lnTo>
                  <a:close/>
                  <a:moveTo>
                    <a:pt x="101" y="2429"/>
                  </a:moveTo>
                  <a:lnTo>
                    <a:pt x="100" y="2451"/>
                  </a:lnTo>
                  <a:lnTo>
                    <a:pt x="102" y="2511"/>
                  </a:lnTo>
                  <a:lnTo>
                    <a:pt x="103" y="2525"/>
                  </a:lnTo>
                  <a:lnTo>
                    <a:pt x="3" y="2531"/>
                  </a:lnTo>
                  <a:lnTo>
                    <a:pt x="2" y="2514"/>
                  </a:lnTo>
                  <a:lnTo>
                    <a:pt x="0" y="2449"/>
                  </a:lnTo>
                  <a:lnTo>
                    <a:pt x="1" y="2427"/>
                  </a:lnTo>
                  <a:lnTo>
                    <a:pt x="101" y="2429"/>
                  </a:lnTo>
                  <a:close/>
                  <a:moveTo>
                    <a:pt x="110" y="2624"/>
                  </a:moveTo>
                  <a:lnTo>
                    <a:pt x="111" y="2631"/>
                  </a:lnTo>
                  <a:lnTo>
                    <a:pt x="118" y="2690"/>
                  </a:lnTo>
                  <a:lnTo>
                    <a:pt x="122" y="2719"/>
                  </a:lnTo>
                  <a:lnTo>
                    <a:pt x="23" y="2735"/>
                  </a:lnTo>
                  <a:lnTo>
                    <a:pt x="18" y="2702"/>
                  </a:lnTo>
                  <a:lnTo>
                    <a:pt x="11" y="2639"/>
                  </a:lnTo>
                  <a:lnTo>
                    <a:pt x="10" y="2632"/>
                  </a:lnTo>
                  <a:lnTo>
                    <a:pt x="110" y="2624"/>
                  </a:lnTo>
                  <a:close/>
                  <a:moveTo>
                    <a:pt x="139" y="2815"/>
                  </a:moveTo>
                  <a:lnTo>
                    <a:pt x="150" y="2865"/>
                  </a:lnTo>
                  <a:lnTo>
                    <a:pt x="162" y="2910"/>
                  </a:lnTo>
                  <a:lnTo>
                    <a:pt x="65" y="2935"/>
                  </a:lnTo>
                  <a:lnTo>
                    <a:pt x="53" y="2886"/>
                  </a:lnTo>
                  <a:lnTo>
                    <a:pt x="42" y="2836"/>
                  </a:lnTo>
                  <a:lnTo>
                    <a:pt x="139" y="2815"/>
                  </a:lnTo>
                  <a:close/>
                  <a:moveTo>
                    <a:pt x="189" y="3003"/>
                  </a:moveTo>
                  <a:lnTo>
                    <a:pt x="200" y="3035"/>
                  </a:lnTo>
                  <a:lnTo>
                    <a:pt x="220" y="3090"/>
                  </a:lnTo>
                  <a:lnTo>
                    <a:pt x="222" y="3095"/>
                  </a:lnTo>
                  <a:lnTo>
                    <a:pt x="129" y="3131"/>
                  </a:lnTo>
                  <a:lnTo>
                    <a:pt x="126" y="3125"/>
                  </a:lnTo>
                  <a:lnTo>
                    <a:pt x="105" y="3066"/>
                  </a:lnTo>
                  <a:lnTo>
                    <a:pt x="94" y="3034"/>
                  </a:lnTo>
                  <a:lnTo>
                    <a:pt x="189" y="3003"/>
                  </a:lnTo>
                  <a:close/>
                  <a:moveTo>
                    <a:pt x="259" y="3185"/>
                  </a:moveTo>
                  <a:lnTo>
                    <a:pt x="266" y="3200"/>
                  </a:lnTo>
                  <a:lnTo>
                    <a:pt x="291" y="3255"/>
                  </a:lnTo>
                  <a:lnTo>
                    <a:pt x="300" y="3273"/>
                  </a:lnTo>
                  <a:lnTo>
                    <a:pt x="211" y="3318"/>
                  </a:lnTo>
                  <a:lnTo>
                    <a:pt x="200" y="3297"/>
                  </a:lnTo>
                  <a:lnTo>
                    <a:pt x="174" y="3240"/>
                  </a:lnTo>
                  <a:lnTo>
                    <a:pt x="167" y="3225"/>
                  </a:lnTo>
                  <a:lnTo>
                    <a:pt x="259" y="3185"/>
                  </a:lnTo>
                  <a:close/>
                  <a:moveTo>
                    <a:pt x="347" y="3360"/>
                  </a:moveTo>
                  <a:lnTo>
                    <a:pt x="347" y="3361"/>
                  </a:lnTo>
                  <a:lnTo>
                    <a:pt x="377" y="3413"/>
                  </a:lnTo>
                  <a:lnTo>
                    <a:pt x="396" y="3444"/>
                  </a:lnTo>
                  <a:lnTo>
                    <a:pt x="311" y="3496"/>
                  </a:lnTo>
                  <a:lnTo>
                    <a:pt x="291" y="3463"/>
                  </a:lnTo>
                  <a:lnTo>
                    <a:pt x="259" y="3409"/>
                  </a:lnTo>
                  <a:lnTo>
                    <a:pt x="259" y="3408"/>
                  </a:lnTo>
                  <a:lnTo>
                    <a:pt x="347" y="3360"/>
                  </a:lnTo>
                  <a:close/>
                  <a:moveTo>
                    <a:pt x="450" y="3525"/>
                  </a:moveTo>
                  <a:lnTo>
                    <a:pt x="479" y="3566"/>
                  </a:lnTo>
                  <a:lnTo>
                    <a:pt x="508" y="3605"/>
                  </a:lnTo>
                  <a:lnTo>
                    <a:pt x="427" y="3664"/>
                  </a:lnTo>
                  <a:lnTo>
                    <a:pt x="397" y="3623"/>
                  </a:lnTo>
                  <a:lnTo>
                    <a:pt x="368" y="3582"/>
                  </a:lnTo>
                  <a:lnTo>
                    <a:pt x="450" y="3525"/>
                  </a:lnTo>
                  <a:close/>
                  <a:moveTo>
                    <a:pt x="568" y="3681"/>
                  </a:moveTo>
                  <a:lnTo>
                    <a:pt x="594" y="3712"/>
                  </a:lnTo>
                  <a:lnTo>
                    <a:pt x="632" y="3756"/>
                  </a:lnTo>
                  <a:lnTo>
                    <a:pt x="557" y="3822"/>
                  </a:lnTo>
                  <a:lnTo>
                    <a:pt x="517" y="3776"/>
                  </a:lnTo>
                  <a:lnTo>
                    <a:pt x="491" y="3745"/>
                  </a:lnTo>
                  <a:lnTo>
                    <a:pt x="568" y="3681"/>
                  </a:lnTo>
                  <a:close/>
                  <a:moveTo>
                    <a:pt x="700" y="3827"/>
                  </a:moveTo>
                  <a:lnTo>
                    <a:pt x="723" y="3852"/>
                  </a:lnTo>
                  <a:lnTo>
                    <a:pt x="769" y="3896"/>
                  </a:lnTo>
                  <a:lnTo>
                    <a:pt x="700" y="3968"/>
                  </a:lnTo>
                  <a:lnTo>
                    <a:pt x="651" y="3921"/>
                  </a:lnTo>
                  <a:lnTo>
                    <a:pt x="627" y="3896"/>
                  </a:lnTo>
                  <a:lnTo>
                    <a:pt x="700" y="3827"/>
                  </a:lnTo>
                  <a:close/>
                  <a:moveTo>
                    <a:pt x="841" y="3962"/>
                  </a:moveTo>
                  <a:lnTo>
                    <a:pt x="915" y="4026"/>
                  </a:lnTo>
                  <a:lnTo>
                    <a:pt x="853" y="4104"/>
                  </a:lnTo>
                  <a:lnTo>
                    <a:pt x="850" y="4102"/>
                  </a:lnTo>
                  <a:lnTo>
                    <a:pt x="775" y="4037"/>
                  </a:lnTo>
                  <a:lnTo>
                    <a:pt x="841" y="3962"/>
                  </a:lnTo>
                  <a:close/>
                  <a:moveTo>
                    <a:pt x="993" y="4087"/>
                  </a:moveTo>
                  <a:lnTo>
                    <a:pt x="1020" y="4108"/>
                  </a:lnTo>
                  <a:lnTo>
                    <a:pt x="1072" y="4145"/>
                  </a:lnTo>
                  <a:lnTo>
                    <a:pt x="1014" y="4227"/>
                  </a:lnTo>
                  <a:lnTo>
                    <a:pt x="958" y="4187"/>
                  </a:lnTo>
                  <a:lnTo>
                    <a:pt x="931" y="4166"/>
                  </a:lnTo>
                  <a:lnTo>
                    <a:pt x="993" y="4087"/>
                  </a:lnTo>
                  <a:close/>
                  <a:moveTo>
                    <a:pt x="1152" y="4201"/>
                  </a:moveTo>
                  <a:lnTo>
                    <a:pt x="1236" y="4256"/>
                  </a:lnTo>
                  <a:lnTo>
                    <a:pt x="1182" y="4339"/>
                  </a:lnTo>
                  <a:lnTo>
                    <a:pt x="1098" y="4285"/>
                  </a:lnTo>
                  <a:lnTo>
                    <a:pt x="1152" y="4201"/>
                  </a:lnTo>
                  <a:close/>
                  <a:moveTo>
                    <a:pt x="1320" y="4306"/>
                  </a:moveTo>
                  <a:lnTo>
                    <a:pt x="1362" y="4330"/>
                  </a:lnTo>
                  <a:lnTo>
                    <a:pt x="1405" y="4353"/>
                  </a:lnTo>
                  <a:lnTo>
                    <a:pt x="1358" y="4442"/>
                  </a:lnTo>
                  <a:lnTo>
                    <a:pt x="1311" y="4417"/>
                  </a:lnTo>
                  <a:lnTo>
                    <a:pt x="1269" y="4392"/>
                  </a:lnTo>
                  <a:lnTo>
                    <a:pt x="1320" y="4306"/>
                  </a:lnTo>
                  <a:close/>
                  <a:moveTo>
                    <a:pt x="1492" y="4399"/>
                  </a:moveTo>
                  <a:lnTo>
                    <a:pt x="1582" y="4442"/>
                  </a:lnTo>
                  <a:lnTo>
                    <a:pt x="1539" y="4533"/>
                  </a:lnTo>
                  <a:lnTo>
                    <a:pt x="1449" y="4489"/>
                  </a:lnTo>
                  <a:lnTo>
                    <a:pt x="1492" y="4399"/>
                  </a:lnTo>
                  <a:close/>
                  <a:moveTo>
                    <a:pt x="1671" y="4483"/>
                  </a:moveTo>
                  <a:lnTo>
                    <a:pt x="1746" y="4515"/>
                  </a:lnTo>
                  <a:lnTo>
                    <a:pt x="1762" y="4521"/>
                  </a:lnTo>
                  <a:lnTo>
                    <a:pt x="1726" y="4614"/>
                  </a:lnTo>
                  <a:lnTo>
                    <a:pt x="1706" y="4606"/>
                  </a:lnTo>
                  <a:lnTo>
                    <a:pt x="1632" y="4574"/>
                  </a:lnTo>
                  <a:lnTo>
                    <a:pt x="1671" y="4483"/>
                  </a:lnTo>
                  <a:close/>
                  <a:moveTo>
                    <a:pt x="1855" y="4556"/>
                  </a:moveTo>
                  <a:lnTo>
                    <a:pt x="1882" y="4567"/>
                  </a:lnTo>
                  <a:lnTo>
                    <a:pt x="1947" y="4589"/>
                  </a:lnTo>
                  <a:lnTo>
                    <a:pt x="1915" y="4684"/>
                  </a:lnTo>
                  <a:lnTo>
                    <a:pt x="1846" y="4660"/>
                  </a:lnTo>
                  <a:lnTo>
                    <a:pt x="1819" y="4650"/>
                  </a:lnTo>
                  <a:lnTo>
                    <a:pt x="1855" y="4556"/>
                  </a:lnTo>
                  <a:close/>
                  <a:moveTo>
                    <a:pt x="2041" y="4620"/>
                  </a:moveTo>
                  <a:lnTo>
                    <a:pt x="2136" y="4648"/>
                  </a:lnTo>
                  <a:lnTo>
                    <a:pt x="2108" y="4744"/>
                  </a:lnTo>
                  <a:lnTo>
                    <a:pt x="2012" y="4716"/>
                  </a:lnTo>
                  <a:lnTo>
                    <a:pt x="2041" y="4620"/>
                  </a:lnTo>
                  <a:close/>
                  <a:moveTo>
                    <a:pt x="2231" y="4673"/>
                  </a:moveTo>
                  <a:lnTo>
                    <a:pt x="2312" y="4694"/>
                  </a:lnTo>
                  <a:lnTo>
                    <a:pt x="2326" y="4697"/>
                  </a:lnTo>
                  <a:lnTo>
                    <a:pt x="2306" y="4794"/>
                  </a:lnTo>
                  <a:lnTo>
                    <a:pt x="2287" y="4790"/>
                  </a:lnTo>
                  <a:lnTo>
                    <a:pt x="2207" y="4770"/>
                  </a:lnTo>
                  <a:lnTo>
                    <a:pt x="2231" y="4673"/>
                  </a:lnTo>
                  <a:close/>
                  <a:moveTo>
                    <a:pt x="2424" y="4717"/>
                  </a:moveTo>
                  <a:lnTo>
                    <a:pt x="2462" y="4725"/>
                  </a:lnTo>
                  <a:lnTo>
                    <a:pt x="2521" y="4735"/>
                  </a:lnTo>
                  <a:lnTo>
                    <a:pt x="2504" y="4834"/>
                  </a:lnTo>
                  <a:lnTo>
                    <a:pt x="2441" y="4823"/>
                  </a:lnTo>
                  <a:lnTo>
                    <a:pt x="2403" y="4815"/>
                  </a:lnTo>
                  <a:lnTo>
                    <a:pt x="2424" y="4717"/>
                  </a:lnTo>
                  <a:close/>
                  <a:moveTo>
                    <a:pt x="2617" y="4752"/>
                  </a:moveTo>
                  <a:lnTo>
                    <a:pt x="2716" y="4765"/>
                  </a:lnTo>
                  <a:lnTo>
                    <a:pt x="2703" y="4864"/>
                  </a:lnTo>
                  <a:lnTo>
                    <a:pt x="2604" y="4851"/>
                  </a:lnTo>
                  <a:lnTo>
                    <a:pt x="2617" y="4752"/>
                  </a:lnTo>
                  <a:close/>
                  <a:moveTo>
                    <a:pt x="2814" y="4776"/>
                  </a:moveTo>
                  <a:lnTo>
                    <a:pt x="2913" y="4786"/>
                  </a:lnTo>
                  <a:lnTo>
                    <a:pt x="2904" y="4885"/>
                  </a:lnTo>
                  <a:lnTo>
                    <a:pt x="2804" y="4876"/>
                  </a:lnTo>
                  <a:lnTo>
                    <a:pt x="2814" y="4776"/>
                  </a:lnTo>
                  <a:close/>
                  <a:moveTo>
                    <a:pt x="3011" y="4793"/>
                  </a:moveTo>
                  <a:lnTo>
                    <a:pt x="3089" y="4796"/>
                  </a:lnTo>
                  <a:lnTo>
                    <a:pt x="3110" y="4797"/>
                  </a:lnTo>
                  <a:lnTo>
                    <a:pt x="3107" y="4897"/>
                  </a:lnTo>
                  <a:lnTo>
                    <a:pt x="3084" y="4896"/>
                  </a:lnTo>
                  <a:lnTo>
                    <a:pt x="3006" y="4893"/>
                  </a:lnTo>
                  <a:lnTo>
                    <a:pt x="3011" y="4793"/>
                  </a:lnTo>
                  <a:close/>
                  <a:moveTo>
                    <a:pt x="3209" y="4799"/>
                  </a:moveTo>
                  <a:lnTo>
                    <a:pt x="3251" y="4799"/>
                  </a:lnTo>
                  <a:lnTo>
                    <a:pt x="3309" y="4800"/>
                  </a:lnTo>
                  <a:lnTo>
                    <a:pt x="3308" y="4900"/>
                  </a:lnTo>
                  <a:lnTo>
                    <a:pt x="3251" y="4899"/>
                  </a:lnTo>
                  <a:lnTo>
                    <a:pt x="3208" y="4899"/>
                  </a:lnTo>
                  <a:lnTo>
                    <a:pt x="3209" y="4799"/>
                  </a:lnTo>
                  <a:close/>
                  <a:moveTo>
                    <a:pt x="3407" y="4798"/>
                  </a:moveTo>
                  <a:lnTo>
                    <a:pt x="3415" y="4797"/>
                  </a:lnTo>
                  <a:lnTo>
                    <a:pt x="3495" y="4794"/>
                  </a:lnTo>
                  <a:lnTo>
                    <a:pt x="3505" y="4793"/>
                  </a:lnTo>
                  <a:lnTo>
                    <a:pt x="3512" y="4893"/>
                  </a:lnTo>
                  <a:lnTo>
                    <a:pt x="3500" y="4893"/>
                  </a:lnTo>
                  <a:lnTo>
                    <a:pt x="3418" y="4897"/>
                  </a:lnTo>
                  <a:lnTo>
                    <a:pt x="3410" y="4898"/>
                  </a:lnTo>
                  <a:lnTo>
                    <a:pt x="3407" y="4798"/>
                  </a:lnTo>
                  <a:close/>
                  <a:moveTo>
                    <a:pt x="3603" y="4785"/>
                  </a:moveTo>
                  <a:lnTo>
                    <a:pt x="3703" y="4776"/>
                  </a:lnTo>
                  <a:lnTo>
                    <a:pt x="3712" y="4875"/>
                  </a:lnTo>
                  <a:lnTo>
                    <a:pt x="3613" y="4885"/>
                  </a:lnTo>
                  <a:lnTo>
                    <a:pt x="3603" y="4785"/>
                  </a:lnTo>
                  <a:close/>
                  <a:moveTo>
                    <a:pt x="3800" y="4764"/>
                  </a:moveTo>
                  <a:lnTo>
                    <a:pt x="3890" y="4752"/>
                  </a:lnTo>
                  <a:lnTo>
                    <a:pt x="3897" y="4751"/>
                  </a:lnTo>
                  <a:lnTo>
                    <a:pt x="3914" y="4849"/>
                  </a:lnTo>
                  <a:lnTo>
                    <a:pt x="3903" y="4851"/>
                  </a:lnTo>
                  <a:lnTo>
                    <a:pt x="3813" y="4863"/>
                  </a:lnTo>
                  <a:lnTo>
                    <a:pt x="3800" y="4764"/>
                  </a:lnTo>
                  <a:close/>
                  <a:moveTo>
                    <a:pt x="3996" y="4734"/>
                  </a:moveTo>
                  <a:lnTo>
                    <a:pt x="4043" y="4726"/>
                  </a:lnTo>
                  <a:lnTo>
                    <a:pt x="4092" y="4715"/>
                  </a:lnTo>
                  <a:lnTo>
                    <a:pt x="4113" y="4813"/>
                  </a:lnTo>
                  <a:lnTo>
                    <a:pt x="4060" y="4824"/>
                  </a:lnTo>
                  <a:lnTo>
                    <a:pt x="4013" y="4832"/>
                  </a:lnTo>
                  <a:lnTo>
                    <a:pt x="3996" y="4734"/>
                  </a:lnTo>
                  <a:close/>
                  <a:moveTo>
                    <a:pt x="4190" y="4694"/>
                  </a:moveTo>
                  <a:lnTo>
                    <a:pt x="4193" y="4694"/>
                  </a:lnTo>
                  <a:lnTo>
                    <a:pt x="4285" y="4670"/>
                  </a:lnTo>
                  <a:lnTo>
                    <a:pt x="4309" y="4767"/>
                  </a:lnTo>
                  <a:lnTo>
                    <a:pt x="4214" y="4791"/>
                  </a:lnTo>
                  <a:lnTo>
                    <a:pt x="4211" y="4792"/>
                  </a:lnTo>
                  <a:lnTo>
                    <a:pt x="4190" y="4694"/>
                  </a:lnTo>
                  <a:close/>
                  <a:moveTo>
                    <a:pt x="4380" y="4645"/>
                  </a:moveTo>
                  <a:lnTo>
                    <a:pt x="4475" y="4616"/>
                  </a:lnTo>
                  <a:lnTo>
                    <a:pt x="4504" y="4712"/>
                  </a:lnTo>
                  <a:lnTo>
                    <a:pt x="4408" y="4741"/>
                  </a:lnTo>
                  <a:lnTo>
                    <a:pt x="4380" y="4645"/>
                  </a:lnTo>
                  <a:close/>
                  <a:moveTo>
                    <a:pt x="4568" y="4585"/>
                  </a:moveTo>
                  <a:lnTo>
                    <a:pt x="4623" y="4567"/>
                  </a:lnTo>
                  <a:lnTo>
                    <a:pt x="4661" y="4552"/>
                  </a:lnTo>
                  <a:lnTo>
                    <a:pt x="4696" y="4645"/>
                  </a:lnTo>
                  <a:lnTo>
                    <a:pt x="4655" y="4661"/>
                  </a:lnTo>
                  <a:lnTo>
                    <a:pt x="4600" y="4680"/>
                  </a:lnTo>
                  <a:lnTo>
                    <a:pt x="4568" y="4585"/>
                  </a:lnTo>
                  <a:close/>
                  <a:moveTo>
                    <a:pt x="4754" y="4516"/>
                  </a:moveTo>
                  <a:lnTo>
                    <a:pt x="4759" y="4514"/>
                  </a:lnTo>
                  <a:lnTo>
                    <a:pt x="4844" y="4477"/>
                  </a:lnTo>
                  <a:lnTo>
                    <a:pt x="4884" y="4569"/>
                  </a:lnTo>
                  <a:lnTo>
                    <a:pt x="4795" y="4608"/>
                  </a:lnTo>
                  <a:lnTo>
                    <a:pt x="4790" y="4609"/>
                  </a:lnTo>
                  <a:lnTo>
                    <a:pt x="4754" y="4516"/>
                  </a:lnTo>
                  <a:close/>
                  <a:moveTo>
                    <a:pt x="4933" y="4437"/>
                  </a:moveTo>
                  <a:lnTo>
                    <a:pt x="5019" y="4396"/>
                  </a:lnTo>
                  <a:lnTo>
                    <a:pt x="5021" y="4394"/>
                  </a:lnTo>
                  <a:lnTo>
                    <a:pt x="5068" y="4483"/>
                  </a:lnTo>
                  <a:lnTo>
                    <a:pt x="5062" y="4486"/>
                  </a:lnTo>
                  <a:lnTo>
                    <a:pt x="4976" y="4527"/>
                  </a:lnTo>
                  <a:lnTo>
                    <a:pt x="4933" y="4437"/>
                  </a:lnTo>
                  <a:close/>
                  <a:moveTo>
                    <a:pt x="5109" y="4347"/>
                  </a:moveTo>
                  <a:lnTo>
                    <a:pt x="5142" y="4330"/>
                  </a:lnTo>
                  <a:lnTo>
                    <a:pt x="5195" y="4299"/>
                  </a:lnTo>
                  <a:lnTo>
                    <a:pt x="5245" y="4385"/>
                  </a:lnTo>
                  <a:lnTo>
                    <a:pt x="5190" y="4418"/>
                  </a:lnTo>
                  <a:lnTo>
                    <a:pt x="5157" y="4435"/>
                  </a:lnTo>
                  <a:lnTo>
                    <a:pt x="5109" y="4347"/>
                  </a:lnTo>
                  <a:close/>
                  <a:moveTo>
                    <a:pt x="5278" y="4248"/>
                  </a:moveTo>
                  <a:lnTo>
                    <a:pt x="5362" y="4194"/>
                  </a:lnTo>
                  <a:lnTo>
                    <a:pt x="5417" y="4278"/>
                  </a:lnTo>
                  <a:lnTo>
                    <a:pt x="5333" y="4332"/>
                  </a:lnTo>
                  <a:lnTo>
                    <a:pt x="5278" y="4248"/>
                  </a:lnTo>
                  <a:close/>
                  <a:moveTo>
                    <a:pt x="5442" y="4138"/>
                  </a:moveTo>
                  <a:lnTo>
                    <a:pt x="5485" y="4107"/>
                  </a:lnTo>
                  <a:lnTo>
                    <a:pt x="5520" y="4079"/>
                  </a:lnTo>
                  <a:lnTo>
                    <a:pt x="5582" y="4158"/>
                  </a:lnTo>
                  <a:lnTo>
                    <a:pt x="5543" y="4188"/>
                  </a:lnTo>
                  <a:lnTo>
                    <a:pt x="5500" y="4219"/>
                  </a:lnTo>
                  <a:lnTo>
                    <a:pt x="5442" y="4138"/>
                  </a:lnTo>
                  <a:close/>
                  <a:moveTo>
                    <a:pt x="5597" y="4018"/>
                  </a:moveTo>
                  <a:lnTo>
                    <a:pt x="5672" y="3953"/>
                  </a:lnTo>
                  <a:lnTo>
                    <a:pt x="5738" y="4029"/>
                  </a:lnTo>
                  <a:lnTo>
                    <a:pt x="5662" y="4094"/>
                  </a:lnTo>
                  <a:lnTo>
                    <a:pt x="5597" y="4018"/>
                  </a:lnTo>
                  <a:close/>
                  <a:moveTo>
                    <a:pt x="5743" y="3886"/>
                  </a:moveTo>
                  <a:lnTo>
                    <a:pt x="5781" y="3850"/>
                  </a:lnTo>
                  <a:lnTo>
                    <a:pt x="5812" y="3817"/>
                  </a:lnTo>
                  <a:lnTo>
                    <a:pt x="5885" y="3886"/>
                  </a:lnTo>
                  <a:lnTo>
                    <a:pt x="5850" y="3923"/>
                  </a:lnTo>
                  <a:lnTo>
                    <a:pt x="5813" y="3958"/>
                  </a:lnTo>
                  <a:lnTo>
                    <a:pt x="5743" y="3886"/>
                  </a:lnTo>
                  <a:close/>
                  <a:moveTo>
                    <a:pt x="5879" y="3746"/>
                  </a:moveTo>
                  <a:lnTo>
                    <a:pt x="5909" y="3711"/>
                  </a:lnTo>
                  <a:lnTo>
                    <a:pt x="5943" y="3670"/>
                  </a:lnTo>
                  <a:lnTo>
                    <a:pt x="6020" y="3734"/>
                  </a:lnTo>
                  <a:lnTo>
                    <a:pt x="5985" y="3777"/>
                  </a:lnTo>
                  <a:lnTo>
                    <a:pt x="5955" y="3811"/>
                  </a:lnTo>
                  <a:lnTo>
                    <a:pt x="5879" y="3746"/>
                  </a:lnTo>
                  <a:close/>
                  <a:moveTo>
                    <a:pt x="6003" y="3594"/>
                  </a:moveTo>
                  <a:lnTo>
                    <a:pt x="6025" y="3565"/>
                  </a:lnTo>
                  <a:lnTo>
                    <a:pt x="6060" y="3514"/>
                  </a:lnTo>
                  <a:lnTo>
                    <a:pt x="6143" y="3570"/>
                  </a:lnTo>
                  <a:lnTo>
                    <a:pt x="6142" y="3572"/>
                  </a:lnTo>
                  <a:lnTo>
                    <a:pt x="6105" y="3624"/>
                  </a:lnTo>
                  <a:lnTo>
                    <a:pt x="6083" y="3653"/>
                  </a:lnTo>
                  <a:lnTo>
                    <a:pt x="6003" y="3594"/>
                  </a:lnTo>
                  <a:close/>
                  <a:moveTo>
                    <a:pt x="6113" y="3432"/>
                  </a:moveTo>
                  <a:lnTo>
                    <a:pt x="6126" y="3412"/>
                  </a:lnTo>
                  <a:lnTo>
                    <a:pt x="6156" y="3360"/>
                  </a:lnTo>
                  <a:lnTo>
                    <a:pt x="6162" y="3348"/>
                  </a:lnTo>
                  <a:lnTo>
                    <a:pt x="6250" y="3396"/>
                  </a:lnTo>
                  <a:lnTo>
                    <a:pt x="6243" y="3410"/>
                  </a:lnTo>
                  <a:lnTo>
                    <a:pt x="6211" y="3465"/>
                  </a:lnTo>
                  <a:lnTo>
                    <a:pt x="6198" y="3485"/>
                  </a:lnTo>
                  <a:lnTo>
                    <a:pt x="6113" y="3432"/>
                  </a:lnTo>
                  <a:close/>
                  <a:moveTo>
                    <a:pt x="6208" y="3261"/>
                  </a:moveTo>
                  <a:lnTo>
                    <a:pt x="6212" y="3253"/>
                  </a:lnTo>
                  <a:lnTo>
                    <a:pt x="6237" y="3199"/>
                  </a:lnTo>
                  <a:lnTo>
                    <a:pt x="6249" y="3173"/>
                  </a:lnTo>
                  <a:lnTo>
                    <a:pt x="6341" y="3213"/>
                  </a:lnTo>
                  <a:lnTo>
                    <a:pt x="6328" y="3241"/>
                  </a:lnTo>
                  <a:lnTo>
                    <a:pt x="6301" y="3298"/>
                  </a:lnTo>
                  <a:lnTo>
                    <a:pt x="6297" y="3306"/>
                  </a:lnTo>
                  <a:lnTo>
                    <a:pt x="6208" y="3261"/>
                  </a:lnTo>
                  <a:close/>
                  <a:moveTo>
                    <a:pt x="6285" y="3083"/>
                  </a:moveTo>
                  <a:lnTo>
                    <a:pt x="6303" y="3033"/>
                  </a:lnTo>
                  <a:lnTo>
                    <a:pt x="6317" y="2990"/>
                  </a:lnTo>
                  <a:lnTo>
                    <a:pt x="6412" y="3021"/>
                  </a:lnTo>
                  <a:lnTo>
                    <a:pt x="6397" y="3067"/>
                  </a:lnTo>
                  <a:lnTo>
                    <a:pt x="6379" y="3117"/>
                  </a:lnTo>
                  <a:lnTo>
                    <a:pt x="6285" y="3083"/>
                  </a:lnTo>
                  <a:close/>
                  <a:moveTo>
                    <a:pt x="6344" y="2897"/>
                  </a:moveTo>
                  <a:lnTo>
                    <a:pt x="6352" y="2863"/>
                  </a:lnTo>
                  <a:lnTo>
                    <a:pt x="6365" y="2805"/>
                  </a:lnTo>
                  <a:lnTo>
                    <a:pt x="6365" y="2803"/>
                  </a:lnTo>
                  <a:lnTo>
                    <a:pt x="6464" y="2821"/>
                  </a:lnTo>
                  <a:lnTo>
                    <a:pt x="6463" y="2827"/>
                  </a:lnTo>
                  <a:lnTo>
                    <a:pt x="6449" y="2888"/>
                  </a:lnTo>
                  <a:lnTo>
                    <a:pt x="6441" y="2922"/>
                  </a:lnTo>
                  <a:lnTo>
                    <a:pt x="6344" y="2897"/>
                  </a:lnTo>
                  <a:close/>
                  <a:moveTo>
                    <a:pt x="6382" y="2706"/>
                  </a:moveTo>
                  <a:lnTo>
                    <a:pt x="6385" y="2688"/>
                  </a:lnTo>
                  <a:lnTo>
                    <a:pt x="6392" y="2629"/>
                  </a:lnTo>
                  <a:lnTo>
                    <a:pt x="6393" y="2610"/>
                  </a:lnTo>
                  <a:lnTo>
                    <a:pt x="6493" y="2618"/>
                  </a:lnTo>
                  <a:lnTo>
                    <a:pt x="6491" y="2641"/>
                  </a:lnTo>
                  <a:lnTo>
                    <a:pt x="6483" y="2703"/>
                  </a:lnTo>
                  <a:lnTo>
                    <a:pt x="6481" y="2721"/>
                  </a:lnTo>
                  <a:lnTo>
                    <a:pt x="6382" y="2706"/>
                  </a:lnTo>
                  <a:close/>
                  <a:moveTo>
                    <a:pt x="6399" y="2512"/>
                  </a:moveTo>
                  <a:lnTo>
                    <a:pt x="6399" y="2510"/>
                  </a:lnTo>
                  <a:lnTo>
                    <a:pt x="6400" y="2450"/>
                  </a:lnTo>
                  <a:lnTo>
                    <a:pt x="6400" y="2414"/>
                  </a:lnTo>
                  <a:lnTo>
                    <a:pt x="6500" y="2414"/>
                  </a:lnTo>
                  <a:lnTo>
                    <a:pt x="6500" y="2451"/>
                  </a:lnTo>
                  <a:lnTo>
                    <a:pt x="6499" y="2515"/>
                  </a:lnTo>
                  <a:lnTo>
                    <a:pt x="6499" y="2517"/>
                  </a:lnTo>
                  <a:lnTo>
                    <a:pt x="6399" y="2512"/>
                  </a:lnTo>
                  <a:close/>
                  <a:moveTo>
                    <a:pt x="6396" y="2318"/>
                  </a:moveTo>
                  <a:lnTo>
                    <a:pt x="6392" y="2270"/>
                  </a:lnTo>
                  <a:lnTo>
                    <a:pt x="6387" y="2221"/>
                  </a:lnTo>
                  <a:lnTo>
                    <a:pt x="6486" y="2209"/>
                  </a:lnTo>
                  <a:lnTo>
                    <a:pt x="6492" y="2262"/>
                  </a:lnTo>
                  <a:lnTo>
                    <a:pt x="6496" y="2310"/>
                  </a:lnTo>
                  <a:lnTo>
                    <a:pt x="6396" y="2318"/>
                  </a:lnTo>
                  <a:close/>
                  <a:moveTo>
                    <a:pt x="6371" y="2125"/>
                  </a:moveTo>
                  <a:lnTo>
                    <a:pt x="6366" y="2094"/>
                  </a:lnTo>
                  <a:lnTo>
                    <a:pt x="6353" y="2037"/>
                  </a:lnTo>
                  <a:lnTo>
                    <a:pt x="6351" y="2031"/>
                  </a:lnTo>
                  <a:lnTo>
                    <a:pt x="6448" y="2006"/>
                  </a:lnTo>
                  <a:lnTo>
                    <a:pt x="6450" y="2015"/>
                  </a:lnTo>
                  <a:lnTo>
                    <a:pt x="6464" y="2076"/>
                  </a:lnTo>
                  <a:lnTo>
                    <a:pt x="6470" y="2107"/>
                  </a:lnTo>
                  <a:lnTo>
                    <a:pt x="6371" y="2125"/>
                  </a:lnTo>
                  <a:close/>
                  <a:moveTo>
                    <a:pt x="6325" y="1936"/>
                  </a:moveTo>
                  <a:lnTo>
                    <a:pt x="6321" y="1922"/>
                  </a:lnTo>
                  <a:lnTo>
                    <a:pt x="6303" y="1866"/>
                  </a:lnTo>
                  <a:lnTo>
                    <a:pt x="6295" y="1844"/>
                  </a:lnTo>
                  <a:lnTo>
                    <a:pt x="6389" y="1810"/>
                  </a:lnTo>
                  <a:lnTo>
                    <a:pt x="6398" y="1835"/>
                  </a:lnTo>
                  <a:lnTo>
                    <a:pt x="6417" y="1894"/>
                  </a:lnTo>
                  <a:lnTo>
                    <a:pt x="6421" y="1908"/>
                  </a:lnTo>
                  <a:lnTo>
                    <a:pt x="6325" y="1936"/>
                  </a:lnTo>
                  <a:close/>
                  <a:moveTo>
                    <a:pt x="6260" y="1753"/>
                  </a:moveTo>
                  <a:lnTo>
                    <a:pt x="6238" y="1701"/>
                  </a:lnTo>
                  <a:lnTo>
                    <a:pt x="6220" y="1664"/>
                  </a:lnTo>
                  <a:lnTo>
                    <a:pt x="6311" y="1621"/>
                  </a:lnTo>
                  <a:lnTo>
                    <a:pt x="6329" y="1661"/>
                  </a:lnTo>
                  <a:lnTo>
                    <a:pt x="6352" y="1714"/>
                  </a:lnTo>
                  <a:lnTo>
                    <a:pt x="6260" y="1753"/>
                  </a:lnTo>
                  <a:close/>
                  <a:moveTo>
                    <a:pt x="6176" y="1577"/>
                  </a:moveTo>
                  <a:lnTo>
                    <a:pt x="6156" y="1540"/>
                  </a:lnTo>
                  <a:lnTo>
                    <a:pt x="6128" y="1491"/>
                  </a:lnTo>
                  <a:lnTo>
                    <a:pt x="6214" y="1441"/>
                  </a:lnTo>
                  <a:lnTo>
                    <a:pt x="6244" y="1492"/>
                  </a:lnTo>
                  <a:lnTo>
                    <a:pt x="6264" y="1529"/>
                  </a:lnTo>
                  <a:lnTo>
                    <a:pt x="6176" y="1577"/>
                  </a:lnTo>
                  <a:close/>
                  <a:moveTo>
                    <a:pt x="6076" y="1409"/>
                  </a:moveTo>
                  <a:lnTo>
                    <a:pt x="6060" y="1385"/>
                  </a:lnTo>
                  <a:lnTo>
                    <a:pt x="6024" y="1335"/>
                  </a:lnTo>
                  <a:lnTo>
                    <a:pt x="6020" y="1330"/>
                  </a:lnTo>
                  <a:lnTo>
                    <a:pt x="6100" y="1270"/>
                  </a:lnTo>
                  <a:lnTo>
                    <a:pt x="6106" y="1278"/>
                  </a:lnTo>
                  <a:lnTo>
                    <a:pt x="6143" y="1330"/>
                  </a:lnTo>
                  <a:lnTo>
                    <a:pt x="6159" y="1354"/>
                  </a:lnTo>
                  <a:lnTo>
                    <a:pt x="6076" y="1409"/>
                  </a:lnTo>
                  <a:close/>
                  <a:moveTo>
                    <a:pt x="5960" y="1251"/>
                  </a:moveTo>
                  <a:lnTo>
                    <a:pt x="5949" y="1237"/>
                  </a:lnTo>
                  <a:lnTo>
                    <a:pt x="5909" y="1189"/>
                  </a:lnTo>
                  <a:lnTo>
                    <a:pt x="5898" y="1176"/>
                  </a:lnTo>
                  <a:lnTo>
                    <a:pt x="5973" y="1110"/>
                  </a:lnTo>
                  <a:lnTo>
                    <a:pt x="5986" y="1125"/>
                  </a:lnTo>
                  <a:lnTo>
                    <a:pt x="6027" y="1175"/>
                  </a:lnTo>
                  <a:lnTo>
                    <a:pt x="6039" y="1189"/>
                  </a:lnTo>
                  <a:lnTo>
                    <a:pt x="5960" y="1251"/>
                  </a:lnTo>
                  <a:close/>
                  <a:moveTo>
                    <a:pt x="5832" y="1104"/>
                  </a:moveTo>
                  <a:lnTo>
                    <a:pt x="5779" y="1049"/>
                  </a:lnTo>
                  <a:lnTo>
                    <a:pt x="5764" y="1034"/>
                  </a:lnTo>
                  <a:lnTo>
                    <a:pt x="5833" y="962"/>
                  </a:lnTo>
                  <a:lnTo>
                    <a:pt x="5852" y="980"/>
                  </a:lnTo>
                  <a:lnTo>
                    <a:pt x="5904" y="1035"/>
                  </a:lnTo>
                  <a:lnTo>
                    <a:pt x="5832" y="1104"/>
                  </a:lnTo>
                  <a:close/>
                  <a:moveTo>
                    <a:pt x="5692" y="965"/>
                  </a:moveTo>
                  <a:lnTo>
                    <a:pt x="5686" y="960"/>
                  </a:lnTo>
                  <a:lnTo>
                    <a:pt x="5618" y="901"/>
                  </a:lnTo>
                  <a:lnTo>
                    <a:pt x="5683" y="825"/>
                  </a:lnTo>
                  <a:lnTo>
                    <a:pt x="5755" y="888"/>
                  </a:lnTo>
                  <a:lnTo>
                    <a:pt x="5761" y="893"/>
                  </a:lnTo>
                  <a:lnTo>
                    <a:pt x="5692" y="965"/>
                  </a:lnTo>
                  <a:close/>
                  <a:moveTo>
                    <a:pt x="5542" y="839"/>
                  </a:moveTo>
                  <a:lnTo>
                    <a:pt x="5483" y="792"/>
                  </a:lnTo>
                  <a:lnTo>
                    <a:pt x="5465" y="779"/>
                  </a:lnTo>
                  <a:lnTo>
                    <a:pt x="5523" y="698"/>
                  </a:lnTo>
                  <a:lnTo>
                    <a:pt x="5545" y="714"/>
                  </a:lnTo>
                  <a:lnTo>
                    <a:pt x="5604" y="760"/>
                  </a:lnTo>
                  <a:lnTo>
                    <a:pt x="5542" y="839"/>
                  </a:lnTo>
                  <a:close/>
                  <a:moveTo>
                    <a:pt x="5384" y="721"/>
                  </a:moveTo>
                  <a:lnTo>
                    <a:pt x="5374" y="714"/>
                  </a:lnTo>
                  <a:lnTo>
                    <a:pt x="5302" y="668"/>
                  </a:lnTo>
                  <a:lnTo>
                    <a:pt x="5356" y="584"/>
                  </a:lnTo>
                  <a:lnTo>
                    <a:pt x="5432" y="633"/>
                  </a:lnTo>
                  <a:lnTo>
                    <a:pt x="5442" y="640"/>
                  </a:lnTo>
                  <a:lnTo>
                    <a:pt x="5384" y="721"/>
                  </a:lnTo>
                  <a:close/>
                  <a:moveTo>
                    <a:pt x="5219" y="616"/>
                  </a:moveTo>
                  <a:lnTo>
                    <a:pt x="5141" y="570"/>
                  </a:lnTo>
                  <a:lnTo>
                    <a:pt x="5134" y="567"/>
                  </a:lnTo>
                  <a:lnTo>
                    <a:pt x="5181" y="478"/>
                  </a:lnTo>
                  <a:lnTo>
                    <a:pt x="5192" y="484"/>
                  </a:lnTo>
                  <a:lnTo>
                    <a:pt x="5270" y="530"/>
                  </a:lnTo>
                  <a:lnTo>
                    <a:pt x="5219" y="616"/>
                  </a:lnTo>
                  <a:close/>
                  <a:moveTo>
                    <a:pt x="5046" y="520"/>
                  </a:moveTo>
                  <a:lnTo>
                    <a:pt x="5017" y="504"/>
                  </a:lnTo>
                  <a:lnTo>
                    <a:pt x="4958" y="476"/>
                  </a:lnTo>
                  <a:lnTo>
                    <a:pt x="5002" y="386"/>
                  </a:lnTo>
                  <a:lnTo>
                    <a:pt x="5064" y="416"/>
                  </a:lnTo>
                  <a:lnTo>
                    <a:pt x="5093" y="431"/>
                  </a:lnTo>
                  <a:lnTo>
                    <a:pt x="5046" y="520"/>
                  </a:lnTo>
                  <a:close/>
                  <a:moveTo>
                    <a:pt x="4870" y="435"/>
                  </a:moveTo>
                  <a:lnTo>
                    <a:pt x="4778" y="395"/>
                  </a:lnTo>
                  <a:lnTo>
                    <a:pt x="4818" y="303"/>
                  </a:lnTo>
                  <a:lnTo>
                    <a:pt x="4909" y="343"/>
                  </a:lnTo>
                  <a:lnTo>
                    <a:pt x="4870" y="435"/>
                  </a:lnTo>
                  <a:close/>
                  <a:moveTo>
                    <a:pt x="4687" y="359"/>
                  </a:moveTo>
                  <a:lnTo>
                    <a:pt x="4621" y="333"/>
                  </a:lnTo>
                  <a:lnTo>
                    <a:pt x="4595" y="325"/>
                  </a:lnTo>
                  <a:lnTo>
                    <a:pt x="4627" y="230"/>
                  </a:lnTo>
                  <a:lnTo>
                    <a:pt x="4657" y="240"/>
                  </a:lnTo>
                  <a:lnTo>
                    <a:pt x="4723" y="266"/>
                  </a:lnTo>
                  <a:lnTo>
                    <a:pt x="4687" y="359"/>
                  </a:lnTo>
                  <a:close/>
                  <a:moveTo>
                    <a:pt x="4500" y="293"/>
                  </a:moveTo>
                  <a:lnTo>
                    <a:pt x="4481" y="286"/>
                  </a:lnTo>
                  <a:lnTo>
                    <a:pt x="4407" y="264"/>
                  </a:lnTo>
                  <a:lnTo>
                    <a:pt x="4435" y="168"/>
                  </a:lnTo>
                  <a:lnTo>
                    <a:pt x="4513" y="191"/>
                  </a:lnTo>
                  <a:lnTo>
                    <a:pt x="4532" y="198"/>
                  </a:lnTo>
                  <a:lnTo>
                    <a:pt x="4500" y="293"/>
                  </a:lnTo>
                  <a:close/>
                  <a:moveTo>
                    <a:pt x="4312" y="237"/>
                  </a:moveTo>
                  <a:lnTo>
                    <a:pt x="4215" y="213"/>
                  </a:lnTo>
                  <a:lnTo>
                    <a:pt x="4240" y="116"/>
                  </a:lnTo>
                  <a:lnTo>
                    <a:pt x="4337" y="140"/>
                  </a:lnTo>
                  <a:lnTo>
                    <a:pt x="4312" y="237"/>
                  </a:lnTo>
                  <a:close/>
                  <a:moveTo>
                    <a:pt x="4120" y="191"/>
                  </a:moveTo>
                  <a:lnTo>
                    <a:pt x="4041" y="174"/>
                  </a:lnTo>
                  <a:lnTo>
                    <a:pt x="4024" y="171"/>
                  </a:lnTo>
                  <a:lnTo>
                    <a:pt x="4041" y="73"/>
                  </a:lnTo>
                  <a:lnTo>
                    <a:pt x="4062" y="77"/>
                  </a:lnTo>
                  <a:lnTo>
                    <a:pt x="4141" y="93"/>
                  </a:lnTo>
                  <a:lnTo>
                    <a:pt x="4120" y="191"/>
                  </a:lnTo>
                  <a:close/>
                  <a:moveTo>
                    <a:pt x="3925" y="154"/>
                  </a:moveTo>
                  <a:lnTo>
                    <a:pt x="3888" y="148"/>
                  </a:lnTo>
                  <a:lnTo>
                    <a:pt x="3828" y="140"/>
                  </a:lnTo>
                  <a:lnTo>
                    <a:pt x="3841" y="41"/>
                  </a:lnTo>
                  <a:lnTo>
                    <a:pt x="3905" y="49"/>
                  </a:lnTo>
                  <a:lnTo>
                    <a:pt x="3942" y="56"/>
                  </a:lnTo>
                  <a:lnTo>
                    <a:pt x="3925" y="154"/>
                  </a:lnTo>
                  <a:close/>
                  <a:moveTo>
                    <a:pt x="3731" y="127"/>
                  </a:moveTo>
                  <a:lnTo>
                    <a:pt x="3631" y="117"/>
                  </a:lnTo>
                  <a:lnTo>
                    <a:pt x="3641" y="18"/>
                  </a:lnTo>
                  <a:lnTo>
                    <a:pt x="3740" y="27"/>
                  </a:lnTo>
                  <a:lnTo>
                    <a:pt x="3731" y="127"/>
                  </a:lnTo>
                  <a:close/>
                  <a:moveTo>
                    <a:pt x="3533" y="109"/>
                  </a:moveTo>
                  <a:lnTo>
                    <a:pt x="3494" y="107"/>
                  </a:lnTo>
                  <a:lnTo>
                    <a:pt x="3434" y="104"/>
                  </a:lnTo>
                  <a:lnTo>
                    <a:pt x="3439" y="4"/>
                  </a:lnTo>
                  <a:lnTo>
                    <a:pt x="3501" y="7"/>
                  </a:lnTo>
                  <a:lnTo>
                    <a:pt x="3540" y="9"/>
                  </a:lnTo>
                  <a:lnTo>
                    <a:pt x="3533" y="109"/>
                  </a:lnTo>
                  <a:close/>
                  <a:moveTo>
                    <a:pt x="3335" y="101"/>
                  </a:moveTo>
                  <a:lnTo>
                    <a:pt x="3333" y="100"/>
                  </a:lnTo>
                  <a:lnTo>
                    <a:pt x="3251" y="100"/>
                  </a:lnTo>
                  <a:lnTo>
                    <a:pt x="3252" y="0"/>
                  </a:lnTo>
                  <a:lnTo>
                    <a:pt x="3335" y="0"/>
                  </a:lnTo>
                  <a:lnTo>
                    <a:pt x="3338" y="1"/>
                  </a:lnTo>
                  <a:lnTo>
                    <a:pt x="3335" y="101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11" name="Freeform 1132"/>
          <p:cNvSpPr>
            <a:spLocks noEditPoints="1"/>
          </p:cNvSpPr>
          <p:nvPr/>
        </p:nvSpPr>
        <p:spPr bwMode="auto">
          <a:xfrm>
            <a:off x="2984500" y="3222625"/>
            <a:ext cx="26988" cy="630238"/>
          </a:xfrm>
          <a:custGeom>
            <a:avLst/>
            <a:gdLst>
              <a:gd name="T0" fmla="*/ 0 w 17"/>
              <a:gd name="T1" fmla="*/ 397 h 397"/>
              <a:gd name="T2" fmla="*/ 0 w 17"/>
              <a:gd name="T3" fmla="*/ 379 h 397"/>
              <a:gd name="T4" fmla="*/ 17 w 17"/>
              <a:gd name="T5" fmla="*/ 379 h 397"/>
              <a:gd name="T6" fmla="*/ 17 w 17"/>
              <a:gd name="T7" fmla="*/ 397 h 397"/>
              <a:gd name="T8" fmla="*/ 0 w 17"/>
              <a:gd name="T9" fmla="*/ 397 h 397"/>
              <a:gd name="T10" fmla="*/ 0 w 17"/>
              <a:gd name="T11" fmla="*/ 362 h 397"/>
              <a:gd name="T12" fmla="*/ 0 w 17"/>
              <a:gd name="T13" fmla="*/ 345 h 397"/>
              <a:gd name="T14" fmla="*/ 17 w 17"/>
              <a:gd name="T15" fmla="*/ 345 h 397"/>
              <a:gd name="T16" fmla="*/ 17 w 17"/>
              <a:gd name="T17" fmla="*/ 362 h 397"/>
              <a:gd name="T18" fmla="*/ 0 w 17"/>
              <a:gd name="T19" fmla="*/ 362 h 397"/>
              <a:gd name="T20" fmla="*/ 0 w 17"/>
              <a:gd name="T21" fmla="*/ 327 h 397"/>
              <a:gd name="T22" fmla="*/ 0 w 17"/>
              <a:gd name="T23" fmla="*/ 310 h 397"/>
              <a:gd name="T24" fmla="*/ 17 w 17"/>
              <a:gd name="T25" fmla="*/ 310 h 397"/>
              <a:gd name="T26" fmla="*/ 17 w 17"/>
              <a:gd name="T27" fmla="*/ 327 h 397"/>
              <a:gd name="T28" fmla="*/ 0 w 17"/>
              <a:gd name="T29" fmla="*/ 327 h 397"/>
              <a:gd name="T30" fmla="*/ 0 w 17"/>
              <a:gd name="T31" fmla="*/ 293 h 397"/>
              <a:gd name="T32" fmla="*/ 0 w 17"/>
              <a:gd name="T33" fmla="*/ 276 h 397"/>
              <a:gd name="T34" fmla="*/ 17 w 17"/>
              <a:gd name="T35" fmla="*/ 276 h 397"/>
              <a:gd name="T36" fmla="*/ 17 w 17"/>
              <a:gd name="T37" fmla="*/ 293 h 397"/>
              <a:gd name="T38" fmla="*/ 0 w 17"/>
              <a:gd name="T39" fmla="*/ 293 h 397"/>
              <a:gd name="T40" fmla="*/ 0 w 17"/>
              <a:gd name="T41" fmla="*/ 258 h 397"/>
              <a:gd name="T42" fmla="*/ 0 w 17"/>
              <a:gd name="T43" fmla="*/ 241 h 397"/>
              <a:gd name="T44" fmla="*/ 17 w 17"/>
              <a:gd name="T45" fmla="*/ 241 h 397"/>
              <a:gd name="T46" fmla="*/ 17 w 17"/>
              <a:gd name="T47" fmla="*/ 258 h 397"/>
              <a:gd name="T48" fmla="*/ 0 w 17"/>
              <a:gd name="T49" fmla="*/ 258 h 397"/>
              <a:gd name="T50" fmla="*/ 0 w 17"/>
              <a:gd name="T51" fmla="*/ 224 h 397"/>
              <a:gd name="T52" fmla="*/ 0 w 17"/>
              <a:gd name="T53" fmla="*/ 207 h 397"/>
              <a:gd name="T54" fmla="*/ 17 w 17"/>
              <a:gd name="T55" fmla="*/ 207 h 397"/>
              <a:gd name="T56" fmla="*/ 17 w 17"/>
              <a:gd name="T57" fmla="*/ 224 h 397"/>
              <a:gd name="T58" fmla="*/ 0 w 17"/>
              <a:gd name="T59" fmla="*/ 224 h 397"/>
              <a:gd name="T60" fmla="*/ 0 w 17"/>
              <a:gd name="T61" fmla="*/ 189 h 397"/>
              <a:gd name="T62" fmla="*/ 0 w 17"/>
              <a:gd name="T63" fmla="*/ 172 h 397"/>
              <a:gd name="T64" fmla="*/ 17 w 17"/>
              <a:gd name="T65" fmla="*/ 172 h 397"/>
              <a:gd name="T66" fmla="*/ 17 w 17"/>
              <a:gd name="T67" fmla="*/ 189 h 397"/>
              <a:gd name="T68" fmla="*/ 0 w 17"/>
              <a:gd name="T69" fmla="*/ 189 h 397"/>
              <a:gd name="T70" fmla="*/ 0 w 17"/>
              <a:gd name="T71" fmla="*/ 155 h 397"/>
              <a:gd name="T72" fmla="*/ 0 w 17"/>
              <a:gd name="T73" fmla="*/ 138 h 397"/>
              <a:gd name="T74" fmla="*/ 17 w 17"/>
              <a:gd name="T75" fmla="*/ 138 h 397"/>
              <a:gd name="T76" fmla="*/ 17 w 17"/>
              <a:gd name="T77" fmla="*/ 155 h 397"/>
              <a:gd name="T78" fmla="*/ 0 w 17"/>
              <a:gd name="T79" fmla="*/ 155 h 397"/>
              <a:gd name="T80" fmla="*/ 0 w 17"/>
              <a:gd name="T81" fmla="*/ 120 h 397"/>
              <a:gd name="T82" fmla="*/ 0 w 17"/>
              <a:gd name="T83" fmla="*/ 103 h 397"/>
              <a:gd name="T84" fmla="*/ 17 w 17"/>
              <a:gd name="T85" fmla="*/ 103 h 397"/>
              <a:gd name="T86" fmla="*/ 17 w 17"/>
              <a:gd name="T87" fmla="*/ 120 h 397"/>
              <a:gd name="T88" fmla="*/ 0 w 17"/>
              <a:gd name="T89" fmla="*/ 120 h 397"/>
              <a:gd name="T90" fmla="*/ 0 w 17"/>
              <a:gd name="T91" fmla="*/ 86 h 397"/>
              <a:gd name="T92" fmla="*/ 0 w 17"/>
              <a:gd name="T93" fmla="*/ 69 h 397"/>
              <a:gd name="T94" fmla="*/ 17 w 17"/>
              <a:gd name="T95" fmla="*/ 69 h 397"/>
              <a:gd name="T96" fmla="*/ 17 w 17"/>
              <a:gd name="T97" fmla="*/ 86 h 397"/>
              <a:gd name="T98" fmla="*/ 0 w 17"/>
              <a:gd name="T99" fmla="*/ 86 h 397"/>
              <a:gd name="T100" fmla="*/ 0 w 17"/>
              <a:gd name="T101" fmla="*/ 51 h 397"/>
              <a:gd name="T102" fmla="*/ 0 w 17"/>
              <a:gd name="T103" fmla="*/ 34 h 397"/>
              <a:gd name="T104" fmla="*/ 17 w 17"/>
              <a:gd name="T105" fmla="*/ 34 h 397"/>
              <a:gd name="T106" fmla="*/ 17 w 17"/>
              <a:gd name="T107" fmla="*/ 51 h 397"/>
              <a:gd name="T108" fmla="*/ 0 w 17"/>
              <a:gd name="T109" fmla="*/ 51 h 397"/>
              <a:gd name="T110" fmla="*/ 0 w 17"/>
              <a:gd name="T111" fmla="*/ 17 h 397"/>
              <a:gd name="T112" fmla="*/ 0 w 17"/>
              <a:gd name="T113" fmla="*/ 0 h 397"/>
              <a:gd name="T114" fmla="*/ 17 w 17"/>
              <a:gd name="T115" fmla="*/ 0 h 397"/>
              <a:gd name="T116" fmla="*/ 17 w 17"/>
              <a:gd name="T117" fmla="*/ 17 h 397"/>
              <a:gd name="T118" fmla="*/ 0 w 17"/>
              <a:gd name="T119" fmla="*/ 17 h 39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"/>
              <a:gd name="T181" fmla="*/ 0 h 397"/>
              <a:gd name="T182" fmla="*/ 17 w 17"/>
              <a:gd name="T183" fmla="*/ 397 h 39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" h="397">
                <a:moveTo>
                  <a:pt x="0" y="397"/>
                </a:moveTo>
                <a:lnTo>
                  <a:pt x="0" y="379"/>
                </a:lnTo>
                <a:lnTo>
                  <a:pt x="17" y="379"/>
                </a:lnTo>
                <a:lnTo>
                  <a:pt x="17" y="397"/>
                </a:lnTo>
                <a:lnTo>
                  <a:pt x="0" y="397"/>
                </a:lnTo>
                <a:close/>
                <a:moveTo>
                  <a:pt x="0" y="362"/>
                </a:moveTo>
                <a:lnTo>
                  <a:pt x="0" y="345"/>
                </a:lnTo>
                <a:lnTo>
                  <a:pt x="17" y="345"/>
                </a:lnTo>
                <a:lnTo>
                  <a:pt x="17" y="362"/>
                </a:lnTo>
                <a:lnTo>
                  <a:pt x="0" y="362"/>
                </a:lnTo>
                <a:close/>
                <a:moveTo>
                  <a:pt x="0" y="327"/>
                </a:moveTo>
                <a:lnTo>
                  <a:pt x="0" y="310"/>
                </a:lnTo>
                <a:lnTo>
                  <a:pt x="17" y="310"/>
                </a:lnTo>
                <a:lnTo>
                  <a:pt x="17" y="327"/>
                </a:lnTo>
                <a:lnTo>
                  <a:pt x="0" y="327"/>
                </a:lnTo>
                <a:close/>
                <a:moveTo>
                  <a:pt x="0" y="293"/>
                </a:moveTo>
                <a:lnTo>
                  <a:pt x="0" y="276"/>
                </a:lnTo>
                <a:lnTo>
                  <a:pt x="17" y="276"/>
                </a:lnTo>
                <a:lnTo>
                  <a:pt x="17" y="293"/>
                </a:lnTo>
                <a:lnTo>
                  <a:pt x="0" y="293"/>
                </a:lnTo>
                <a:close/>
                <a:moveTo>
                  <a:pt x="0" y="258"/>
                </a:moveTo>
                <a:lnTo>
                  <a:pt x="0" y="241"/>
                </a:lnTo>
                <a:lnTo>
                  <a:pt x="17" y="241"/>
                </a:lnTo>
                <a:lnTo>
                  <a:pt x="17" y="258"/>
                </a:lnTo>
                <a:lnTo>
                  <a:pt x="0" y="258"/>
                </a:lnTo>
                <a:close/>
                <a:moveTo>
                  <a:pt x="0" y="224"/>
                </a:moveTo>
                <a:lnTo>
                  <a:pt x="0" y="207"/>
                </a:lnTo>
                <a:lnTo>
                  <a:pt x="17" y="207"/>
                </a:lnTo>
                <a:lnTo>
                  <a:pt x="17" y="224"/>
                </a:lnTo>
                <a:lnTo>
                  <a:pt x="0" y="224"/>
                </a:lnTo>
                <a:close/>
                <a:moveTo>
                  <a:pt x="0" y="189"/>
                </a:moveTo>
                <a:lnTo>
                  <a:pt x="0" y="172"/>
                </a:lnTo>
                <a:lnTo>
                  <a:pt x="17" y="172"/>
                </a:lnTo>
                <a:lnTo>
                  <a:pt x="17" y="189"/>
                </a:lnTo>
                <a:lnTo>
                  <a:pt x="0" y="189"/>
                </a:lnTo>
                <a:close/>
                <a:moveTo>
                  <a:pt x="0" y="155"/>
                </a:moveTo>
                <a:lnTo>
                  <a:pt x="0" y="138"/>
                </a:lnTo>
                <a:lnTo>
                  <a:pt x="17" y="138"/>
                </a:lnTo>
                <a:lnTo>
                  <a:pt x="17" y="155"/>
                </a:lnTo>
                <a:lnTo>
                  <a:pt x="0" y="155"/>
                </a:lnTo>
                <a:close/>
                <a:moveTo>
                  <a:pt x="0" y="120"/>
                </a:moveTo>
                <a:lnTo>
                  <a:pt x="0" y="103"/>
                </a:lnTo>
                <a:lnTo>
                  <a:pt x="17" y="103"/>
                </a:lnTo>
                <a:lnTo>
                  <a:pt x="17" y="120"/>
                </a:lnTo>
                <a:lnTo>
                  <a:pt x="0" y="120"/>
                </a:lnTo>
                <a:close/>
                <a:moveTo>
                  <a:pt x="0" y="86"/>
                </a:moveTo>
                <a:lnTo>
                  <a:pt x="0" y="69"/>
                </a:lnTo>
                <a:lnTo>
                  <a:pt x="17" y="69"/>
                </a:lnTo>
                <a:lnTo>
                  <a:pt x="17" y="86"/>
                </a:lnTo>
                <a:lnTo>
                  <a:pt x="0" y="86"/>
                </a:lnTo>
                <a:close/>
                <a:moveTo>
                  <a:pt x="0" y="51"/>
                </a:moveTo>
                <a:lnTo>
                  <a:pt x="0" y="34"/>
                </a:lnTo>
                <a:lnTo>
                  <a:pt x="17" y="34"/>
                </a:lnTo>
                <a:lnTo>
                  <a:pt x="17" y="51"/>
                </a:lnTo>
                <a:lnTo>
                  <a:pt x="0" y="51"/>
                </a:lnTo>
                <a:close/>
                <a:moveTo>
                  <a:pt x="0" y="17"/>
                </a:moveTo>
                <a:lnTo>
                  <a:pt x="0" y="0"/>
                </a:lnTo>
                <a:lnTo>
                  <a:pt x="17" y="0"/>
                </a:lnTo>
                <a:lnTo>
                  <a:pt x="17" y="17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2" name="Freeform 1133"/>
          <p:cNvSpPr>
            <a:spLocks noEditPoints="1"/>
          </p:cNvSpPr>
          <p:nvPr/>
        </p:nvSpPr>
        <p:spPr bwMode="auto">
          <a:xfrm>
            <a:off x="4148138" y="2305050"/>
            <a:ext cx="1096962" cy="80963"/>
          </a:xfrm>
          <a:custGeom>
            <a:avLst/>
            <a:gdLst>
              <a:gd name="T0" fmla="*/ 18 w 691"/>
              <a:gd name="T1" fmla="*/ 0 h 51"/>
              <a:gd name="T2" fmla="*/ 0 w 691"/>
              <a:gd name="T3" fmla="*/ 17 h 51"/>
              <a:gd name="T4" fmla="*/ 35 w 691"/>
              <a:gd name="T5" fmla="*/ 1 h 51"/>
              <a:gd name="T6" fmla="*/ 52 w 691"/>
              <a:gd name="T7" fmla="*/ 19 h 51"/>
              <a:gd name="T8" fmla="*/ 35 w 691"/>
              <a:gd name="T9" fmla="*/ 1 h 51"/>
              <a:gd name="T10" fmla="*/ 87 w 691"/>
              <a:gd name="T11" fmla="*/ 4 h 51"/>
              <a:gd name="T12" fmla="*/ 69 w 691"/>
              <a:gd name="T13" fmla="*/ 20 h 51"/>
              <a:gd name="T14" fmla="*/ 104 w 691"/>
              <a:gd name="T15" fmla="*/ 5 h 51"/>
              <a:gd name="T16" fmla="*/ 121 w 691"/>
              <a:gd name="T17" fmla="*/ 23 h 51"/>
              <a:gd name="T18" fmla="*/ 104 w 691"/>
              <a:gd name="T19" fmla="*/ 5 h 51"/>
              <a:gd name="T20" fmla="*/ 156 w 691"/>
              <a:gd name="T21" fmla="*/ 7 h 51"/>
              <a:gd name="T22" fmla="*/ 138 w 691"/>
              <a:gd name="T23" fmla="*/ 24 h 51"/>
              <a:gd name="T24" fmla="*/ 173 w 691"/>
              <a:gd name="T25" fmla="*/ 8 h 51"/>
              <a:gd name="T26" fmla="*/ 190 w 691"/>
              <a:gd name="T27" fmla="*/ 26 h 51"/>
              <a:gd name="T28" fmla="*/ 173 w 691"/>
              <a:gd name="T29" fmla="*/ 8 h 51"/>
              <a:gd name="T30" fmla="*/ 225 w 691"/>
              <a:gd name="T31" fmla="*/ 11 h 51"/>
              <a:gd name="T32" fmla="*/ 207 w 691"/>
              <a:gd name="T33" fmla="*/ 27 h 51"/>
              <a:gd name="T34" fmla="*/ 242 w 691"/>
              <a:gd name="T35" fmla="*/ 12 h 51"/>
              <a:gd name="T36" fmla="*/ 259 w 691"/>
              <a:gd name="T37" fmla="*/ 30 h 51"/>
              <a:gd name="T38" fmla="*/ 242 w 691"/>
              <a:gd name="T39" fmla="*/ 12 h 51"/>
              <a:gd name="T40" fmla="*/ 294 w 691"/>
              <a:gd name="T41" fmla="*/ 14 h 51"/>
              <a:gd name="T42" fmla="*/ 276 w 691"/>
              <a:gd name="T43" fmla="*/ 31 h 51"/>
              <a:gd name="T44" fmla="*/ 311 w 691"/>
              <a:gd name="T45" fmla="*/ 15 h 51"/>
              <a:gd name="T46" fmla="*/ 328 w 691"/>
              <a:gd name="T47" fmla="*/ 33 h 51"/>
              <a:gd name="T48" fmla="*/ 311 w 691"/>
              <a:gd name="T49" fmla="*/ 15 h 51"/>
              <a:gd name="T50" fmla="*/ 363 w 691"/>
              <a:gd name="T51" fmla="*/ 18 h 51"/>
              <a:gd name="T52" fmla="*/ 345 w 691"/>
              <a:gd name="T53" fmla="*/ 34 h 51"/>
              <a:gd name="T54" fmla="*/ 380 w 691"/>
              <a:gd name="T55" fmla="*/ 18 h 51"/>
              <a:gd name="T56" fmla="*/ 396 w 691"/>
              <a:gd name="T57" fmla="*/ 37 h 51"/>
              <a:gd name="T58" fmla="*/ 380 w 691"/>
              <a:gd name="T59" fmla="*/ 18 h 51"/>
              <a:gd name="T60" fmla="*/ 432 w 691"/>
              <a:gd name="T61" fmla="*/ 21 h 51"/>
              <a:gd name="T62" fmla="*/ 414 w 691"/>
              <a:gd name="T63" fmla="*/ 37 h 51"/>
              <a:gd name="T64" fmla="*/ 449 w 691"/>
              <a:gd name="T65" fmla="*/ 22 h 51"/>
              <a:gd name="T66" fmla="*/ 465 w 691"/>
              <a:gd name="T67" fmla="*/ 40 h 51"/>
              <a:gd name="T68" fmla="*/ 449 w 691"/>
              <a:gd name="T69" fmla="*/ 22 h 51"/>
              <a:gd name="T70" fmla="*/ 501 w 691"/>
              <a:gd name="T71" fmla="*/ 24 h 51"/>
              <a:gd name="T72" fmla="*/ 483 w 691"/>
              <a:gd name="T73" fmla="*/ 41 h 51"/>
              <a:gd name="T74" fmla="*/ 518 w 691"/>
              <a:gd name="T75" fmla="*/ 25 h 51"/>
              <a:gd name="T76" fmla="*/ 534 w 691"/>
              <a:gd name="T77" fmla="*/ 43 h 51"/>
              <a:gd name="T78" fmla="*/ 518 w 691"/>
              <a:gd name="T79" fmla="*/ 25 h 51"/>
              <a:gd name="T80" fmla="*/ 570 w 691"/>
              <a:gd name="T81" fmla="*/ 28 h 51"/>
              <a:gd name="T82" fmla="*/ 552 w 691"/>
              <a:gd name="T83" fmla="*/ 44 h 51"/>
              <a:gd name="T84" fmla="*/ 587 w 691"/>
              <a:gd name="T85" fmla="*/ 29 h 51"/>
              <a:gd name="T86" fmla="*/ 603 w 691"/>
              <a:gd name="T87" fmla="*/ 47 h 51"/>
              <a:gd name="T88" fmla="*/ 587 w 691"/>
              <a:gd name="T89" fmla="*/ 29 h 51"/>
              <a:gd name="T90" fmla="*/ 639 w 691"/>
              <a:gd name="T91" fmla="*/ 31 h 51"/>
              <a:gd name="T92" fmla="*/ 620 w 691"/>
              <a:gd name="T93" fmla="*/ 48 h 51"/>
              <a:gd name="T94" fmla="*/ 656 w 691"/>
              <a:gd name="T95" fmla="*/ 32 h 51"/>
              <a:gd name="T96" fmla="*/ 672 w 691"/>
              <a:gd name="T97" fmla="*/ 50 h 51"/>
              <a:gd name="T98" fmla="*/ 656 w 691"/>
              <a:gd name="T99" fmla="*/ 32 h 51"/>
              <a:gd name="T100" fmla="*/ 691 w 691"/>
              <a:gd name="T101" fmla="*/ 34 h 51"/>
              <a:gd name="T102" fmla="*/ 689 w 691"/>
              <a:gd name="T103" fmla="*/ 51 h 5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91"/>
              <a:gd name="T157" fmla="*/ 0 h 51"/>
              <a:gd name="T158" fmla="*/ 691 w 691"/>
              <a:gd name="T159" fmla="*/ 51 h 5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91" h="51">
                <a:moveTo>
                  <a:pt x="1" y="0"/>
                </a:moveTo>
                <a:lnTo>
                  <a:pt x="18" y="0"/>
                </a:lnTo>
                <a:lnTo>
                  <a:pt x="17" y="18"/>
                </a:lnTo>
                <a:lnTo>
                  <a:pt x="0" y="17"/>
                </a:lnTo>
                <a:lnTo>
                  <a:pt x="1" y="0"/>
                </a:lnTo>
                <a:close/>
                <a:moveTo>
                  <a:pt x="35" y="1"/>
                </a:moveTo>
                <a:lnTo>
                  <a:pt x="53" y="2"/>
                </a:lnTo>
                <a:lnTo>
                  <a:pt x="52" y="19"/>
                </a:lnTo>
                <a:lnTo>
                  <a:pt x="35" y="18"/>
                </a:lnTo>
                <a:lnTo>
                  <a:pt x="35" y="1"/>
                </a:lnTo>
                <a:close/>
                <a:moveTo>
                  <a:pt x="70" y="3"/>
                </a:moveTo>
                <a:lnTo>
                  <a:pt x="87" y="4"/>
                </a:lnTo>
                <a:lnTo>
                  <a:pt x="86" y="21"/>
                </a:lnTo>
                <a:lnTo>
                  <a:pt x="69" y="20"/>
                </a:lnTo>
                <a:lnTo>
                  <a:pt x="70" y="3"/>
                </a:lnTo>
                <a:close/>
                <a:moveTo>
                  <a:pt x="104" y="5"/>
                </a:moveTo>
                <a:lnTo>
                  <a:pt x="122" y="6"/>
                </a:lnTo>
                <a:lnTo>
                  <a:pt x="121" y="23"/>
                </a:lnTo>
                <a:lnTo>
                  <a:pt x="104" y="22"/>
                </a:lnTo>
                <a:lnTo>
                  <a:pt x="104" y="5"/>
                </a:lnTo>
                <a:close/>
                <a:moveTo>
                  <a:pt x="139" y="6"/>
                </a:moveTo>
                <a:lnTo>
                  <a:pt x="156" y="7"/>
                </a:lnTo>
                <a:lnTo>
                  <a:pt x="155" y="24"/>
                </a:lnTo>
                <a:lnTo>
                  <a:pt x="138" y="24"/>
                </a:lnTo>
                <a:lnTo>
                  <a:pt x="139" y="6"/>
                </a:lnTo>
                <a:close/>
                <a:moveTo>
                  <a:pt x="173" y="8"/>
                </a:moveTo>
                <a:lnTo>
                  <a:pt x="191" y="9"/>
                </a:lnTo>
                <a:lnTo>
                  <a:pt x="190" y="26"/>
                </a:lnTo>
                <a:lnTo>
                  <a:pt x="172" y="25"/>
                </a:lnTo>
                <a:lnTo>
                  <a:pt x="173" y="8"/>
                </a:lnTo>
                <a:close/>
                <a:moveTo>
                  <a:pt x="208" y="10"/>
                </a:moveTo>
                <a:lnTo>
                  <a:pt x="225" y="11"/>
                </a:lnTo>
                <a:lnTo>
                  <a:pt x="224" y="28"/>
                </a:lnTo>
                <a:lnTo>
                  <a:pt x="207" y="27"/>
                </a:lnTo>
                <a:lnTo>
                  <a:pt x="208" y="10"/>
                </a:lnTo>
                <a:close/>
                <a:moveTo>
                  <a:pt x="242" y="12"/>
                </a:moveTo>
                <a:lnTo>
                  <a:pt x="259" y="12"/>
                </a:lnTo>
                <a:lnTo>
                  <a:pt x="259" y="30"/>
                </a:lnTo>
                <a:lnTo>
                  <a:pt x="241" y="29"/>
                </a:lnTo>
                <a:lnTo>
                  <a:pt x="242" y="12"/>
                </a:lnTo>
                <a:close/>
                <a:moveTo>
                  <a:pt x="277" y="13"/>
                </a:moveTo>
                <a:lnTo>
                  <a:pt x="294" y="14"/>
                </a:lnTo>
                <a:lnTo>
                  <a:pt x="293" y="31"/>
                </a:lnTo>
                <a:lnTo>
                  <a:pt x="276" y="31"/>
                </a:lnTo>
                <a:lnTo>
                  <a:pt x="277" y="13"/>
                </a:lnTo>
                <a:close/>
                <a:moveTo>
                  <a:pt x="311" y="15"/>
                </a:moveTo>
                <a:lnTo>
                  <a:pt x="328" y="16"/>
                </a:lnTo>
                <a:lnTo>
                  <a:pt x="328" y="33"/>
                </a:lnTo>
                <a:lnTo>
                  <a:pt x="310" y="32"/>
                </a:lnTo>
                <a:lnTo>
                  <a:pt x="311" y="15"/>
                </a:lnTo>
                <a:close/>
                <a:moveTo>
                  <a:pt x="346" y="17"/>
                </a:moveTo>
                <a:lnTo>
                  <a:pt x="363" y="18"/>
                </a:lnTo>
                <a:lnTo>
                  <a:pt x="362" y="35"/>
                </a:lnTo>
                <a:lnTo>
                  <a:pt x="345" y="34"/>
                </a:lnTo>
                <a:lnTo>
                  <a:pt x="346" y="17"/>
                </a:lnTo>
                <a:close/>
                <a:moveTo>
                  <a:pt x="380" y="18"/>
                </a:moveTo>
                <a:lnTo>
                  <a:pt x="397" y="19"/>
                </a:lnTo>
                <a:lnTo>
                  <a:pt x="396" y="37"/>
                </a:lnTo>
                <a:lnTo>
                  <a:pt x="379" y="36"/>
                </a:lnTo>
                <a:lnTo>
                  <a:pt x="380" y="18"/>
                </a:lnTo>
                <a:close/>
                <a:moveTo>
                  <a:pt x="415" y="20"/>
                </a:moveTo>
                <a:lnTo>
                  <a:pt x="432" y="21"/>
                </a:lnTo>
                <a:lnTo>
                  <a:pt x="431" y="38"/>
                </a:lnTo>
                <a:lnTo>
                  <a:pt x="414" y="37"/>
                </a:lnTo>
                <a:lnTo>
                  <a:pt x="415" y="20"/>
                </a:lnTo>
                <a:close/>
                <a:moveTo>
                  <a:pt x="449" y="22"/>
                </a:moveTo>
                <a:lnTo>
                  <a:pt x="466" y="23"/>
                </a:lnTo>
                <a:lnTo>
                  <a:pt x="465" y="40"/>
                </a:lnTo>
                <a:lnTo>
                  <a:pt x="448" y="39"/>
                </a:lnTo>
                <a:lnTo>
                  <a:pt x="449" y="22"/>
                </a:lnTo>
                <a:close/>
                <a:moveTo>
                  <a:pt x="483" y="24"/>
                </a:moveTo>
                <a:lnTo>
                  <a:pt x="501" y="24"/>
                </a:lnTo>
                <a:lnTo>
                  <a:pt x="500" y="42"/>
                </a:lnTo>
                <a:lnTo>
                  <a:pt x="483" y="41"/>
                </a:lnTo>
                <a:lnTo>
                  <a:pt x="483" y="24"/>
                </a:lnTo>
                <a:close/>
                <a:moveTo>
                  <a:pt x="518" y="25"/>
                </a:moveTo>
                <a:lnTo>
                  <a:pt x="535" y="26"/>
                </a:lnTo>
                <a:lnTo>
                  <a:pt x="534" y="43"/>
                </a:lnTo>
                <a:lnTo>
                  <a:pt x="517" y="43"/>
                </a:lnTo>
                <a:lnTo>
                  <a:pt x="518" y="25"/>
                </a:lnTo>
                <a:close/>
                <a:moveTo>
                  <a:pt x="552" y="27"/>
                </a:moveTo>
                <a:lnTo>
                  <a:pt x="570" y="28"/>
                </a:lnTo>
                <a:lnTo>
                  <a:pt x="569" y="45"/>
                </a:lnTo>
                <a:lnTo>
                  <a:pt x="552" y="44"/>
                </a:lnTo>
                <a:lnTo>
                  <a:pt x="552" y="27"/>
                </a:lnTo>
                <a:close/>
                <a:moveTo>
                  <a:pt x="587" y="29"/>
                </a:moveTo>
                <a:lnTo>
                  <a:pt x="604" y="30"/>
                </a:lnTo>
                <a:lnTo>
                  <a:pt x="603" y="47"/>
                </a:lnTo>
                <a:lnTo>
                  <a:pt x="586" y="46"/>
                </a:lnTo>
                <a:lnTo>
                  <a:pt x="587" y="29"/>
                </a:lnTo>
                <a:close/>
                <a:moveTo>
                  <a:pt x="621" y="31"/>
                </a:moveTo>
                <a:lnTo>
                  <a:pt x="639" y="31"/>
                </a:lnTo>
                <a:lnTo>
                  <a:pt x="638" y="49"/>
                </a:lnTo>
                <a:lnTo>
                  <a:pt x="620" y="48"/>
                </a:lnTo>
                <a:lnTo>
                  <a:pt x="621" y="31"/>
                </a:lnTo>
                <a:close/>
                <a:moveTo>
                  <a:pt x="656" y="32"/>
                </a:moveTo>
                <a:lnTo>
                  <a:pt x="673" y="33"/>
                </a:lnTo>
                <a:lnTo>
                  <a:pt x="672" y="50"/>
                </a:lnTo>
                <a:lnTo>
                  <a:pt x="655" y="50"/>
                </a:lnTo>
                <a:lnTo>
                  <a:pt x="656" y="32"/>
                </a:lnTo>
                <a:close/>
                <a:moveTo>
                  <a:pt x="690" y="34"/>
                </a:moveTo>
                <a:lnTo>
                  <a:pt x="691" y="34"/>
                </a:lnTo>
                <a:lnTo>
                  <a:pt x="690" y="51"/>
                </a:lnTo>
                <a:lnTo>
                  <a:pt x="689" y="51"/>
                </a:lnTo>
                <a:lnTo>
                  <a:pt x="690" y="3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3" name="Freeform 1134"/>
          <p:cNvSpPr>
            <a:spLocks noEditPoints="1"/>
          </p:cNvSpPr>
          <p:nvPr/>
        </p:nvSpPr>
        <p:spPr bwMode="auto">
          <a:xfrm>
            <a:off x="5888038" y="3082925"/>
            <a:ext cx="192087" cy="990600"/>
          </a:xfrm>
          <a:custGeom>
            <a:avLst/>
            <a:gdLst>
              <a:gd name="T0" fmla="*/ 20 w 121"/>
              <a:gd name="T1" fmla="*/ 17 h 624"/>
              <a:gd name="T2" fmla="*/ 0 w 121"/>
              <a:gd name="T3" fmla="*/ 3 h 624"/>
              <a:gd name="T4" fmla="*/ 23 w 121"/>
              <a:gd name="T5" fmla="*/ 34 h 624"/>
              <a:gd name="T6" fmla="*/ 9 w 121"/>
              <a:gd name="T7" fmla="*/ 54 h 624"/>
              <a:gd name="T8" fmla="*/ 23 w 121"/>
              <a:gd name="T9" fmla="*/ 34 h 624"/>
              <a:gd name="T10" fmla="*/ 32 w 121"/>
              <a:gd name="T11" fmla="*/ 85 h 624"/>
              <a:gd name="T12" fmla="*/ 12 w 121"/>
              <a:gd name="T13" fmla="*/ 71 h 624"/>
              <a:gd name="T14" fmla="*/ 34 w 121"/>
              <a:gd name="T15" fmla="*/ 102 h 624"/>
              <a:gd name="T16" fmla="*/ 20 w 121"/>
              <a:gd name="T17" fmla="*/ 122 h 624"/>
              <a:gd name="T18" fmla="*/ 34 w 121"/>
              <a:gd name="T19" fmla="*/ 102 h 624"/>
              <a:gd name="T20" fmla="*/ 43 w 121"/>
              <a:gd name="T21" fmla="*/ 153 h 624"/>
              <a:gd name="T22" fmla="*/ 23 w 121"/>
              <a:gd name="T23" fmla="*/ 139 h 624"/>
              <a:gd name="T24" fmla="*/ 46 w 121"/>
              <a:gd name="T25" fmla="*/ 170 h 624"/>
              <a:gd name="T26" fmla="*/ 32 w 121"/>
              <a:gd name="T27" fmla="*/ 190 h 624"/>
              <a:gd name="T28" fmla="*/ 46 w 121"/>
              <a:gd name="T29" fmla="*/ 170 h 624"/>
              <a:gd name="T30" fmla="*/ 54 w 121"/>
              <a:gd name="T31" fmla="*/ 221 h 624"/>
              <a:gd name="T32" fmla="*/ 34 w 121"/>
              <a:gd name="T33" fmla="*/ 207 h 624"/>
              <a:gd name="T34" fmla="*/ 57 w 121"/>
              <a:gd name="T35" fmla="*/ 238 h 624"/>
              <a:gd name="T36" fmla="*/ 43 w 121"/>
              <a:gd name="T37" fmla="*/ 258 h 624"/>
              <a:gd name="T38" fmla="*/ 57 w 121"/>
              <a:gd name="T39" fmla="*/ 238 h 624"/>
              <a:gd name="T40" fmla="*/ 66 w 121"/>
              <a:gd name="T41" fmla="*/ 289 h 624"/>
              <a:gd name="T42" fmla="*/ 46 w 121"/>
              <a:gd name="T43" fmla="*/ 275 h 624"/>
              <a:gd name="T44" fmla="*/ 68 w 121"/>
              <a:gd name="T45" fmla="*/ 306 h 624"/>
              <a:gd name="T46" fmla="*/ 54 w 121"/>
              <a:gd name="T47" fmla="*/ 326 h 624"/>
              <a:gd name="T48" fmla="*/ 68 w 121"/>
              <a:gd name="T49" fmla="*/ 306 h 624"/>
              <a:gd name="T50" fmla="*/ 77 w 121"/>
              <a:gd name="T51" fmla="*/ 357 h 624"/>
              <a:gd name="T52" fmla="*/ 57 w 121"/>
              <a:gd name="T53" fmla="*/ 343 h 624"/>
              <a:gd name="T54" fmla="*/ 80 w 121"/>
              <a:gd name="T55" fmla="*/ 374 h 624"/>
              <a:gd name="T56" fmla="*/ 66 w 121"/>
              <a:gd name="T57" fmla="*/ 394 h 624"/>
              <a:gd name="T58" fmla="*/ 80 w 121"/>
              <a:gd name="T59" fmla="*/ 374 h 624"/>
              <a:gd name="T60" fmla="*/ 88 w 121"/>
              <a:gd name="T61" fmla="*/ 425 h 624"/>
              <a:gd name="T62" fmla="*/ 68 w 121"/>
              <a:gd name="T63" fmla="*/ 411 h 624"/>
              <a:gd name="T64" fmla="*/ 91 w 121"/>
              <a:gd name="T65" fmla="*/ 443 h 624"/>
              <a:gd name="T66" fmla="*/ 77 w 121"/>
              <a:gd name="T67" fmla="*/ 462 h 624"/>
              <a:gd name="T68" fmla="*/ 91 w 121"/>
              <a:gd name="T69" fmla="*/ 443 h 624"/>
              <a:gd name="T70" fmla="*/ 100 w 121"/>
              <a:gd name="T71" fmla="*/ 494 h 624"/>
              <a:gd name="T72" fmla="*/ 80 w 121"/>
              <a:gd name="T73" fmla="*/ 480 h 624"/>
              <a:gd name="T74" fmla="*/ 102 w 121"/>
              <a:gd name="T75" fmla="*/ 511 h 624"/>
              <a:gd name="T76" fmla="*/ 88 w 121"/>
              <a:gd name="T77" fmla="*/ 531 h 624"/>
              <a:gd name="T78" fmla="*/ 102 w 121"/>
              <a:gd name="T79" fmla="*/ 511 h 624"/>
              <a:gd name="T80" fmla="*/ 111 w 121"/>
              <a:gd name="T81" fmla="*/ 562 h 624"/>
              <a:gd name="T82" fmla="*/ 91 w 121"/>
              <a:gd name="T83" fmla="*/ 547 h 624"/>
              <a:gd name="T84" fmla="*/ 114 w 121"/>
              <a:gd name="T85" fmla="*/ 579 h 624"/>
              <a:gd name="T86" fmla="*/ 100 w 121"/>
              <a:gd name="T87" fmla="*/ 599 h 624"/>
              <a:gd name="T88" fmla="*/ 114 w 121"/>
              <a:gd name="T89" fmla="*/ 579 h 624"/>
              <a:gd name="T90" fmla="*/ 121 w 121"/>
              <a:gd name="T91" fmla="*/ 621 h 624"/>
              <a:gd name="T92" fmla="*/ 102 w 121"/>
              <a:gd name="T93" fmla="*/ 616 h 62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1"/>
              <a:gd name="T142" fmla="*/ 0 h 624"/>
              <a:gd name="T143" fmla="*/ 121 w 121"/>
              <a:gd name="T144" fmla="*/ 624 h 62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1" h="624">
                <a:moveTo>
                  <a:pt x="17" y="0"/>
                </a:moveTo>
                <a:lnTo>
                  <a:pt x="20" y="17"/>
                </a:lnTo>
                <a:lnTo>
                  <a:pt x="3" y="20"/>
                </a:lnTo>
                <a:lnTo>
                  <a:pt x="0" y="3"/>
                </a:lnTo>
                <a:lnTo>
                  <a:pt x="17" y="0"/>
                </a:lnTo>
                <a:close/>
                <a:moveTo>
                  <a:pt x="23" y="34"/>
                </a:moveTo>
                <a:lnTo>
                  <a:pt x="26" y="51"/>
                </a:lnTo>
                <a:lnTo>
                  <a:pt x="9" y="54"/>
                </a:lnTo>
                <a:lnTo>
                  <a:pt x="6" y="37"/>
                </a:lnTo>
                <a:lnTo>
                  <a:pt x="23" y="34"/>
                </a:lnTo>
                <a:close/>
                <a:moveTo>
                  <a:pt x="29" y="68"/>
                </a:moveTo>
                <a:lnTo>
                  <a:pt x="32" y="85"/>
                </a:lnTo>
                <a:lnTo>
                  <a:pt x="14" y="88"/>
                </a:lnTo>
                <a:lnTo>
                  <a:pt x="12" y="71"/>
                </a:lnTo>
                <a:lnTo>
                  <a:pt x="29" y="68"/>
                </a:lnTo>
                <a:close/>
                <a:moveTo>
                  <a:pt x="34" y="102"/>
                </a:moveTo>
                <a:lnTo>
                  <a:pt x="37" y="119"/>
                </a:lnTo>
                <a:lnTo>
                  <a:pt x="20" y="122"/>
                </a:lnTo>
                <a:lnTo>
                  <a:pt x="17" y="105"/>
                </a:lnTo>
                <a:lnTo>
                  <a:pt x="34" y="102"/>
                </a:lnTo>
                <a:close/>
                <a:moveTo>
                  <a:pt x="40" y="136"/>
                </a:moveTo>
                <a:lnTo>
                  <a:pt x="43" y="153"/>
                </a:lnTo>
                <a:lnTo>
                  <a:pt x="26" y="156"/>
                </a:lnTo>
                <a:lnTo>
                  <a:pt x="23" y="139"/>
                </a:lnTo>
                <a:lnTo>
                  <a:pt x="40" y="136"/>
                </a:lnTo>
                <a:close/>
                <a:moveTo>
                  <a:pt x="46" y="170"/>
                </a:moveTo>
                <a:lnTo>
                  <a:pt x="49" y="187"/>
                </a:lnTo>
                <a:lnTo>
                  <a:pt x="32" y="190"/>
                </a:lnTo>
                <a:lnTo>
                  <a:pt x="29" y="173"/>
                </a:lnTo>
                <a:lnTo>
                  <a:pt x="46" y="170"/>
                </a:lnTo>
                <a:close/>
                <a:moveTo>
                  <a:pt x="51" y="204"/>
                </a:moveTo>
                <a:lnTo>
                  <a:pt x="54" y="221"/>
                </a:lnTo>
                <a:lnTo>
                  <a:pt x="37" y="224"/>
                </a:lnTo>
                <a:lnTo>
                  <a:pt x="34" y="207"/>
                </a:lnTo>
                <a:lnTo>
                  <a:pt x="51" y="204"/>
                </a:lnTo>
                <a:close/>
                <a:moveTo>
                  <a:pt x="57" y="238"/>
                </a:moveTo>
                <a:lnTo>
                  <a:pt x="60" y="255"/>
                </a:lnTo>
                <a:lnTo>
                  <a:pt x="43" y="258"/>
                </a:lnTo>
                <a:lnTo>
                  <a:pt x="40" y="241"/>
                </a:lnTo>
                <a:lnTo>
                  <a:pt x="57" y="238"/>
                </a:lnTo>
                <a:close/>
                <a:moveTo>
                  <a:pt x="63" y="272"/>
                </a:moveTo>
                <a:lnTo>
                  <a:pt x="66" y="289"/>
                </a:lnTo>
                <a:lnTo>
                  <a:pt x="49" y="292"/>
                </a:lnTo>
                <a:lnTo>
                  <a:pt x="46" y="275"/>
                </a:lnTo>
                <a:lnTo>
                  <a:pt x="63" y="272"/>
                </a:lnTo>
                <a:close/>
                <a:moveTo>
                  <a:pt x="68" y="306"/>
                </a:moveTo>
                <a:lnTo>
                  <a:pt x="71" y="323"/>
                </a:lnTo>
                <a:lnTo>
                  <a:pt x="54" y="326"/>
                </a:lnTo>
                <a:lnTo>
                  <a:pt x="51" y="309"/>
                </a:lnTo>
                <a:lnTo>
                  <a:pt x="68" y="306"/>
                </a:lnTo>
                <a:close/>
                <a:moveTo>
                  <a:pt x="74" y="340"/>
                </a:moveTo>
                <a:lnTo>
                  <a:pt x="77" y="357"/>
                </a:lnTo>
                <a:lnTo>
                  <a:pt x="60" y="360"/>
                </a:lnTo>
                <a:lnTo>
                  <a:pt x="57" y="343"/>
                </a:lnTo>
                <a:lnTo>
                  <a:pt x="74" y="340"/>
                </a:lnTo>
                <a:close/>
                <a:moveTo>
                  <a:pt x="80" y="374"/>
                </a:moveTo>
                <a:lnTo>
                  <a:pt x="83" y="391"/>
                </a:lnTo>
                <a:lnTo>
                  <a:pt x="66" y="394"/>
                </a:lnTo>
                <a:lnTo>
                  <a:pt x="63" y="377"/>
                </a:lnTo>
                <a:lnTo>
                  <a:pt x="80" y="374"/>
                </a:lnTo>
                <a:close/>
                <a:moveTo>
                  <a:pt x="85" y="409"/>
                </a:moveTo>
                <a:lnTo>
                  <a:pt x="88" y="425"/>
                </a:lnTo>
                <a:lnTo>
                  <a:pt x="71" y="428"/>
                </a:lnTo>
                <a:lnTo>
                  <a:pt x="68" y="411"/>
                </a:lnTo>
                <a:lnTo>
                  <a:pt x="85" y="409"/>
                </a:lnTo>
                <a:close/>
                <a:moveTo>
                  <a:pt x="91" y="443"/>
                </a:moveTo>
                <a:lnTo>
                  <a:pt x="94" y="460"/>
                </a:lnTo>
                <a:lnTo>
                  <a:pt x="77" y="462"/>
                </a:lnTo>
                <a:lnTo>
                  <a:pt x="74" y="445"/>
                </a:lnTo>
                <a:lnTo>
                  <a:pt x="91" y="443"/>
                </a:lnTo>
                <a:close/>
                <a:moveTo>
                  <a:pt x="97" y="477"/>
                </a:moveTo>
                <a:lnTo>
                  <a:pt x="100" y="494"/>
                </a:lnTo>
                <a:lnTo>
                  <a:pt x="83" y="496"/>
                </a:lnTo>
                <a:lnTo>
                  <a:pt x="80" y="480"/>
                </a:lnTo>
                <a:lnTo>
                  <a:pt x="97" y="477"/>
                </a:lnTo>
                <a:close/>
                <a:moveTo>
                  <a:pt x="102" y="511"/>
                </a:moveTo>
                <a:lnTo>
                  <a:pt x="105" y="528"/>
                </a:lnTo>
                <a:lnTo>
                  <a:pt x="88" y="531"/>
                </a:lnTo>
                <a:lnTo>
                  <a:pt x="85" y="513"/>
                </a:lnTo>
                <a:lnTo>
                  <a:pt x="102" y="511"/>
                </a:lnTo>
                <a:close/>
                <a:moveTo>
                  <a:pt x="108" y="545"/>
                </a:moveTo>
                <a:lnTo>
                  <a:pt x="111" y="562"/>
                </a:lnTo>
                <a:lnTo>
                  <a:pt x="94" y="565"/>
                </a:lnTo>
                <a:lnTo>
                  <a:pt x="91" y="547"/>
                </a:lnTo>
                <a:lnTo>
                  <a:pt x="108" y="545"/>
                </a:lnTo>
                <a:close/>
                <a:moveTo>
                  <a:pt x="114" y="579"/>
                </a:moveTo>
                <a:lnTo>
                  <a:pt x="117" y="596"/>
                </a:lnTo>
                <a:lnTo>
                  <a:pt x="100" y="599"/>
                </a:lnTo>
                <a:lnTo>
                  <a:pt x="97" y="581"/>
                </a:lnTo>
                <a:lnTo>
                  <a:pt x="114" y="579"/>
                </a:lnTo>
                <a:close/>
                <a:moveTo>
                  <a:pt x="120" y="613"/>
                </a:moveTo>
                <a:lnTo>
                  <a:pt x="121" y="621"/>
                </a:lnTo>
                <a:lnTo>
                  <a:pt x="104" y="624"/>
                </a:lnTo>
                <a:lnTo>
                  <a:pt x="102" y="616"/>
                </a:lnTo>
                <a:lnTo>
                  <a:pt x="120" y="613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614" name="Group 1777"/>
          <p:cNvGrpSpPr>
            <a:grpSpLocks/>
          </p:cNvGrpSpPr>
          <p:nvPr/>
        </p:nvGrpSpPr>
        <p:grpSpPr bwMode="auto">
          <a:xfrm>
            <a:off x="1738313" y="3687763"/>
            <a:ext cx="2246312" cy="2301875"/>
            <a:chOff x="1095" y="2323"/>
            <a:chExt cx="1415" cy="1450"/>
          </a:xfrm>
        </p:grpSpPr>
        <p:sp>
          <p:nvSpPr>
            <p:cNvPr id="25699" name="Oval 1775"/>
            <p:cNvSpPr>
              <a:spLocks noChangeArrowheads="1"/>
            </p:cNvSpPr>
            <p:nvPr/>
          </p:nvSpPr>
          <p:spPr bwMode="auto">
            <a:xfrm>
              <a:off x="1095" y="2323"/>
              <a:ext cx="1415" cy="1450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700" name="Oval 1776"/>
            <p:cNvSpPr>
              <a:spLocks noChangeArrowheads="1"/>
            </p:cNvSpPr>
            <p:nvPr/>
          </p:nvSpPr>
          <p:spPr bwMode="auto">
            <a:xfrm>
              <a:off x="1095" y="2323"/>
              <a:ext cx="1415" cy="1450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5615" name="Group 1780"/>
          <p:cNvGrpSpPr>
            <a:grpSpLocks/>
          </p:cNvGrpSpPr>
          <p:nvPr/>
        </p:nvGrpSpPr>
        <p:grpSpPr bwMode="auto">
          <a:xfrm>
            <a:off x="2217738" y="3838575"/>
            <a:ext cx="1560512" cy="1671638"/>
            <a:chOff x="1397" y="2418"/>
            <a:chExt cx="983" cy="1053"/>
          </a:xfrm>
        </p:grpSpPr>
        <p:sp>
          <p:nvSpPr>
            <p:cNvPr id="25697" name="Oval 1778"/>
            <p:cNvSpPr>
              <a:spLocks noChangeArrowheads="1"/>
            </p:cNvSpPr>
            <p:nvPr/>
          </p:nvSpPr>
          <p:spPr bwMode="auto">
            <a:xfrm>
              <a:off x="1406" y="2427"/>
              <a:ext cx="966" cy="103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698" name="Freeform 1779"/>
            <p:cNvSpPr>
              <a:spLocks noEditPoints="1"/>
            </p:cNvSpPr>
            <p:nvPr/>
          </p:nvSpPr>
          <p:spPr bwMode="auto">
            <a:xfrm>
              <a:off x="1397" y="2418"/>
              <a:ext cx="983" cy="1053"/>
            </a:xfrm>
            <a:custGeom>
              <a:avLst/>
              <a:gdLst>
                <a:gd name="T0" fmla="*/ 5630 w 11400"/>
                <a:gd name="T1" fmla="*/ 171 h 12201"/>
                <a:gd name="T2" fmla="*/ 4921 w 11400"/>
                <a:gd name="T3" fmla="*/ 261 h 12201"/>
                <a:gd name="T4" fmla="*/ 4345 w 11400"/>
                <a:gd name="T5" fmla="*/ 383 h 12201"/>
                <a:gd name="T6" fmla="*/ 4158 w 11400"/>
                <a:gd name="T7" fmla="*/ 437 h 12201"/>
                <a:gd name="T8" fmla="*/ 3160 w 11400"/>
                <a:gd name="T9" fmla="*/ 641 h 12201"/>
                <a:gd name="T10" fmla="*/ 2592 w 11400"/>
                <a:gd name="T11" fmla="*/ 1235 h 12201"/>
                <a:gd name="T12" fmla="*/ 2433 w 11400"/>
                <a:gd name="T13" fmla="*/ 1357 h 12201"/>
                <a:gd name="T14" fmla="*/ 1573 w 11400"/>
                <a:gd name="T15" fmla="*/ 1898 h 12201"/>
                <a:gd name="T16" fmla="*/ 1241 w 11400"/>
                <a:gd name="T17" fmla="*/ 2651 h 12201"/>
                <a:gd name="T18" fmla="*/ 865 w 11400"/>
                <a:gd name="T19" fmla="*/ 3288 h 12201"/>
                <a:gd name="T20" fmla="*/ 578 w 11400"/>
                <a:gd name="T21" fmla="*/ 3424 h 12201"/>
                <a:gd name="T22" fmla="*/ 423 w 11400"/>
                <a:gd name="T23" fmla="*/ 4432 h 12201"/>
                <a:gd name="T24" fmla="*/ 179 w 11400"/>
                <a:gd name="T25" fmla="*/ 4577 h 12201"/>
                <a:gd name="T26" fmla="*/ 294 w 11400"/>
                <a:gd name="T27" fmla="*/ 5008 h 12201"/>
                <a:gd name="T28" fmla="*/ 200 w 11400"/>
                <a:gd name="T29" fmla="*/ 5986 h 12201"/>
                <a:gd name="T30" fmla="*/ 1 w 11400"/>
                <a:gd name="T31" fmla="*/ 6188 h 12201"/>
                <a:gd name="T32" fmla="*/ 288 w 11400"/>
                <a:gd name="T33" fmla="*/ 7148 h 12201"/>
                <a:gd name="T34" fmla="*/ 147 w 11400"/>
                <a:gd name="T35" fmla="*/ 7476 h 12201"/>
                <a:gd name="T36" fmla="*/ 536 w 11400"/>
                <a:gd name="T37" fmla="*/ 8133 h 12201"/>
                <a:gd name="T38" fmla="*/ 565 w 11400"/>
                <a:gd name="T39" fmla="*/ 8750 h 12201"/>
                <a:gd name="T40" fmla="*/ 1015 w 11400"/>
                <a:gd name="T41" fmla="*/ 9189 h 12201"/>
                <a:gd name="T42" fmla="*/ 1223 w 11400"/>
                <a:gd name="T43" fmla="*/ 9525 h 12201"/>
                <a:gd name="T44" fmla="*/ 1689 w 11400"/>
                <a:gd name="T45" fmla="*/ 10433 h 12201"/>
                <a:gd name="T46" fmla="*/ 2258 w 11400"/>
                <a:gd name="T47" fmla="*/ 10701 h 12201"/>
                <a:gd name="T48" fmla="*/ 2566 w 11400"/>
                <a:gd name="T49" fmla="*/ 10948 h 12201"/>
                <a:gd name="T50" fmla="*/ 3132 w 11400"/>
                <a:gd name="T51" fmla="*/ 11547 h 12201"/>
                <a:gd name="T52" fmla="*/ 4127 w 11400"/>
                <a:gd name="T53" fmla="*/ 11755 h 12201"/>
                <a:gd name="T54" fmla="*/ 4274 w 11400"/>
                <a:gd name="T55" fmla="*/ 12008 h 12201"/>
                <a:gd name="T56" fmla="*/ 4698 w 11400"/>
                <a:gd name="T57" fmla="*/ 11903 h 12201"/>
                <a:gd name="T58" fmla="*/ 5561 w 11400"/>
                <a:gd name="T59" fmla="*/ 11999 h 12201"/>
                <a:gd name="T60" fmla="*/ 5875 w 11400"/>
                <a:gd name="T61" fmla="*/ 12198 h 12201"/>
                <a:gd name="T62" fmla="*/ 6648 w 11400"/>
                <a:gd name="T63" fmla="*/ 11914 h 12201"/>
                <a:gd name="T64" fmla="*/ 7207 w 11400"/>
                <a:gd name="T65" fmla="*/ 11778 h 12201"/>
                <a:gd name="T66" fmla="*/ 7530 w 11400"/>
                <a:gd name="T67" fmla="*/ 11881 h 12201"/>
                <a:gd name="T68" fmla="*/ 8204 w 11400"/>
                <a:gd name="T69" fmla="*/ 11357 h 12201"/>
                <a:gd name="T70" fmla="*/ 8569 w 11400"/>
                <a:gd name="T71" fmla="*/ 11373 h 12201"/>
                <a:gd name="T72" fmla="*/ 9328 w 11400"/>
                <a:gd name="T73" fmla="*/ 10808 h 12201"/>
                <a:gd name="T74" fmla="*/ 9772 w 11400"/>
                <a:gd name="T75" fmla="*/ 10069 h 12201"/>
                <a:gd name="T76" fmla="*/ 10071 w 11400"/>
                <a:gd name="T77" fmla="*/ 10017 h 12201"/>
                <a:gd name="T78" fmla="*/ 10576 w 11400"/>
                <a:gd name="T79" fmla="*/ 9264 h 12201"/>
                <a:gd name="T80" fmla="*/ 10971 w 11400"/>
                <a:gd name="T81" fmla="*/ 8429 h 12201"/>
                <a:gd name="T82" fmla="*/ 11040 w 11400"/>
                <a:gd name="T83" fmla="*/ 8239 h 12201"/>
                <a:gd name="T84" fmla="*/ 11101 w 11400"/>
                <a:gd name="T85" fmla="*/ 7222 h 12201"/>
                <a:gd name="T86" fmla="*/ 11334 w 11400"/>
                <a:gd name="T87" fmla="*/ 7029 h 12201"/>
                <a:gd name="T88" fmla="*/ 11200 w 11400"/>
                <a:gd name="T89" fmla="*/ 6098 h 12201"/>
                <a:gd name="T90" fmla="*/ 11396 w 11400"/>
                <a:gd name="T91" fmla="*/ 5842 h 12201"/>
                <a:gd name="T92" fmla="*/ 11089 w 11400"/>
                <a:gd name="T93" fmla="*/ 4910 h 12201"/>
                <a:gd name="T94" fmla="*/ 11222 w 11400"/>
                <a:gd name="T95" fmla="*/ 4580 h 12201"/>
                <a:gd name="T96" fmla="*/ 10768 w 11400"/>
                <a:gd name="T97" fmla="*/ 3801 h 12201"/>
                <a:gd name="T98" fmla="*/ 10850 w 11400"/>
                <a:gd name="T99" fmla="*/ 3482 h 12201"/>
                <a:gd name="T100" fmla="*/ 10194 w 11400"/>
                <a:gd name="T101" fmla="*/ 2701 h 12201"/>
                <a:gd name="T102" fmla="*/ 9769 w 11400"/>
                <a:gd name="T103" fmla="*/ 2130 h 12201"/>
                <a:gd name="T104" fmla="*/ 9736 w 11400"/>
                <a:gd name="T105" fmla="*/ 1793 h 12201"/>
                <a:gd name="T106" fmla="*/ 8858 w 11400"/>
                <a:gd name="T107" fmla="*/ 1271 h 12201"/>
                <a:gd name="T108" fmla="*/ 8701 w 11400"/>
                <a:gd name="T109" fmla="*/ 1157 h 12201"/>
                <a:gd name="T110" fmla="*/ 7961 w 11400"/>
                <a:gd name="T111" fmla="*/ 720 h 12201"/>
                <a:gd name="T112" fmla="*/ 7745 w 11400"/>
                <a:gd name="T113" fmla="*/ 406 h 12201"/>
                <a:gd name="T114" fmla="*/ 6732 w 11400"/>
                <a:gd name="T115" fmla="*/ 305 h 12201"/>
                <a:gd name="T116" fmla="*/ 6571 w 11400"/>
                <a:gd name="T117" fmla="*/ 71 h 12201"/>
                <a:gd name="T118" fmla="*/ 6149 w 11400"/>
                <a:gd name="T119" fmla="*/ 221 h 122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400"/>
                <a:gd name="T181" fmla="*/ 0 h 12201"/>
                <a:gd name="T182" fmla="*/ 11400 w 11400"/>
                <a:gd name="T183" fmla="*/ 12201 h 122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400" h="12201">
                  <a:moveTo>
                    <a:pt x="5771" y="30"/>
                  </a:moveTo>
                  <a:lnTo>
                    <a:pt x="5772" y="31"/>
                  </a:lnTo>
                  <a:cubicBezTo>
                    <a:pt x="5801" y="59"/>
                    <a:pt x="5809" y="102"/>
                    <a:pt x="5794" y="139"/>
                  </a:cubicBezTo>
                  <a:cubicBezTo>
                    <a:pt x="5779" y="176"/>
                    <a:pt x="5743" y="201"/>
                    <a:pt x="5703" y="201"/>
                  </a:cubicBezTo>
                  <a:lnTo>
                    <a:pt x="5558" y="203"/>
                  </a:lnTo>
                  <a:lnTo>
                    <a:pt x="5507" y="206"/>
                  </a:lnTo>
                  <a:lnTo>
                    <a:pt x="5499" y="6"/>
                  </a:lnTo>
                  <a:lnTo>
                    <a:pt x="5556" y="3"/>
                  </a:lnTo>
                  <a:lnTo>
                    <a:pt x="5700" y="1"/>
                  </a:lnTo>
                  <a:lnTo>
                    <a:pt x="5631" y="172"/>
                  </a:lnTo>
                  <a:lnTo>
                    <a:pt x="5630" y="171"/>
                  </a:lnTo>
                  <a:lnTo>
                    <a:pt x="5771" y="30"/>
                  </a:lnTo>
                  <a:close/>
                  <a:moveTo>
                    <a:pt x="5310" y="217"/>
                  </a:moveTo>
                  <a:lnTo>
                    <a:pt x="5277" y="219"/>
                  </a:lnTo>
                  <a:lnTo>
                    <a:pt x="5138" y="232"/>
                  </a:lnTo>
                  <a:lnTo>
                    <a:pt x="5116" y="235"/>
                  </a:lnTo>
                  <a:lnTo>
                    <a:pt x="5092" y="36"/>
                  </a:lnTo>
                  <a:lnTo>
                    <a:pt x="5119" y="33"/>
                  </a:lnTo>
                  <a:lnTo>
                    <a:pt x="5264" y="19"/>
                  </a:lnTo>
                  <a:lnTo>
                    <a:pt x="5297" y="17"/>
                  </a:lnTo>
                  <a:lnTo>
                    <a:pt x="5310" y="217"/>
                  </a:lnTo>
                  <a:close/>
                  <a:moveTo>
                    <a:pt x="4921" y="261"/>
                  </a:moveTo>
                  <a:lnTo>
                    <a:pt x="4863" y="269"/>
                  </a:lnTo>
                  <a:lnTo>
                    <a:pt x="4728" y="293"/>
                  </a:lnTo>
                  <a:lnTo>
                    <a:pt x="4689" y="97"/>
                  </a:lnTo>
                  <a:lnTo>
                    <a:pt x="4693" y="97"/>
                  </a:lnTo>
                  <a:lnTo>
                    <a:pt x="4834" y="72"/>
                  </a:lnTo>
                  <a:lnTo>
                    <a:pt x="4891" y="63"/>
                  </a:lnTo>
                  <a:lnTo>
                    <a:pt x="4921" y="261"/>
                  </a:lnTo>
                  <a:close/>
                  <a:moveTo>
                    <a:pt x="4536" y="335"/>
                  </a:moveTo>
                  <a:lnTo>
                    <a:pt x="4460" y="352"/>
                  </a:lnTo>
                  <a:lnTo>
                    <a:pt x="4345" y="383"/>
                  </a:lnTo>
                  <a:lnTo>
                    <a:pt x="4294" y="189"/>
                  </a:lnTo>
                  <a:lnTo>
                    <a:pt x="4414" y="158"/>
                  </a:lnTo>
                  <a:lnTo>
                    <a:pt x="4491" y="140"/>
                  </a:lnTo>
                  <a:lnTo>
                    <a:pt x="4536" y="335"/>
                  </a:lnTo>
                  <a:close/>
                  <a:moveTo>
                    <a:pt x="4158" y="437"/>
                  </a:moveTo>
                  <a:lnTo>
                    <a:pt x="4067" y="467"/>
                  </a:lnTo>
                  <a:lnTo>
                    <a:pt x="3971" y="500"/>
                  </a:lnTo>
                  <a:lnTo>
                    <a:pt x="3905" y="311"/>
                  </a:lnTo>
                  <a:lnTo>
                    <a:pt x="4006" y="276"/>
                  </a:lnTo>
                  <a:lnTo>
                    <a:pt x="4097" y="247"/>
                  </a:lnTo>
                  <a:lnTo>
                    <a:pt x="4158" y="437"/>
                  </a:lnTo>
                  <a:close/>
                  <a:moveTo>
                    <a:pt x="3788" y="568"/>
                  </a:moveTo>
                  <a:lnTo>
                    <a:pt x="3686" y="610"/>
                  </a:lnTo>
                  <a:lnTo>
                    <a:pt x="3606" y="645"/>
                  </a:lnTo>
                  <a:lnTo>
                    <a:pt x="3526" y="462"/>
                  </a:lnTo>
                  <a:lnTo>
                    <a:pt x="3610" y="425"/>
                  </a:lnTo>
                  <a:lnTo>
                    <a:pt x="3713" y="383"/>
                  </a:lnTo>
                  <a:lnTo>
                    <a:pt x="3788" y="568"/>
                  </a:lnTo>
                  <a:close/>
                  <a:moveTo>
                    <a:pt x="3429" y="727"/>
                  </a:moveTo>
                  <a:lnTo>
                    <a:pt x="3318" y="782"/>
                  </a:lnTo>
                  <a:lnTo>
                    <a:pt x="3254" y="817"/>
                  </a:lnTo>
                  <a:lnTo>
                    <a:pt x="3160" y="641"/>
                  </a:lnTo>
                  <a:lnTo>
                    <a:pt x="3229" y="603"/>
                  </a:lnTo>
                  <a:lnTo>
                    <a:pt x="3340" y="548"/>
                  </a:lnTo>
                  <a:lnTo>
                    <a:pt x="3429" y="727"/>
                  </a:lnTo>
                  <a:close/>
                  <a:moveTo>
                    <a:pt x="3084" y="911"/>
                  </a:moveTo>
                  <a:lnTo>
                    <a:pt x="2914" y="1016"/>
                  </a:lnTo>
                  <a:lnTo>
                    <a:pt x="2809" y="845"/>
                  </a:lnTo>
                  <a:lnTo>
                    <a:pt x="2979" y="741"/>
                  </a:lnTo>
                  <a:lnTo>
                    <a:pt x="3084" y="911"/>
                  </a:lnTo>
                  <a:close/>
                  <a:moveTo>
                    <a:pt x="2751" y="1123"/>
                  </a:moveTo>
                  <a:lnTo>
                    <a:pt x="2627" y="1208"/>
                  </a:lnTo>
                  <a:lnTo>
                    <a:pt x="2592" y="1235"/>
                  </a:lnTo>
                  <a:lnTo>
                    <a:pt x="2471" y="1076"/>
                  </a:lnTo>
                  <a:lnTo>
                    <a:pt x="2514" y="1044"/>
                  </a:lnTo>
                  <a:lnTo>
                    <a:pt x="2638" y="958"/>
                  </a:lnTo>
                  <a:lnTo>
                    <a:pt x="2751" y="1123"/>
                  </a:lnTo>
                  <a:close/>
                  <a:moveTo>
                    <a:pt x="2433" y="1357"/>
                  </a:moveTo>
                  <a:lnTo>
                    <a:pt x="2412" y="1373"/>
                  </a:lnTo>
                  <a:lnTo>
                    <a:pt x="2283" y="1482"/>
                  </a:lnTo>
                  <a:lnTo>
                    <a:pt x="2154" y="1329"/>
                  </a:lnTo>
                  <a:lnTo>
                    <a:pt x="2290" y="1214"/>
                  </a:lnTo>
                  <a:lnTo>
                    <a:pt x="2312" y="1198"/>
                  </a:lnTo>
                  <a:lnTo>
                    <a:pt x="2433" y="1357"/>
                  </a:lnTo>
                  <a:close/>
                  <a:moveTo>
                    <a:pt x="2136" y="1611"/>
                  </a:moveTo>
                  <a:lnTo>
                    <a:pt x="2004" y="1733"/>
                  </a:lnTo>
                  <a:lnTo>
                    <a:pt x="1994" y="1744"/>
                  </a:lnTo>
                  <a:lnTo>
                    <a:pt x="1851" y="1604"/>
                  </a:lnTo>
                  <a:lnTo>
                    <a:pt x="1868" y="1587"/>
                  </a:lnTo>
                  <a:lnTo>
                    <a:pt x="2000" y="1464"/>
                  </a:lnTo>
                  <a:lnTo>
                    <a:pt x="2136" y="1611"/>
                  </a:lnTo>
                  <a:close/>
                  <a:moveTo>
                    <a:pt x="1854" y="1887"/>
                  </a:moveTo>
                  <a:lnTo>
                    <a:pt x="1813" y="1928"/>
                  </a:lnTo>
                  <a:lnTo>
                    <a:pt x="1722" y="2031"/>
                  </a:lnTo>
                  <a:lnTo>
                    <a:pt x="1573" y="1898"/>
                  </a:lnTo>
                  <a:lnTo>
                    <a:pt x="1670" y="1788"/>
                  </a:lnTo>
                  <a:lnTo>
                    <a:pt x="1711" y="1747"/>
                  </a:lnTo>
                  <a:lnTo>
                    <a:pt x="1854" y="1887"/>
                  </a:lnTo>
                  <a:close/>
                  <a:moveTo>
                    <a:pt x="1594" y="2178"/>
                  </a:moveTo>
                  <a:lnTo>
                    <a:pt x="1469" y="2334"/>
                  </a:lnTo>
                  <a:lnTo>
                    <a:pt x="1313" y="2208"/>
                  </a:lnTo>
                  <a:lnTo>
                    <a:pt x="1439" y="2053"/>
                  </a:lnTo>
                  <a:lnTo>
                    <a:pt x="1594" y="2178"/>
                  </a:lnTo>
                  <a:close/>
                  <a:moveTo>
                    <a:pt x="1353" y="2491"/>
                  </a:moveTo>
                  <a:lnTo>
                    <a:pt x="1294" y="2571"/>
                  </a:lnTo>
                  <a:lnTo>
                    <a:pt x="1241" y="2651"/>
                  </a:lnTo>
                  <a:lnTo>
                    <a:pt x="1074" y="2540"/>
                  </a:lnTo>
                  <a:lnTo>
                    <a:pt x="1133" y="2452"/>
                  </a:lnTo>
                  <a:lnTo>
                    <a:pt x="1191" y="2373"/>
                  </a:lnTo>
                  <a:lnTo>
                    <a:pt x="1353" y="2491"/>
                  </a:lnTo>
                  <a:close/>
                  <a:moveTo>
                    <a:pt x="1133" y="2814"/>
                  </a:moveTo>
                  <a:lnTo>
                    <a:pt x="1031" y="2986"/>
                  </a:lnTo>
                  <a:lnTo>
                    <a:pt x="859" y="2883"/>
                  </a:lnTo>
                  <a:lnTo>
                    <a:pt x="962" y="2711"/>
                  </a:lnTo>
                  <a:lnTo>
                    <a:pt x="1133" y="2814"/>
                  </a:lnTo>
                  <a:close/>
                  <a:moveTo>
                    <a:pt x="936" y="3156"/>
                  </a:moveTo>
                  <a:lnTo>
                    <a:pt x="865" y="3288"/>
                  </a:lnTo>
                  <a:lnTo>
                    <a:pt x="845" y="3329"/>
                  </a:lnTo>
                  <a:lnTo>
                    <a:pt x="665" y="3243"/>
                  </a:lnTo>
                  <a:lnTo>
                    <a:pt x="688" y="3194"/>
                  </a:lnTo>
                  <a:lnTo>
                    <a:pt x="759" y="3062"/>
                  </a:lnTo>
                  <a:lnTo>
                    <a:pt x="936" y="3156"/>
                  </a:lnTo>
                  <a:close/>
                  <a:moveTo>
                    <a:pt x="759" y="3510"/>
                  </a:moveTo>
                  <a:lnTo>
                    <a:pt x="743" y="3543"/>
                  </a:lnTo>
                  <a:lnTo>
                    <a:pt x="681" y="3689"/>
                  </a:lnTo>
                  <a:lnTo>
                    <a:pt x="497" y="3611"/>
                  </a:lnTo>
                  <a:lnTo>
                    <a:pt x="563" y="3456"/>
                  </a:lnTo>
                  <a:lnTo>
                    <a:pt x="578" y="3424"/>
                  </a:lnTo>
                  <a:lnTo>
                    <a:pt x="759" y="3510"/>
                  </a:lnTo>
                  <a:close/>
                  <a:moveTo>
                    <a:pt x="607" y="3871"/>
                  </a:moveTo>
                  <a:lnTo>
                    <a:pt x="582" y="3936"/>
                  </a:lnTo>
                  <a:lnTo>
                    <a:pt x="539" y="4057"/>
                  </a:lnTo>
                  <a:lnTo>
                    <a:pt x="351" y="3990"/>
                  </a:lnTo>
                  <a:lnTo>
                    <a:pt x="396" y="3865"/>
                  </a:lnTo>
                  <a:lnTo>
                    <a:pt x="420" y="3800"/>
                  </a:lnTo>
                  <a:lnTo>
                    <a:pt x="607" y="3871"/>
                  </a:lnTo>
                  <a:close/>
                  <a:moveTo>
                    <a:pt x="479" y="4242"/>
                  </a:moveTo>
                  <a:lnTo>
                    <a:pt x="448" y="4346"/>
                  </a:lnTo>
                  <a:lnTo>
                    <a:pt x="423" y="4432"/>
                  </a:lnTo>
                  <a:lnTo>
                    <a:pt x="231" y="4379"/>
                  </a:lnTo>
                  <a:lnTo>
                    <a:pt x="256" y="4287"/>
                  </a:lnTo>
                  <a:lnTo>
                    <a:pt x="288" y="4184"/>
                  </a:lnTo>
                  <a:lnTo>
                    <a:pt x="479" y="4242"/>
                  </a:lnTo>
                  <a:close/>
                  <a:moveTo>
                    <a:pt x="374" y="4623"/>
                  </a:moveTo>
                  <a:lnTo>
                    <a:pt x="373" y="4625"/>
                  </a:lnTo>
                  <a:lnTo>
                    <a:pt x="341" y="4768"/>
                  </a:lnTo>
                  <a:lnTo>
                    <a:pt x="331" y="4814"/>
                  </a:lnTo>
                  <a:lnTo>
                    <a:pt x="135" y="4774"/>
                  </a:lnTo>
                  <a:lnTo>
                    <a:pt x="146" y="4723"/>
                  </a:lnTo>
                  <a:lnTo>
                    <a:pt x="179" y="4577"/>
                  </a:lnTo>
                  <a:lnTo>
                    <a:pt x="180" y="4575"/>
                  </a:lnTo>
                  <a:lnTo>
                    <a:pt x="374" y="4623"/>
                  </a:lnTo>
                  <a:close/>
                  <a:moveTo>
                    <a:pt x="294" y="5008"/>
                  </a:moveTo>
                  <a:lnTo>
                    <a:pt x="285" y="5056"/>
                  </a:lnTo>
                  <a:lnTo>
                    <a:pt x="263" y="5202"/>
                  </a:lnTo>
                  <a:lnTo>
                    <a:pt x="65" y="5175"/>
                  </a:lnTo>
                  <a:lnTo>
                    <a:pt x="65" y="5171"/>
                  </a:lnTo>
                  <a:lnTo>
                    <a:pt x="89" y="5020"/>
                  </a:lnTo>
                  <a:lnTo>
                    <a:pt x="97" y="4973"/>
                  </a:lnTo>
                  <a:lnTo>
                    <a:pt x="294" y="5008"/>
                  </a:lnTo>
                  <a:close/>
                  <a:moveTo>
                    <a:pt x="239" y="5397"/>
                  </a:moveTo>
                  <a:lnTo>
                    <a:pt x="228" y="5497"/>
                  </a:lnTo>
                  <a:lnTo>
                    <a:pt x="220" y="5594"/>
                  </a:lnTo>
                  <a:lnTo>
                    <a:pt x="20" y="5577"/>
                  </a:lnTo>
                  <a:lnTo>
                    <a:pt x="29" y="5476"/>
                  </a:lnTo>
                  <a:lnTo>
                    <a:pt x="40" y="5376"/>
                  </a:lnTo>
                  <a:lnTo>
                    <a:pt x="239" y="5397"/>
                  </a:lnTo>
                  <a:close/>
                  <a:moveTo>
                    <a:pt x="207" y="5791"/>
                  </a:moveTo>
                  <a:lnTo>
                    <a:pt x="206" y="5797"/>
                  </a:lnTo>
                  <a:lnTo>
                    <a:pt x="201" y="5949"/>
                  </a:lnTo>
                  <a:lnTo>
                    <a:pt x="200" y="5986"/>
                  </a:lnTo>
                  <a:lnTo>
                    <a:pt x="0" y="5984"/>
                  </a:lnTo>
                  <a:lnTo>
                    <a:pt x="1" y="5941"/>
                  </a:lnTo>
                  <a:lnTo>
                    <a:pt x="7" y="5785"/>
                  </a:lnTo>
                  <a:lnTo>
                    <a:pt x="7" y="5779"/>
                  </a:lnTo>
                  <a:lnTo>
                    <a:pt x="207" y="5791"/>
                  </a:lnTo>
                  <a:close/>
                  <a:moveTo>
                    <a:pt x="201" y="6182"/>
                  </a:moveTo>
                  <a:lnTo>
                    <a:pt x="203" y="6254"/>
                  </a:lnTo>
                  <a:lnTo>
                    <a:pt x="208" y="6381"/>
                  </a:lnTo>
                  <a:lnTo>
                    <a:pt x="8" y="6388"/>
                  </a:lnTo>
                  <a:lnTo>
                    <a:pt x="4" y="6259"/>
                  </a:lnTo>
                  <a:lnTo>
                    <a:pt x="1" y="6188"/>
                  </a:lnTo>
                  <a:lnTo>
                    <a:pt x="201" y="6182"/>
                  </a:lnTo>
                  <a:close/>
                  <a:moveTo>
                    <a:pt x="219" y="6576"/>
                  </a:moveTo>
                  <a:lnTo>
                    <a:pt x="230" y="6707"/>
                  </a:lnTo>
                  <a:lnTo>
                    <a:pt x="237" y="6773"/>
                  </a:lnTo>
                  <a:lnTo>
                    <a:pt x="38" y="6794"/>
                  </a:lnTo>
                  <a:lnTo>
                    <a:pt x="31" y="6723"/>
                  </a:lnTo>
                  <a:lnTo>
                    <a:pt x="20" y="6593"/>
                  </a:lnTo>
                  <a:lnTo>
                    <a:pt x="219" y="6576"/>
                  </a:lnTo>
                  <a:close/>
                  <a:moveTo>
                    <a:pt x="261" y="6969"/>
                  </a:moveTo>
                  <a:lnTo>
                    <a:pt x="265" y="7003"/>
                  </a:lnTo>
                  <a:lnTo>
                    <a:pt x="288" y="7148"/>
                  </a:lnTo>
                  <a:lnTo>
                    <a:pt x="290" y="7162"/>
                  </a:lnTo>
                  <a:lnTo>
                    <a:pt x="93" y="7198"/>
                  </a:lnTo>
                  <a:lnTo>
                    <a:pt x="90" y="7179"/>
                  </a:lnTo>
                  <a:lnTo>
                    <a:pt x="67" y="7028"/>
                  </a:lnTo>
                  <a:lnTo>
                    <a:pt x="62" y="6995"/>
                  </a:lnTo>
                  <a:lnTo>
                    <a:pt x="261" y="6969"/>
                  </a:lnTo>
                  <a:close/>
                  <a:moveTo>
                    <a:pt x="327" y="7357"/>
                  </a:moveTo>
                  <a:lnTo>
                    <a:pt x="343" y="7437"/>
                  </a:lnTo>
                  <a:lnTo>
                    <a:pt x="369" y="7550"/>
                  </a:lnTo>
                  <a:lnTo>
                    <a:pt x="174" y="7594"/>
                  </a:lnTo>
                  <a:lnTo>
                    <a:pt x="147" y="7476"/>
                  </a:lnTo>
                  <a:lnTo>
                    <a:pt x="131" y="7396"/>
                  </a:lnTo>
                  <a:lnTo>
                    <a:pt x="327" y="7357"/>
                  </a:lnTo>
                  <a:close/>
                  <a:moveTo>
                    <a:pt x="416" y="7739"/>
                  </a:moveTo>
                  <a:lnTo>
                    <a:pt x="450" y="7859"/>
                  </a:lnTo>
                  <a:lnTo>
                    <a:pt x="471" y="7929"/>
                  </a:lnTo>
                  <a:lnTo>
                    <a:pt x="280" y="7987"/>
                  </a:lnTo>
                  <a:lnTo>
                    <a:pt x="257" y="7913"/>
                  </a:lnTo>
                  <a:lnTo>
                    <a:pt x="224" y="7793"/>
                  </a:lnTo>
                  <a:lnTo>
                    <a:pt x="416" y="7739"/>
                  </a:lnTo>
                  <a:close/>
                  <a:moveTo>
                    <a:pt x="531" y="8117"/>
                  </a:moveTo>
                  <a:lnTo>
                    <a:pt x="536" y="8133"/>
                  </a:lnTo>
                  <a:lnTo>
                    <a:pt x="584" y="8268"/>
                  </a:lnTo>
                  <a:lnTo>
                    <a:pt x="597" y="8301"/>
                  </a:lnTo>
                  <a:lnTo>
                    <a:pt x="410" y="8372"/>
                  </a:lnTo>
                  <a:lnTo>
                    <a:pt x="396" y="8335"/>
                  </a:lnTo>
                  <a:lnTo>
                    <a:pt x="346" y="8196"/>
                  </a:lnTo>
                  <a:lnTo>
                    <a:pt x="341" y="8180"/>
                  </a:lnTo>
                  <a:lnTo>
                    <a:pt x="531" y="8117"/>
                  </a:lnTo>
                  <a:close/>
                  <a:moveTo>
                    <a:pt x="670" y="8484"/>
                  </a:moveTo>
                  <a:lnTo>
                    <a:pt x="746" y="8664"/>
                  </a:lnTo>
                  <a:lnTo>
                    <a:pt x="565" y="8750"/>
                  </a:lnTo>
                  <a:lnTo>
                    <a:pt x="562" y="8742"/>
                  </a:lnTo>
                  <a:lnTo>
                    <a:pt x="486" y="8561"/>
                  </a:lnTo>
                  <a:lnTo>
                    <a:pt x="670" y="8484"/>
                  </a:lnTo>
                  <a:close/>
                  <a:moveTo>
                    <a:pt x="832" y="8844"/>
                  </a:moveTo>
                  <a:lnTo>
                    <a:pt x="868" y="8918"/>
                  </a:lnTo>
                  <a:lnTo>
                    <a:pt x="921" y="9018"/>
                  </a:lnTo>
                  <a:lnTo>
                    <a:pt x="745" y="9112"/>
                  </a:lnTo>
                  <a:lnTo>
                    <a:pt x="687" y="9005"/>
                  </a:lnTo>
                  <a:lnTo>
                    <a:pt x="652" y="8930"/>
                  </a:lnTo>
                  <a:lnTo>
                    <a:pt x="832" y="8844"/>
                  </a:lnTo>
                  <a:close/>
                  <a:moveTo>
                    <a:pt x="1015" y="9189"/>
                  </a:moveTo>
                  <a:lnTo>
                    <a:pt x="1117" y="9361"/>
                  </a:lnTo>
                  <a:lnTo>
                    <a:pt x="946" y="9464"/>
                  </a:lnTo>
                  <a:lnTo>
                    <a:pt x="843" y="9292"/>
                  </a:lnTo>
                  <a:lnTo>
                    <a:pt x="1015" y="9189"/>
                  </a:lnTo>
                  <a:close/>
                  <a:moveTo>
                    <a:pt x="1223" y="9525"/>
                  </a:moveTo>
                  <a:lnTo>
                    <a:pt x="1297" y="9636"/>
                  </a:lnTo>
                  <a:lnTo>
                    <a:pt x="1334" y="9686"/>
                  </a:lnTo>
                  <a:lnTo>
                    <a:pt x="1173" y="9804"/>
                  </a:lnTo>
                  <a:lnTo>
                    <a:pt x="1131" y="9747"/>
                  </a:lnTo>
                  <a:lnTo>
                    <a:pt x="1057" y="9635"/>
                  </a:lnTo>
                  <a:lnTo>
                    <a:pt x="1223" y="9525"/>
                  </a:lnTo>
                  <a:close/>
                  <a:moveTo>
                    <a:pt x="1452" y="9847"/>
                  </a:moveTo>
                  <a:lnTo>
                    <a:pt x="1461" y="9859"/>
                  </a:lnTo>
                  <a:lnTo>
                    <a:pt x="1575" y="9999"/>
                  </a:lnTo>
                  <a:lnTo>
                    <a:pt x="1419" y="10125"/>
                  </a:lnTo>
                  <a:lnTo>
                    <a:pt x="1300" y="9977"/>
                  </a:lnTo>
                  <a:lnTo>
                    <a:pt x="1291" y="9965"/>
                  </a:lnTo>
                  <a:lnTo>
                    <a:pt x="1452" y="9847"/>
                  </a:lnTo>
                  <a:close/>
                  <a:moveTo>
                    <a:pt x="1701" y="10148"/>
                  </a:moveTo>
                  <a:lnTo>
                    <a:pt x="1817" y="10277"/>
                  </a:lnTo>
                  <a:lnTo>
                    <a:pt x="1832" y="10293"/>
                  </a:lnTo>
                  <a:lnTo>
                    <a:pt x="1689" y="10433"/>
                  </a:lnTo>
                  <a:lnTo>
                    <a:pt x="1667" y="10411"/>
                  </a:lnTo>
                  <a:lnTo>
                    <a:pt x="1552" y="10281"/>
                  </a:lnTo>
                  <a:lnTo>
                    <a:pt x="1701" y="10148"/>
                  </a:lnTo>
                  <a:close/>
                  <a:moveTo>
                    <a:pt x="1972" y="10436"/>
                  </a:moveTo>
                  <a:lnTo>
                    <a:pt x="2008" y="10473"/>
                  </a:lnTo>
                  <a:lnTo>
                    <a:pt x="2113" y="10571"/>
                  </a:lnTo>
                  <a:lnTo>
                    <a:pt x="1977" y="10717"/>
                  </a:lnTo>
                  <a:lnTo>
                    <a:pt x="1865" y="10613"/>
                  </a:lnTo>
                  <a:lnTo>
                    <a:pt x="1829" y="10576"/>
                  </a:lnTo>
                  <a:lnTo>
                    <a:pt x="1972" y="10436"/>
                  </a:lnTo>
                  <a:close/>
                  <a:moveTo>
                    <a:pt x="2258" y="10701"/>
                  </a:moveTo>
                  <a:lnTo>
                    <a:pt x="2411" y="10830"/>
                  </a:lnTo>
                  <a:lnTo>
                    <a:pt x="2283" y="10983"/>
                  </a:lnTo>
                  <a:lnTo>
                    <a:pt x="2130" y="10854"/>
                  </a:lnTo>
                  <a:lnTo>
                    <a:pt x="2258" y="10701"/>
                  </a:lnTo>
                  <a:close/>
                  <a:moveTo>
                    <a:pt x="2566" y="10948"/>
                  </a:moveTo>
                  <a:lnTo>
                    <a:pt x="2631" y="10997"/>
                  </a:lnTo>
                  <a:lnTo>
                    <a:pt x="2725" y="11061"/>
                  </a:lnTo>
                  <a:lnTo>
                    <a:pt x="2612" y="11226"/>
                  </a:lnTo>
                  <a:lnTo>
                    <a:pt x="2510" y="11156"/>
                  </a:lnTo>
                  <a:lnTo>
                    <a:pt x="2445" y="11107"/>
                  </a:lnTo>
                  <a:lnTo>
                    <a:pt x="2566" y="10948"/>
                  </a:lnTo>
                  <a:close/>
                  <a:moveTo>
                    <a:pt x="2887" y="11170"/>
                  </a:moveTo>
                  <a:lnTo>
                    <a:pt x="3057" y="11275"/>
                  </a:lnTo>
                  <a:lnTo>
                    <a:pt x="2952" y="11445"/>
                  </a:lnTo>
                  <a:lnTo>
                    <a:pt x="2782" y="11340"/>
                  </a:lnTo>
                  <a:lnTo>
                    <a:pt x="2887" y="11170"/>
                  </a:lnTo>
                  <a:close/>
                  <a:moveTo>
                    <a:pt x="3225" y="11371"/>
                  </a:moveTo>
                  <a:lnTo>
                    <a:pt x="3320" y="11421"/>
                  </a:lnTo>
                  <a:lnTo>
                    <a:pt x="3401" y="11462"/>
                  </a:lnTo>
                  <a:lnTo>
                    <a:pt x="3311" y="11640"/>
                  </a:lnTo>
                  <a:lnTo>
                    <a:pt x="3227" y="11598"/>
                  </a:lnTo>
                  <a:lnTo>
                    <a:pt x="3132" y="11547"/>
                  </a:lnTo>
                  <a:lnTo>
                    <a:pt x="3225" y="11371"/>
                  </a:lnTo>
                  <a:close/>
                  <a:moveTo>
                    <a:pt x="3577" y="11545"/>
                  </a:moveTo>
                  <a:lnTo>
                    <a:pt x="3688" y="11593"/>
                  </a:lnTo>
                  <a:lnTo>
                    <a:pt x="3759" y="11622"/>
                  </a:lnTo>
                  <a:lnTo>
                    <a:pt x="3683" y="11807"/>
                  </a:lnTo>
                  <a:lnTo>
                    <a:pt x="3608" y="11777"/>
                  </a:lnTo>
                  <a:lnTo>
                    <a:pt x="3497" y="11728"/>
                  </a:lnTo>
                  <a:lnTo>
                    <a:pt x="3577" y="11545"/>
                  </a:lnTo>
                  <a:close/>
                  <a:moveTo>
                    <a:pt x="3941" y="11692"/>
                  </a:moveTo>
                  <a:lnTo>
                    <a:pt x="4069" y="11737"/>
                  </a:lnTo>
                  <a:lnTo>
                    <a:pt x="4127" y="11755"/>
                  </a:lnTo>
                  <a:lnTo>
                    <a:pt x="4067" y="11946"/>
                  </a:lnTo>
                  <a:lnTo>
                    <a:pt x="4003" y="11926"/>
                  </a:lnTo>
                  <a:lnTo>
                    <a:pt x="3875" y="11881"/>
                  </a:lnTo>
                  <a:lnTo>
                    <a:pt x="3941" y="11692"/>
                  </a:lnTo>
                  <a:close/>
                  <a:moveTo>
                    <a:pt x="4316" y="11812"/>
                  </a:moveTo>
                  <a:lnTo>
                    <a:pt x="4330" y="11816"/>
                  </a:lnTo>
                  <a:lnTo>
                    <a:pt x="4462" y="11851"/>
                  </a:lnTo>
                  <a:lnTo>
                    <a:pt x="4505" y="11861"/>
                  </a:lnTo>
                  <a:lnTo>
                    <a:pt x="4460" y="12055"/>
                  </a:lnTo>
                  <a:lnTo>
                    <a:pt x="4412" y="12044"/>
                  </a:lnTo>
                  <a:lnTo>
                    <a:pt x="4274" y="12008"/>
                  </a:lnTo>
                  <a:lnTo>
                    <a:pt x="4261" y="12004"/>
                  </a:lnTo>
                  <a:lnTo>
                    <a:pt x="4316" y="11812"/>
                  </a:lnTo>
                  <a:close/>
                  <a:moveTo>
                    <a:pt x="4698" y="11903"/>
                  </a:moveTo>
                  <a:lnTo>
                    <a:pt x="4730" y="11910"/>
                  </a:lnTo>
                  <a:lnTo>
                    <a:pt x="4866" y="11933"/>
                  </a:lnTo>
                  <a:lnTo>
                    <a:pt x="4889" y="11937"/>
                  </a:lnTo>
                  <a:lnTo>
                    <a:pt x="4860" y="12135"/>
                  </a:lnTo>
                  <a:lnTo>
                    <a:pt x="4831" y="12130"/>
                  </a:lnTo>
                  <a:lnTo>
                    <a:pt x="4690" y="12105"/>
                  </a:lnTo>
                  <a:lnTo>
                    <a:pt x="4657" y="12099"/>
                  </a:lnTo>
                  <a:lnTo>
                    <a:pt x="4698" y="11903"/>
                  </a:lnTo>
                  <a:close/>
                  <a:moveTo>
                    <a:pt x="5085" y="11964"/>
                  </a:moveTo>
                  <a:lnTo>
                    <a:pt x="5141" y="11971"/>
                  </a:lnTo>
                  <a:lnTo>
                    <a:pt x="5280" y="11984"/>
                  </a:lnTo>
                  <a:lnTo>
                    <a:pt x="5265" y="12183"/>
                  </a:lnTo>
                  <a:lnTo>
                    <a:pt x="5261" y="12183"/>
                  </a:lnTo>
                  <a:lnTo>
                    <a:pt x="5117" y="12169"/>
                  </a:lnTo>
                  <a:lnTo>
                    <a:pt x="5061" y="12162"/>
                  </a:lnTo>
                  <a:lnTo>
                    <a:pt x="5085" y="11964"/>
                  </a:lnTo>
                  <a:close/>
                  <a:moveTo>
                    <a:pt x="5475" y="11995"/>
                  </a:moveTo>
                  <a:lnTo>
                    <a:pt x="5561" y="11999"/>
                  </a:lnTo>
                  <a:lnTo>
                    <a:pt x="5673" y="12001"/>
                  </a:lnTo>
                  <a:lnTo>
                    <a:pt x="5670" y="12201"/>
                  </a:lnTo>
                  <a:lnTo>
                    <a:pt x="5553" y="12199"/>
                  </a:lnTo>
                  <a:lnTo>
                    <a:pt x="5467" y="12195"/>
                  </a:lnTo>
                  <a:lnTo>
                    <a:pt x="5475" y="11995"/>
                  </a:lnTo>
                  <a:close/>
                  <a:moveTo>
                    <a:pt x="5867" y="11999"/>
                  </a:moveTo>
                  <a:lnTo>
                    <a:pt x="5985" y="11994"/>
                  </a:lnTo>
                  <a:lnTo>
                    <a:pt x="6064" y="11988"/>
                  </a:lnTo>
                  <a:lnTo>
                    <a:pt x="6077" y="12188"/>
                  </a:lnTo>
                  <a:lnTo>
                    <a:pt x="5994" y="12193"/>
                  </a:lnTo>
                  <a:lnTo>
                    <a:pt x="5875" y="12198"/>
                  </a:lnTo>
                  <a:lnTo>
                    <a:pt x="5867" y="11999"/>
                  </a:lnTo>
                  <a:close/>
                  <a:moveTo>
                    <a:pt x="6261" y="11971"/>
                  </a:moveTo>
                  <a:lnTo>
                    <a:pt x="6265" y="11971"/>
                  </a:lnTo>
                  <a:lnTo>
                    <a:pt x="6403" y="11954"/>
                  </a:lnTo>
                  <a:lnTo>
                    <a:pt x="6454" y="11947"/>
                  </a:lnTo>
                  <a:lnTo>
                    <a:pt x="6483" y="12144"/>
                  </a:lnTo>
                  <a:lnTo>
                    <a:pt x="6427" y="12153"/>
                  </a:lnTo>
                  <a:lnTo>
                    <a:pt x="6283" y="12170"/>
                  </a:lnTo>
                  <a:lnTo>
                    <a:pt x="6280" y="12170"/>
                  </a:lnTo>
                  <a:lnTo>
                    <a:pt x="6261" y="11971"/>
                  </a:lnTo>
                  <a:close/>
                  <a:moveTo>
                    <a:pt x="6648" y="11914"/>
                  </a:moveTo>
                  <a:lnTo>
                    <a:pt x="6676" y="11909"/>
                  </a:lnTo>
                  <a:lnTo>
                    <a:pt x="6810" y="11882"/>
                  </a:lnTo>
                  <a:lnTo>
                    <a:pt x="6839" y="11875"/>
                  </a:lnTo>
                  <a:lnTo>
                    <a:pt x="6884" y="12070"/>
                  </a:lnTo>
                  <a:lnTo>
                    <a:pt x="6850" y="12077"/>
                  </a:lnTo>
                  <a:lnTo>
                    <a:pt x="6710" y="12106"/>
                  </a:lnTo>
                  <a:lnTo>
                    <a:pt x="6683" y="12111"/>
                  </a:lnTo>
                  <a:lnTo>
                    <a:pt x="6648" y="11914"/>
                  </a:lnTo>
                  <a:close/>
                  <a:moveTo>
                    <a:pt x="7030" y="11828"/>
                  </a:moveTo>
                  <a:lnTo>
                    <a:pt x="7076" y="11816"/>
                  </a:lnTo>
                  <a:lnTo>
                    <a:pt x="7207" y="11778"/>
                  </a:lnTo>
                  <a:lnTo>
                    <a:pt x="7218" y="11774"/>
                  </a:lnTo>
                  <a:lnTo>
                    <a:pt x="7278" y="11965"/>
                  </a:lnTo>
                  <a:lnTo>
                    <a:pt x="7262" y="11970"/>
                  </a:lnTo>
                  <a:lnTo>
                    <a:pt x="7126" y="12009"/>
                  </a:lnTo>
                  <a:lnTo>
                    <a:pt x="7081" y="12021"/>
                  </a:lnTo>
                  <a:lnTo>
                    <a:pt x="7030" y="11828"/>
                  </a:lnTo>
                  <a:close/>
                  <a:moveTo>
                    <a:pt x="7405" y="11713"/>
                  </a:moveTo>
                  <a:lnTo>
                    <a:pt x="7465" y="11692"/>
                  </a:lnTo>
                  <a:lnTo>
                    <a:pt x="7590" y="11644"/>
                  </a:lnTo>
                  <a:lnTo>
                    <a:pt x="7661" y="11831"/>
                  </a:lnTo>
                  <a:lnTo>
                    <a:pt x="7530" y="11881"/>
                  </a:lnTo>
                  <a:lnTo>
                    <a:pt x="7471" y="11902"/>
                  </a:lnTo>
                  <a:lnTo>
                    <a:pt x="7405" y="11713"/>
                  </a:lnTo>
                  <a:close/>
                  <a:moveTo>
                    <a:pt x="7770" y="11570"/>
                  </a:moveTo>
                  <a:lnTo>
                    <a:pt x="7841" y="11538"/>
                  </a:lnTo>
                  <a:lnTo>
                    <a:pt x="7950" y="11487"/>
                  </a:lnTo>
                  <a:lnTo>
                    <a:pt x="8035" y="11668"/>
                  </a:lnTo>
                  <a:lnTo>
                    <a:pt x="7922" y="11722"/>
                  </a:lnTo>
                  <a:lnTo>
                    <a:pt x="7850" y="11753"/>
                  </a:lnTo>
                  <a:lnTo>
                    <a:pt x="7770" y="11570"/>
                  </a:lnTo>
                  <a:close/>
                  <a:moveTo>
                    <a:pt x="8124" y="11400"/>
                  </a:moveTo>
                  <a:lnTo>
                    <a:pt x="8204" y="11357"/>
                  </a:lnTo>
                  <a:lnTo>
                    <a:pt x="8297" y="11304"/>
                  </a:lnTo>
                  <a:lnTo>
                    <a:pt x="8395" y="11479"/>
                  </a:lnTo>
                  <a:lnTo>
                    <a:pt x="8298" y="11533"/>
                  </a:lnTo>
                  <a:lnTo>
                    <a:pt x="8218" y="11576"/>
                  </a:lnTo>
                  <a:lnTo>
                    <a:pt x="8124" y="11400"/>
                  </a:lnTo>
                  <a:close/>
                  <a:moveTo>
                    <a:pt x="8464" y="11202"/>
                  </a:moveTo>
                  <a:lnTo>
                    <a:pt x="8553" y="11148"/>
                  </a:lnTo>
                  <a:lnTo>
                    <a:pt x="8628" y="11096"/>
                  </a:lnTo>
                  <a:lnTo>
                    <a:pt x="8741" y="11261"/>
                  </a:lnTo>
                  <a:lnTo>
                    <a:pt x="8658" y="11318"/>
                  </a:lnTo>
                  <a:lnTo>
                    <a:pt x="8569" y="11373"/>
                  </a:lnTo>
                  <a:lnTo>
                    <a:pt x="8464" y="11202"/>
                  </a:lnTo>
                  <a:close/>
                  <a:moveTo>
                    <a:pt x="8788" y="10985"/>
                  </a:moveTo>
                  <a:lnTo>
                    <a:pt x="8947" y="10864"/>
                  </a:lnTo>
                  <a:lnTo>
                    <a:pt x="9068" y="11023"/>
                  </a:lnTo>
                  <a:lnTo>
                    <a:pt x="8909" y="11144"/>
                  </a:lnTo>
                  <a:lnTo>
                    <a:pt x="8788" y="10985"/>
                  </a:lnTo>
                  <a:close/>
                  <a:moveTo>
                    <a:pt x="9098" y="10740"/>
                  </a:moveTo>
                  <a:lnTo>
                    <a:pt x="9199" y="10655"/>
                  </a:lnTo>
                  <a:lnTo>
                    <a:pt x="9245" y="10612"/>
                  </a:lnTo>
                  <a:lnTo>
                    <a:pt x="9381" y="10758"/>
                  </a:lnTo>
                  <a:lnTo>
                    <a:pt x="9328" y="10808"/>
                  </a:lnTo>
                  <a:lnTo>
                    <a:pt x="9227" y="10893"/>
                  </a:lnTo>
                  <a:lnTo>
                    <a:pt x="9098" y="10740"/>
                  </a:lnTo>
                  <a:close/>
                  <a:moveTo>
                    <a:pt x="9391" y="10476"/>
                  </a:moveTo>
                  <a:lnTo>
                    <a:pt x="9398" y="10469"/>
                  </a:lnTo>
                  <a:lnTo>
                    <a:pt x="9528" y="10336"/>
                  </a:lnTo>
                  <a:lnTo>
                    <a:pt x="9671" y="10476"/>
                  </a:lnTo>
                  <a:lnTo>
                    <a:pt x="9535" y="10616"/>
                  </a:lnTo>
                  <a:lnTo>
                    <a:pt x="9528" y="10622"/>
                  </a:lnTo>
                  <a:lnTo>
                    <a:pt x="9391" y="10476"/>
                  </a:lnTo>
                  <a:close/>
                  <a:moveTo>
                    <a:pt x="9661" y="10193"/>
                  </a:moveTo>
                  <a:lnTo>
                    <a:pt x="9772" y="10069"/>
                  </a:lnTo>
                  <a:lnTo>
                    <a:pt x="9790" y="10047"/>
                  </a:lnTo>
                  <a:lnTo>
                    <a:pt x="9945" y="10172"/>
                  </a:lnTo>
                  <a:lnTo>
                    <a:pt x="9921" y="10202"/>
                  </a:lnTo>
                  <a:lnTo>
                    <a:pt x="9811" y="10326"/>
                  </a:lnTo>
                  <a:lnTo>
                    <a:pt x="9661" y="10193"/>
                  </a:lnTo>
                  <a:close/>
                  <a:moveTo>
                    <a:pt x="9916" y="9891"/>
                  </a:moveTo>
                  <a:lnTo>
                    <a:pt x="9945" y="9855"/>
                  </a:lnTo>
                  <a:lnTo>
                    <a:pt x="10032" y="9735"/>
                  </a:lnTo>
                  <a:lnTo>
                    <a:pt x="10194" y="9853"/>
                  </a:lnTo>
                  <a:lnTo>
                    <a:pt x="10100" y="9981"/>
                  </a:lnTo>
                  <a:lnTo>
                    <a:pt x="10071" y="10017"/>
                  </a:lnTo>
                  <a:lnTo>
                    <a:pt x="9916" y="9891"/>
                  </a:lnTo>
                  <a:close/>
                  <a:moveTo>
                    <a:pt x="10145" y="9575"/>
                  </a:moveTo>
                  <a:lnTo>
                    <a:pt x="10256" y="9409"/>
                  </a:lnTo>
                  <a:lnTo>
                    <a:pt x="10423" y="9520"/>
                  </a:lnTo>
                  <a:lnTo>
                    <a:pt x="10312" y="9686"/>
                  </a:lnTo>
                  <a:lnTo>
                    <a:pt x="10145" y="9575"/>
                  </a:lnTo>
                  <a:close/>
                  <a:moveTo>
                    <a:pt x="10357" y="9241"/>
                  </a:moveTo>
                  <a:lnTo>
                    <a:pt x="10405" y="9161"/>
                  </a:lnTo>
                  <a:lnTo>
                    <a:pt x="10453" y="9071"/>
                  </a:lnTo>
                  <a:lnTo>
                    <a:pt x="10629" y="9166"/>
                  </a:lnTo>
                  <a:lnTo>
                    <a:pt x="10576" y="9264"/>
                  </a:lnTo>
                  <a:lnTo>
                    <a:pt x="10528" y="9344"/>
                  </a:lnTo>
                  <a:lnTo>
                    <a:pt x="10357" y="9241"/>
                  </a:lnTo>
                  <a:close/>
                  <a:moveTo>
                    <a:pt x="10544" y="8899"/>
                  </a:moveTo>
                  <a:lnTo>
                    <a:pt x="10630" y="8718"/>
                  </a:lnTo>
                  <a:lnTo>
                    <a:pt x="10810" y="8804"/>
                  </a:lnTo>
                  <a:lnTo>
                    <a:pt x="10724" y="8985"/>
                  </a:lnTo>
                  <a:lnTo>
                    <a:pt x="10544" y="8899"/>
                  </a:lnTo>
                  <a:close/>
                  <a:moveTo>
                    <a:pt x="10709" y="8539"/>
                  </a:moveTo>
                  <a:lnTo>
                    <a:pt x="10769" y="8397"/>
                  </a:lnTo>
                  <a:lnTo>
                    <a:pt x="10784" y="8358"/>
                  </a:lnTo>
                  <a:lnTo>
                    <a:pt x="10971" y="8429"/>
                  </a:lnTo>
                  <a:lnTo>
                    <a:pt x="10953" y="8475"/>
                  </a:lnTo>
                  <a:lnTo>
                    <a:pt x="10893" y="8617"/>
                  </a:lnTo>
                  <a:lnTo>
                    <a:pt x="10709" y="8539"/>
                  </a:lnTo>
                  <a:close/>
                  <a:moveTo>
                    <a:pt x="10852" y="8172"/>
                  </a:moveTo>
                  <a:lnTo>
                    <a:pt x="10867" y="8130"/>
                  </a:lnTo>
                  <a:lnTo>
                    <a:pt x="10911" y="7994"/>
                  </a:lnTo>
                  <a:lnTo>
                    <a:pt x="10914" y="7987"/>
                  </a:lnTo>
                  <a:lnTo>
                    <a:pt x="11105" y="8045"/>
                  </a:lnTo>
                  <a:lnTo>
                    <a:pt x="11101" y="8056"/>
                  </a:lnTo>
                  <a:lnTo>
                    <a:pt x="11055" y="8197"/>
                  </a:lnTo>
                  <a:lnTo>
                    <a:pt x="11040" y="8239"/>
                  </a:lnTo>
                  <a:lnTo>
                    <a:pt x="10852" y="8172"/>
                  </a:lnTo>
                  <a:close/>
                  <a:moveTo>
                    <a:pt x="10969" y="7798"/>
                  </a:moveTo>
                  <a:lnTo>
                    <a:pt x="10992" y="7716"/>
                  </a:lnTo>
                  <a:lnTo>
                    <a:pt x="11019" y="7606"/>
                  </a:lnTo>
                  <a:lnTo>
                    <a:pt x="11213" y="7655"/>
                  </a:lnTo>
                  <a:lnTo>
                    <a:pt x="11184" y="7769"/>
                  </a:lnTo>
                  <a:lnTo>
                    <a:pt x="11162" y="7851"/>
                  </a:lnTo>
                  <a:lnTo>
                    <a:pt x="10969" y="7798"/>
                  </a:lnTo>
                  <a:close/>
                  <a:moveTo>
                    <a:pt x="11063" y="7416"/>
                  </a:moveTo>
                  <a:lnTo>
                    <a:pt x="11088" y="7290"/>
                  </a:lnTo>
                  <a:lnTo>
                    <a:pt x="11101" y="7222"/>
                  </a:lnTo>
                  <a:lnTo>
                    <a:pt x="11298" y="7257"/>
                  </a:lnTo>
                  <a:lnTo>
                    <a:pt x="11284" y="7329"/>
                  </a:lnTo>
                  <a:lnTo>
                    <a:pt x="11259" y="7455"/>
                  </a:lnTo>
                  <a:lnTo>
                    <a:pt x="11063" y="7416"/>
                  </a:lnTo>
                  <a:close/>
                  <a:moveTo>
                    <a:pt x="11132" y="7027"/>
                  </a:moveTo>
                  <a:lnTo>
                    <a:pt x="11137" y="6999"/>
                  </a:lnTo>
                  <a:lnTo>
                    <a:pt x="11156" y="6851"/>
                  </a:lnTo>
                  <a:lnTo>
                    <a:pt x="11158" y="6833"/>
                  </a:lnTo>
                  <a:lnTo>
                    <a:pt x="11357" y="6854"/>
                  </a:lnTo>
                  <a:lnTo>
                    <a:pt x="11354" y="6877"/>
                  </a:lnTo>
                  <a:lnTo>
                    <a:pt x="11334" y="7029"/>
                  </a:lnTo>
                  <a:lnTo>
                    <a:pt x="11330" y="7057"/>
                  </a:lnTo>
                  <a:lnTo>
                    <a:pt x="11132" y="7027"/>
                  </a:lnTo>
                  <a:close/>
                  <a:moveTo>
                    <a:pt x="11177" y="6636"/>
                  </a:moveTo>
                  <a:lnTo>
                    <a:pt x="11184" y="6553"/>
                  </a:lnTo>
                  <a:lnTo>
                    <a:pt x="11190" y="6439"/>
                  </a:lnTo>
                  <a:lnTo>
                    <a:pt x="11390" y="6451"/>
                  </a:lnTo>
                  <a:lnTo>
                    <a:pt x="11383" y="6570"/>
                  </a:lnTo>
                  <a:lnTo>
                    <a:pt x="11376" y="6653"/>
                  </a:lnTo>
                  <a:lnTo>
                    <a:pt x="11177" y="6636"/>
                  </a:lnTo>
                  <a:close/>
                  <a:moveTo>
                    <a:pt x="11198" y="6244"/>
                  </a:moveTo>
                  <a:lnTo>
                    <a:pt x="11200" y="6098"/>
                  </a:lnTo>
                  <a:lnTo>
                    <a:pt x="11200" y="6046"/>
                  </a:lnTo>
                  <a:lnTo>
                    <a:pt x="11400" y="6045"/>
                  </a:lnTo>
                  <a:lnTo>
                    <a:pt x="11400" y="6101"/>
                  </a:lnTo>
                  <a:lnTo>
                    <a:pt x="11398" y="6247"/>
                  </a:lnTo>
                  <a:lnTo>
                    <a:pt x="11198" y="6244"/>
                  </a:lnTo>
                  <a:close/>
                  <a:moveTo>
                    <a:pt x="11196" y="5849"/>
                  </a:moveTo>
                  <a:lnTo>
                    <a:pt x="11194" y="5797"/>
                  </a:lnTo>
                  <a:lnTo>
                    <a:pt x="11185" y="5651"/>
                  </a:lnTo>
                  <a:lnTo>
                    <a:pt x="11385" y="5640"/>
                  </a:lnTo>
                  <a:lnTo>
                    <a:pt x="11394" y="5789"/>
                  </a:lnTo>
                  <a:lnTo>
                    <a:pt x="11396" y="5842"/>
                  </a:lnTo>
                  <a:lnTo>
                    <a:pt x="11196" y="5849"/>
                  </a:lnTo>
                  <a:close/>
                  <a:moveTo>
                    <a:pt x="11169" y="5457"/>
                  </a:moveTo>
                  <a:lnTo>
                    <a:pt x="11157" y="5348"/>
                  </a:lnTo>
                  <a:lnTo>
                    <a:pt x="11146" y="5261"/>
                  </a:lnTo>
                  <a:lnTo>
                    <a:pt x="11344" y="5235"/>
                  </a:lnTo>
                  <a:lnTo>
                    <a:pt x="11356" y="5327"/>
                  </a:lnTo>
                  <a:lnTo>
                    <a:pt x="11367" y="5436"/>
                  </a:lnTo>
                  <a:lnTo>
                    <a:pt x="11169" y="5457"/>
                  </a:lnTo>
                  <a:close/>
                  <a:moveTo>
                    <a:pt x="11117" y="5065"/>
                  </a:moveTo>
                  <a:lnTo>
                    <a:pt x="11115" y="5055"/>
                  </a:lnTo>
                  <a:lnTo>
                    <a:pt x="11089" y="4910"/>
                  </a:lnTo>
                  <a:lnTo>
                    <a:pt x="11082" y="4873"/>
                  </a:lnTo>
                  <a:lnTo>
                    <a:pt x="11278" y="4833"/>
                  </a:lnTo>
                  <a:lnTo>
                    <a:pt x="11286" y="4875"/>
                  </a:lnTo>
                  <a:lnTo>
                    <a:pt x="11313" y="5024"/>
                  </a:lnTo>
                  <a:lnTo>
                    <a:pt x="11314" y="5035"/>
                  </a:lnTo>
                  <a:lnTo>
                    <a:pt x="11117" y="5065"/>
                  </a:lnTo>
                  <a:close/>
                  <a:moveTo>
                    <a:pt x="11040" y="4680"/>
                  </a:moveTo>
                  <a:lnTo>
                    <a:pt x="11027" y="4624"/>
                  </a:lnTo>
                  <a:lnTo>
                    <a:pt x="10993" y="4488"/>
                  </a:lnTo>
                  <a:lnTo>
                    <a:pt x="11187" y="4439"/>
                  </a:lnTo>
                  <a:lnTo>
                    <a:pt x="11222" y="4580"/>
                  </a:lnTo>
                  <a:lnTo>
                    <a:pt x="11235" y="4635"/>
                  </a:lnTo>
                  <a:lnTo>
                    <a:pt x="11040" y="4680"/>
                  </a:lnTo>
                  <a:close/>
                  <a:moveTo>
                    <a:pt x="10940" y="4300"/>
                  </a:moveTo>
                  <a:lnTo>
                    <a:pt x="10912" y="4206"/>
                  </a:lnTo>
                  <a:lnTo>
                    <a:pt x="10880" y="4112"/>
                  </a:lnTo>
                  <a:lnTo>
                    <a:pt x="11070" y="4049"/>
                  </a:lnTo>
                  <a:lnTo>
                    <a:pt x="11103" y="4148"/>
                  </a:lnTo>
                  <a:lnTo>
                    <a:pt x="11131" y="4242"/>
                  </a:lnTo>
                  <a:lnTo>
                    <a:pt x="10940" y="4300"/>
                  </a:lnTo>
                  <a:close/>
                  <a:moveTo>
                    <a:pt x="10816" y="3927"/>
                  </a:moveTo>
                  <a:lnTo>
                    <a:pt x="10768" y="3801"/>
                  </a:lnTo>
                  <a:lnTo>
                    <a:pt x="10744" y="3744"/>
                  </a:lnTo>
                  <a:lnTo>
                    <a:pt x="10928" y="3667"/>
                  </a:lnTo>
                  <a:lnTo>
                    <a:pt x="10955" y="3730"/>
                  </a:lnTo>
                  <a:lnTo>
                    <a:pt x="11003" y="3856"/>
                  </a:lnTo>
                  <a:lnTo>
                    <a:pt x="10816" y="3927"/>
                  </a:lnTo>
                  <a:close/>
                  <a:moveTo>
                    <a:pt x="10666" y="3560"/>
                  </a:moveTo>
                  <a:lnTo>
                    <a:pt x="10657" y="3539"/>
                  </a:lnTo>
                  <a:lnTo>
                    <a:pt x="10583" y="3384"/>
                  </a:lnTo>
                  <a:lnTo>
                    <a:pt x="10763" y="3297"/>
                  </a:lnTo>
                  <a:lnTo>
                    <a:pt x="10842" y="3462"/>
                  </a:lnTo>
                  <a:lnTo>
                    <a:pt x="10850" y="3482"/>
                  </a:lnTo>
                  <a:lnTo>
                    <a:pt x="10666" y="3560"/>
                  </a:lnTo>
                  <a:close/>
                  <a:moveTo>
                    <a:pt x="10495" y="3209"/>
                  </a:moveTo>
                  <a:lnTo>
                    <a:pt x="10403" y="3038"/>
                  </a:lnTo>
                  <a:lnTo>
                    <a:pt x="10402" y="3037"/>
                  </a:lnTo>
                  <a:lnTo>
                    <a:pt x="10574" y="2934"/>
                  </a:lnTo>
                  <a:lnTo>
                    <a:pt x="10579" y="2943"/>
                  </a:lnTo>
                  <a:lnTo>
                    <a:pt x="10671" y="3115"/>
                  </a:lnTo>
                  <a:lnTo>
                    <a:pt x="10495" y="3209"/>
                  </a:lnTo>
                  <a:close/>
                  <a:moveTo>
                    <a:pt x="10299" y="2866"/>
                  </a:moveTo>
                  <a:lnTo>
                    <a:pt x="10259" y="2798"/>
                  </a:lnTo>
                  <a:lnTo>
                    <a:pt x="10194" y="2701"/>
                  </a:lnTo>
                  <a:lnTo>
                    <a:pt x="10361" y="2590"/>
                  </a:lnTo>
                  <a:lnTo>
                    <a:pt x="10431" y="2696"/>
                  </a:lnTo>
                  <a:lnTo>
                    <a:pt x="10471" y="2763"/>
                  </a:lnTo>
                  <a:lnTo>
                    <a:pt x="10299" y="2866"/>
                  </a:lnTo>
                  <a:close/>
                  <a:moveTo>
                    <a:pt x="10085" y="2539"/>
                  </a:moveTo>
                  <a:lnTo>
                    <a:pt x="9967" y="2378"/>
                  </a:lnTo>
                  <a:lnTo>
                    <a:pt x="10128" y="2260"/>
                  </a:lnTo>
                  <a:lnTo>
                    <a:pt x="10246" y="2421"/>
                  </a:lnTo>
                  <a:lnTo>
                    <a:pt x="10085" y="2539"/>
                  </a:lnTo>
                  <a:close/>
                  <a:moveTo>
                    <a:pt x="9845" y="2225"/>
                  </a:moveTo>
                  <a:lnTo>
                    <a:pt x="9769" y="2130"/>
                  </a:lnTo>
                  <a:lnTo>
                    <a:pt x="9720" y="2075"/>
                  </a:lnTo>
                  <a:lnTo>
                    <a:pt x="9869" y="1942"/>
                  </a:lnTo>
                  <a:lnTo>
                    <a:pt x="9924" y="2004"/>
                  </a:lnTo>
                  <a:lnTo>
                    <a:pt x="10001" y="2099"/>
                  </a:lnTo>
                  <a:lnTo>
                    <a:pt x="9845" y="2225"/>
                  </a:lnTo>
                  <a:close/>
                  <a:moveTo>
                    <a:pt x="9587" y="1926"/>
                  </a:moveTo>
                  <a:lnTo>
                    <a:pt x="9586" y="1926"/>
                  </a:lnTo>
                  <a:lnTo>
                    <a:pt x="9450" y="1786"/>
                  </a:lnTo>
                  <a:lnTo>
                    <a:pt x="9593" y="1647"/>
                  </a:lnTo>
                  <a:lnTo>
                    <a:pt x="9736" y="1792"/>
                  </a:lnTo>
                  <a:lnTo>
                    <a:pt x="9736" y="1793"/>
                  </a:lnTo>
                  <a:lnTo>
                    <a:pt x="9587" y="1926"/>
                  </a:lnTo>
                  <a:close/>
                  <a:moveTo>
                    <a:pt x="9310" y="1651"/>
                  </a:moveTo>
                  <a:lnTo>
                    <a:pt x="9195" y="1545"/>
                  </a:lnTo>
                  <a:lnTo>
                    <a:pt x="9165" y="1520"/>
                  </a:lnTo>
                  <a:lnTo>
                    <a:pt x="9294" y="1367"/>
                  </a:lnTo>
                  <a:lnTo>
                    <a:pt x="9332" y="1398"/>
                  </a:lnTo>
                  <a:lnTo>
                    <a:pt x="9446" y="1504"/>
                  </a:lnTo>
                  <a:lnTo>
                    <a:pt x="9310" y="1651"/>
                  </a:lnTo>
                  <a:close/>
                  <a:moveTo>
                    <a:pt x="9012" y="1391"/>
                  </a:moveTo>
                  <a:lnTo>
                    <a:pt x="8988" y="1370"/>
                  </a:lnTo>
                  <a:lnTo>
                    <a:pt x="8858" y="1271"/>
                  </a:lnTo>
                  <a:lnTo>
                    <a:pt x="8979" y="1112"/>
                  </a:lnTo>
                  <a:lnTo>
                    <a:pt x="9116" y="1217"/>
                  </a:lnTo>
                  <a:lnTo>
                    <a:pt x="9141" y="1238"/>
                  </a:lnTo>
                  <a:lnTo>
                    <a:pt x="9012" y="1391"/>
                  </a:lnTo>
                  <a:close/>
                  <a:moveTo>
                    <a:pt x="8701" y="1157"/>
                  </a:moveTo>
                  <a:lnTo>
                    <a:pt x="8548" y="1052"/>
                  </a:lnTo>
                  <a:lnTo>
                    <a:pt x="8539" y="1047"/>
                  </a:lnTo>
                  <a:lnTo>
                    <a:pt x="8644" y="877"/>
                  </a:lnTo>
                  <a:lnTo>
                    <a:pt x="8662" y="887"/>
                  </a:lnTo>
                  <a:lnTo>
                    <a:pt x="8814" y="992"/>
                  </a:lnTo>
                  <a:lnTo>
                    <a:pt x="8701" y="1157"/>
                  </a:lnTo>
                  <a:close/>
                  <a:moveTo>
                    <a:pt x="8369" y="942"/>
                  </a:moveTo>
                  <a:lnTo>
                    <a:pt x="8318" y="911"/>
                  </a:lnTo>
                  <a:lnTo>
                    <a:pt x="8201" y="844"/>
                  </a:lnTo>
                  <a:lnTo>
                    <a:pt x="8295" y="668"/>
                  </a:lnTo>
                  <a:lnTo>
                    <a:pt x="8300" y="670"/>
                  </a:lnTo>
                  <a:lnTo>
                    <a:pt x="8423" y="740"/>
                  </a:lnTo>
                  <a:lnTo>
                    <a:pt x="8474" y="772"/>
                  </a:lnTo>
                  <a:lnTo>
                    <a:pt x="8369" y="942"/>
                  </a:lnTo>
                  <a:close/>
                  <a:moveTo>
                    <a:pt x="8026" y="753"/>
                  </a:moveTo>
                  <a:lnTo>
                    <a:pt x="7961" y="720"/>
                  </a:lnTo>
                  <a:lnTo>
                    <a:pt x="7849" y="668"/>
                  </a:lnTo>
                  <a:lnTo>
                    <a:pt x="7933" y="487"/>
                  </a:lnTo>
                  <a:lnTo>
                    <a:pt x="8051" y="542"/>
                  </a:lnTo>
                  <a:lnTo>
                    <a:pt x="8116" y="575"/>
                  </a:lnTo>
                  <a:lnTo>
                    <a:pt x="8026" y="753"/>
                  </a:lnTo>
                  <a:close/>
                  <a:moveTo>
                    <a:pt x="7669" y="591"/>
                  </a:moveTo>
                  <a:lnTo>
                    <a:pt x="7589" y="557"/>
                  </a:lnTo>
                  <a:lnTo>
                    <a:pt x="7486" y="519"/>
                  </a:lnTo>
                  <a:lnTo>
                    <a:pt x="7556" y="332"/>
                  </a:lnTo>
                  <a:lnTo>
                    <a:pt x="7664" y="372"/>
                  </a:lnTo>
                  <a:lnTo>
                    <a:pt x="7745" y="406"/>
                  </a:lnTo>
                  <a:lnTo>
                    <a:pt x="7669" y="591"/>
                  </a:lnTo>
                  <a:close/>
                  <a:moveTo>
                    <a:pt x="7302" y="455"/>
                  </a:moveTo>
                  <a:lnTo>
                    <a:pt x="7203" y="424"/>
                  </a:lnTo>
                  <a:lnTo>
                    <a:pt x="7113" y="398"/>
                  </a:lnTo>
                  <a:lnTo>
                    <a:pt x="7169" y="206"/>
                  </a:lnTo>
                  <a:lnTo>
                    <a:pt x="7265" y="233"/>
                  </a:lnTo>
                  <a:lnTo>
                    <a:pt x="7363" y="265"/>
                  </a:lnTo>
                  <a:lnTo>
                    <a:pt x="7302" y="455"/>
                  </a:lnTo>
                  <a:close/>
                  <a:moveTo>
                    <a:pt x="6925" y="348"/>
                  </a:moveTo>
                  <a:lnTo>
                    <a:pt x="6807" y="320"/>
                  </a:lnTo>
                  <a:lnTo>
                    <a:pt x="6732" y="305"/>
                  </a:lnTo>
                  <a:lnTo>
                    <a:pt x="6773" y="109"/>
                  </a:lnTo>
                  <a:lnTo>
                    <a:pt x="6852" y="126"/>
                  </a:lnTo>
                  <a:lnTo>
                    <a:pt x="6970" y="153"/>
                  </a:lnTo>
                  <a:lnTo>
                    <a:pt x="6925" y="348"/>
                  </a:lnTo>
                  <a:close/>
                  <a:moveTo>
                    <a:pt x="6538" y="269"/>
                  </a:moveTo>
                  <a:lnTo>
                    <a:pt x="6536" y="268"/>
                  </a:lnTo>
                  <a:lnTo>
                    <a:pt x="6399" y="248"/>
                  </a:lnTo>
                  <a:lnTo>
                    <a:pt x="6346" y="241"/>
                  </a:lnTo>
                  <a:lnTo>
                    <a:pt x="6370" y="43"/>
                  </a:lnTo>
                  <a:lnTo>
                    <a:pt x="6429" y="50"/>
                  </a:lnTo>
                  <a:lnTo>
                    <a:pt x="6571" y="71"/>
                  </a:lnTo>
                  <a:lnTo>
                    <a:pt x="6573" y="72"/>
                  </a:lnTo>
                  <a:lnTo>
                    <a:pt x="6538" y="269"/>
                  </a:lnTo>
                  <a:close/>
                  <a:moveTo>
                    <a:pt x="6149" y="221"/>
                  </a:moveTo>
                  <a:lnTo>
                    <a:pt x="6122" y="218"/>
                  </a:lnTo>
                  <a:lnTo>
                    <a:pt x="5982" y="208"/>
                  </a:lnTo>
                  <a:lnTo>
                    <a:pt x="5955" y="207"/>
                  </a:lnTo>
                  <a:lnTo>
                    <a:pt x="5964" y="7"/>
                  </a:lnTo>
                  <a:lnTo>
                    <a:pt x="5996" y="9"/>
                  </a:lnTo>
                  <a:lnTo>
                    <a:pt x="6141" y="19"/>
                  </a:lnTo>
                  <a:lnTo>
                    <a:pt x="6168" y="22"/>
                  </a:lnTo>
                  <a:lnTo>
                    <a:pt x="6149" y="221"/>
                  </a:lnTo>
                  <a:close/>
                  <a:moveTo>
                    <a:pt x="5758" y="201"/>
                  </a:moveTo>
                  <a:lnTo>
                    <a:pt x="5699" y="200"/>
                  </a:lnTo>
                  <a:lnTo>
                    <a:pt x="5702" y="0"/>
                  </a:lnTo>
                  <a:lnTo>
                    <a:pt x="5761" y="1"/>
                  </a:lnTo>
                  <a:lnTo>
                    <a:pt x="5758" y="201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16" name="Freeform 2072"/>
          <p:cNvSpPr>
            <a:spLocks noEditPoints="1"/>
          </p:cNvSpPr>
          <p:nvPr/>
        </p:nvSpPr>
        <p:spPr bwMode="auto">
          <a:xfrm>
            <a:off x="3709988" y="4276725"/>
            <a:ext cx="2138362" cy="192088"/>
          </a:xfrm>
          <a:custGeom>
            <a:avLst/>
            <a:gdLst>
              <a:gd name="T0" fmla="*/ 1 w 1347"/>
              <a:gd name="T1" fmla="*/ 121 h 121"/>
              <a:gd name="T2" fmla="*/ 53 w 1347"/>
              <a:gd name="T3" fmla="*/ 117 h 121"/>
              <a:gd name="T4" fmla="*/ 86 w 1347"/>
              <a:gd name="T5" fmla="*/ 97 h 121"/>
              <a:gd name="T6" fmla="*/ 103 w 1347"/>
              <a:gd name="T7" fmla="*/ 96 h 121"/>
              <a:gd name="T8" fmla="*/ 103 w 1347"/>
              <a:gd name="T9" fmla="*/ 96 h 121"/>
              <a:gd name="T10" fmla="*/ 139 w 1347"/>
              <a:gd name="T11" fmla="*/ 110 h 121"/>
              <a:gd name="T12" fmla="*/ 190 w 1347"/>
              <a:gd name="T13" fmla="*/ 106 h 121"/>
              <a:gd name="T14" fmla="*/ 224 w 1347"/>
              <a:gd name="T15" fmla="*/ 86 h 121"/>
              <a:gd name="T16" fmla="*/ 241 w 1347"/>
              <a:gd name="T17" fmla="*/ 85 h 121"/>
              <a:gd name="T18" fmla="*/ 241 w 1347"/>
              <a:gd name="T19" fmla="*/ 85 h 121"/>
              <a:gd name="T20" fmla="*/ 277 w 1347"/>
              <a:gd name="T21" fmla="*/ 100 h 121"/>
              <a:gd name="T22" fmla="*/ 328 w 1347"/>
              <a:gd name="T23" fmla="*/ 96 h 121"/>
              <a:gd name="T24" fmla="*/ 361 w 1347"/>
              <a:gd name="T25" fmla="*/ 76 h 121"/>
              <a:gd name="T26" fmla="*/ 378 w 1347"/>
              <a:gd name="T27" fmla="*/ 75 h 121"/>
              <a:gd name="T28" fmla="*/ 378 w 1347"/>
              <a:gd name="T29" fmla="*/ 75 h 121"/>
              <a:gd name="T30" fmla="*/ 414 w 1347"/>
              <a:gd name="T31" fmla="*/ 89 h 121"/>
              <a:gd name="T32" fmla="*/ 466 w 1347"/>
              <a:gd name="T33" fmla="*/ 85 h 121"/>
              <a:gd name="T34" fmla="*/ 499 w 1347"/>
              <a:gd name="T35" fmla="*/ 65 h 121"/>
              <a:gd name="T36" fmla="*/ 516 w 1347"/>
              <a:gd name="T37" fmla="*/ 64 h 121"/>
              <a:gd name="T38" fmla="*/ 516 w 1347"/>
              <a:gd name="T39" fmla="*/ 64 h 121"/>
              <a:gd name="T40" fmla="*/ 552 w 1347"/>
              <a:gd name="T41" fmla="*/ 79 h 121"/>
              <a:gd name="T42" fmla="*/ 603 w 1347"/>
              <a:gd name="T43" fmla="*/ 75 h 121"/>
              <a:gd name="T44" fmla="*/ 636 w 1347"/>
              <a:gd name="T45" fmla="*/ 55 h 121"/>
              <a:gd name="T46" fmla="*/ 654 w 1347"/>
              <a:gd name="T47" fmla="*/ 53 h 121"/>
              <a:gd name="T48" fmla="*/ 654 w 1347"/>
              <a:gd name="T49" fmla="*/ 53 h 121"/>
              <a:gd name="T50" fmla="*/ 689 w 1347"/>
              <a:gd name="T51" fmla="*/ 68 h 121"/>
              <a:gd name="T52" fmla="*/ 741 w 1347"/>
              <a:gd name="T53" fmla="*/ 64 h 121"/>
              <a:gd name="T54" fmla="*/ 774 w 1347"/>
              <a:gd name="T55" fmla="*/ 44 h 121"/>
              <a:gd name="T56" fmla="*/ 791 w 1347"/>
              <a:gd name="T57" fmla="*/ 43 h 121"/>
              <a:gd name="T58" fmla="*/ 791 w 1347"/>
              <a:gd name="T59" fmla="*/ 43 h 121"/>
              <a:gd name="T60" fmla="*/ 827 w 1347"/>
              <a:gd name="T61" fmla="*/ 57 h 121"/>
              <a:gd name="T62" fmla="*/ 879 w 1347"/>
              <a:gd name="T63" fmla="*/ 53 h 121"/>
              <a:gd name="T64" fmla="*/ 912 w 1347"/>
              <a:gd name="T65" fmla="*/ 33 h 121"/>
              <a:gd name="T66" fmla="*/ 929 w 1347"/>
              <a:gd name="T67" fmla="*/ 32 h 121"/>
              <a:gd name="T68" fmla="*/ 929 w 1347"/>
              <a:gd name="T69" fmla="*/ 32 h 121"/>
              <a:gd name="T70" fmla="*/ 965 w 1347"/>
              <a:gd name="T71" fmla="*/ 47 h 121"/>
              <a:gd name="T72" fmla="*/ 1016 w 1347"/>
              <a:gd name="T73" fmla="*/ 43 h 121"/>
              <a:gd name="T74" fmla="*/ 1049 w 1347"/>
              <a:gd name="T75" fmla="*/ 23 h 121"/>
              <a:gd name="T76" fmla="*/ 1066 w 1347"/>
              <a:gd name="T77" fmla="*/ 22 h 121"/>
              <a:gd name="T78" fmla="*/ 1066 w 1347"/>
              <a:gd name="T79" fmla="*/ 22 h 121"/>
              <a:gd name="T80" fmla="*/ 1102 w 1347"/>
              <a:gd name="T81" fmla="*/ 36 h 121"/>
              <a:gd name="T82" fmla="*/ 1154 w 1347"/>
              <a:gd name="T83" fmla="*/ 32 h 121"/>
              <a:gd name="T84" fmla="*/ 1187 w 1347"/>
              <a:gd name="T85" fmla="*/ 12 h 121"/>
              <a:gd name="T86" fmla="*/ 1204 w 1347"/>
              <a:gd name="T87" fmla="*/ 11 h 121"/>
              <a:gd name="T88" fmla="*/ 1204 w 1347"/>
              <a:gd name="T89" fmla="*/ 11 h 121"/>
              <a:gd name="T90" fmla="*/ 1240 w 1347"/>
              <a:gd name="T91" fmla="*/ 26 h 121"/>
              <a:gd name="T92" fmla="*/ 1291 w 1347"/>
              <a:gd name="T93" fmla="*/ 22 h 121"/>
              <a:gd name="T94" fmla="*/ 1325 w 1347"/>
              <a:gd name="T95" fmla="*/ 2 h 121"/>
              <a:gd name="T96" fmla="*/ 1342 w 1347"/>
              <a:gd name="T97" fmla="*/ 0 h 121"/>
              <a:gd name="T98" fmla="*/ 1342 w 1347"/>
              <a:gd name="T99" fmla="*/ 0 h 12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47"/>
              <a:gd name="T151" fmla="*/ 0 h 121"/>
              <a:gd name="T152" fmla="*/ 1347 w 1347"/>
              <a:gd name="T153" fmla="*/ 121 h 12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47" h="121">
                <a:moveTo>
                  <a:pt x="0" y="104"/>
                </a:moveTo>
                <a:lnTo>
                  <a:pt x="17" y="102"/>
                </a:lnTo>
                <a:lnTo>
                  <a:pt x="18" y="120"/>
                </a:lnTo>
                <a:lnTo>
                  <a:pt x="1" y="121"/>
                </a:lnTo>
                <a:lnTo>
                  <a:pt x="0" y="104"/>
                </a:lnTo>
                <a:close/>
                <a:moveTo>
                  <a:pt x="34" y="101"/>
                </a:moveTo>
                <a:lnTo>
                  <a:pt x="52" y="100"/>
                </a:lnTo>
                <a:lnTo>
                  <a:pt x="53" y="117"/>
                </a:lnTo>
                <a:lnTo>
                  <a:pt x="36" y="118"/>
                </a:lnTo>
                <a:lnTo>
                  <a:pt x="34" y="101"/>
                </a:lnTo>
                <a:close/>
                <a:moveTo>
                  <a:pt x="69" y="98"/>
                </a:moveTo>
                <a:lnTo>
                  <a:pt x="86" y="97"/>
                </a:lnTo>
                <a:lnTo>
                  <a:pt x="87" y="114"/>
                </a:lnTo>
                <a:lnTo>
                  <a:pt x="70" y="116"/>
                </a:lnTo>
                <a:lnTo>
                  <a:pt x="69" y="98"/>
                </a:lnTo>
                <a:close/>
                <a:moveTo>
                  <a:pt x="103" y="96"/>
                </a:moveTo>
                <a:lnTo>
                  <a:pt x="120" y="94"/>
                </a:lnTo>
                <a:lnTo>
                  <a:pt x="122" y="112"/>
                </a:lnTo>
                <a:lnTo>
                  <a:pt x="104" y="113"/>
                </a:lnTo>
                <a:lnTo>
                  <a:pt x="103" y="96"/>
                </a:lnTo>
                <a:close/>
                <a:moveTo>
                  <a:pt x="137" y="93"/>
                </a:moveTo>
                <a:lnTo>
                  <a:pt x="155" y="92"/>
                </a:lnTo>
                <a:lnTo>
                  <a:pt x="156" y="109"/>
                </a:lnTo>
                <a:lnTo>
                  <a:pt x="139" y="110"/>
                </a:lnTo>
                <a:lnTo>
                  <a:pt x="137" y="93"/>
                </a:lnTo>
                <a:close/>
                <a:moveTo>
                  <a:pt x="172" y="90"/>
                </a:moveTo>
                <a:lnTo>
                  <a:pt x="189" y="89"/>
                </a:lnTo>
                <a:lnTo>
                  <a:pt x="190" y="106"/>
                </a:lnTo>
                <a:lnTo>
                  <a:pt x="173" y="108"/>
                </a:lnTo>
                <a:lnTo>
                  <a:pt x="172" y="90"/>
                </a:lnTo>
                <a:close/>
                <a:moveTo>
                  <a:pt x="206" y="88"/>
                </a:moveTo>
                <a:lnTo>
                  <a:pt x="224" y="86"/>
                </a:lnTo>
                <a:lnTo>
                  <a:pt x="225" y="104"/>
                </a:lnTo>
                <a:lnTo>
                  <a:pt x="208" y="105"/>
                </a:lnTo>
                <a:lnTo>
                  <a:pt x="206" y="88"/>
                </a:lnTo>
                <a:close/>
                <a:moveTo>
                  <a:pt x="241" y="85"/>
                </a:moveTo>
                <a:lnTo>
                  <a:pt x="258" y="84"/>
                </a:lnTo>
                <a:lnTo>
                  <a:pt x="259" y="101"/>
                </a:lnTo>
                <a:lnTo>
                  <a:pt x="242" y="102"/>
                </a:lnTo>
                <a:lnTo>
                  <a:pt x="241" y="85"/>
                </a:lnTo>
                <a:close/>
                <a:moveTo>
                  <a:pt x="275" y="82"/>
                </a:moveTo>
                <a:lnTo>
                  <a:pt x="292" y="81"/>
                </a:lnTo>
                <a:lnTo>
                  <a:pt x="294" y="98"/>
                </a:lnTo>
                <a:lnTo>
                  <a:pt x="277" y="100"/>
                </a:lnTo>
                <a:lnTo>
                  <a:pt x="275" y="82"/>
                </a:lnTo>
                <a:close/>
                <a:moveTo>
                  <a:pt x="309" y="80"/>
                </a:moveTo>
                <a:lnTo>
                  <a:pt x="327" y="79"/>
                </a:lnTo>
                <a:lnTo>
                  <a:pt x="328" y="96"/>
                </a:lnTo>
                <a:lnTo>
                  <a:pt x="311" y="97"/>
                </a:lnTo>
                <a:lnTo>
                  <a:pt x="309" y="80"/>
                </a:lnTo>
                <a:close/>
                <a:moveTo>
                  <a:pt x="344" y="77"/>
                </a:moveTo>
                <a:lnTo>
                  <a:pt x="361" y="76"/>
                </a:lnTo>
                <a:lnTo>
                  <a:pt x="362" y="93"/>
                </a:lnTo>
                <a:lnTo>
                  <a:pt x="345" y="94"/>
                </a:lnTo>
                <a:lnTo>
                  <a:pt x="344" y="77"/>
                </a:lnTo>
                <a:close/>
                <a:moveTo>
                  <a:pt x="378" y="75"/>
                </a:moveTo>
                <a:lnTo>
                  <a:pt x="396" y="73"/>
                </a:lnTo>
                <a:lnTo>
                  <a:pt x="397" y="90"/>
                </a:lnTo>
                <a:lnTo>
                  <a:pt x="380" y="92"/>
                </a:lnTo>
                <a:lnTo>
                  <a:pt x="378" y="75"/>
                </a:lnTo>
                <a:close/>
                <a:moveTo>
                  <a:pt x="413" y="72"/>
                </a:moveTo>
                <a:lnTo>
                  <a:pt x="430" y="71"/>
                </a:lnTo>
                <a:lnTo>
                  <a:pt x="431" y="88"/>
                </a:lnTo>
                <a:lnTo>
                  <a:pt x="414" y="89"/>
                </a:lnTo>
                <a:lnTo>
                  <a:pt x="413" y="72"/>
                </a:lnTo>
                <a:close/>
                <a:moveTo>
                  <a:pt x="447" y="69"/>
                </a:moveTo>
                <a:lnTo>
                  <a:pt x="464" y="68"/>
                </a:lnTo>
                <a:lnTo>
                  <a:pt x="466" y="85"/>
                </a:lnTo>
                <a:lnTo>
                  <a:pt x="449" y="86"/>
                </a:lnTo>
                <a:lnTo>
                  <a:pt x="447" y="69"/>
                </a:lnTo>
                <a:close/>
                <a:moveTo>
                  <a:pt x="481" y="67"/>
                </a:moveTo>
                <a:lnTo>
                  <a:pt x="499" y="65"/>
                </a:lnTo>
                <a:lnTo>
                  <a:pt x="500" y="82"/>
                </a:lnTo>
                <a:lnTo>
                  <a:pt x="483" y="84"/>
                </a:lnTo>
                <a:lnTo>
                  <a:pt x="481" y="67"/>
                </a:lnTo>
                <a:close/>
                <a:moveTo>
                  <a:pt x="516" y="64"/>
                </a:moveTo>
                <a:lnTo>
                  <a:pt x="533" y="63"/>
                </a:lnTo>
                <a:lnTo>
                  <a:pt x="534" y="80"/>
                </a:lnTo>
                <a:lnTo>
                  <a:pt x="517" y="81"/>
                </a:lnTo>
                <a:lnTo>
                  <a:pt x="516" y="64"/>
                </a:lnTo>
                <a:close/>
                <a:moveTo>
                  <a:pt x="550" y="61"/>
                </a:moveTo>
                <a:lnTo>
                  <a:pt x="568" y="60"/>
                </a:lnTo>
                <a:lnTo>
                  <a:pt x="569" y="77"/>
                </a:lnTo>
                <a:lnTo>
                  <a:pt x="552" y="79"/>
                </a:lnTo>
                <a:lnTo>
                  <a:pt x="550" y="61"/>
                </a:lnTo>
                <a:close/>
                <a:moveTo>
                  <a:pt x="585" y="59"/>
                </a:moveTo>
                <a:lnTo>
                  <a:pt x="602" y="57"/>
                </a:lnTo>
                <a:lnTo>
                  <a:pt x="603" y="75"/>
                </a:lnTo>
                <a:lnTo>
                  <a:pt x="586" y="76"/>
                </a:lnTo>
                <a:lnTo>
                  <a:pt x="585" y="59"/>
                </a:lnTo>
                <a:close/>
                <a:moveTo>
                  <a:pt x="619" y="56"/>
                </a:moveTo>
                <a:lnTo>
                  <a:pt x="636" y="55"/>
                </a:lnTo>
                <a:lnTo>
                  <a:pt x="638" y="72"/>
                </a:lnTo>
                <a:lnTo>
                  <a:pt x="621" y="73"/>
                </a:lnTo>
                <a:lnTo>
                  <a:pt x="619" y="56"/>
                </a:lnTo>
                <a:close/>
                <a:moveTo>
                  <a:pt x="654" y="53"/>
                </a:moveTo>
                <a:lnTo>
                  <a:pt x="671" y="52"/>
                </a:lnTo>
                <a:lnTo>
                  <a:pt x="672" y="69"/>
                </a:lnTo>
                <a:lnTo>
                  <a:pt x="655" y="71"/>
                </a:lnTo>
                <a:lnTo>
                  <a:pt x="654" y="53"/>
                </a:lnTo>
                <a:close/>
                <a:moveTo>
                  <a:pt x="688" y="51"/>
                </a:moveTo>
                <a:lnTo>
                  <a:pt x="705" y="49"/>
                </a:lnTo>
                <a:lnTo>
                  <a:pt x="706" y="67"/>
                </a:lnTo>
                <a:lnTo>
                  <a:pt x="689" y="68"/>
                </a:lnTo>
                <a:lnTo>
                  <a:pt x="688" y="51"/>
                </a:lnTo>
                <a:close/>
                <a:moveTo>
                  <a:pt x="722" y="48"/>
                </a:moveTo>
                <a:lnTo>
                  <a:pt x="740" y="47"/>
                </a:lnTo>
                <a:lnTo>
                  <a:pt x="741" y="64"/>
                </a:lnTo>
                <a:lnTo>
                  <a:pt x="724" y="65"/>
                </a:lnTo>
                <a:lnTo>
                  <a:pt x="722" y="48"/>
                </a:lnTo>
                <a:close/>
                <a:moveTo>
                  <a:pt x="757" y="45"/>
                </a:moveTo>
                <a:lnTo>
                  <a:pt x="774" y="44"/>
                </a:lnTo>
                <a:lnTo>
                  <a:pt x="775" y="61"/>
                </a:lnTo>
                <a:lnTo>
                  <a:pt x="758" y="63"/>
                </a:lnTo>
                <a:lnTo>
                  <a:pt x="757" y="45"/>
                </a:lnTo>
                <a:close/>
                <a:moveTo>
                  <a:pt x="791" y="43"/>
                </a:moveTo>
                <a:lnTo>
                  <a:pt x="808" y="41"/>
                </a:lnTo>
                <a:lnTo>
                  <a:pt x="810" y="59"/>
                </a:lnTo>
                <a:lnTo>
                  <a:pt x="793" y="60"/>
                </a:lnTo>
                <a:lnTo>
                  <a:pt x="791" y="43"/>
                </a:lnTo>
                <a:close/>
                <a:moveTo>
                  <a:pt x="826" y="40"/>
                </a:moveTo>
                <a:lnTo>
                  <a:pt x="843" y="39"/>
                </a:lnTo>
                <a:lnTo>
                  <a:pt x="844" y="56"/>
                </a:lnTo>
                <a:lnTo>
                  <a:pt x="827" y="57"/>
                </a:lnTo>
                <a:lnTo>
                  <a:pt x="826" y="40"/>
                </a:lnTo>
                <a:close/>
                <a:moveTo>
                  <a:pt x="860" y="37"/>
                </a:moveTo>
                <a:lnTo>
                  <a:pt x="877" y="36"/>
                </a:lnTo>
                <a:lnTo>
                  <a:pt x="879" y="53"/>
                </a:lnTo>
                <a:lnTo>
                  <a:pt x="861" y="55"/>
                </a:lnTo>
                <a:lnTo>
                  <a:pt x="860" y="37"/>
                </a:lnTo>
                <a:close/>
                <a:moveTo>
                  <a:pt x="894" y="35"/>
                </a:moveTo>
                <a:lnTo>
                  <a:pt x="912" y="33"/>
                </a:lnTo>
                <a:lnTo>
                  <a:pt x="913" y="51"/>
                </a:lnTo>
                <a:lnTo>
                  <a:pt x="896" y="52"/>
                </a:lnTo>
                <a:lnTo>
                  <a:pt x="894" y="35"/>
                </a:lnTo>
                <a:close/>
                <a:moveTo>
                  <a:pt x="929" y="32"/>
                </a:moveTo>
                <a:lnTo>
                  <a:pt x="946" y="31"/>
                </a:lnTo>
                <a:lnTo>
                  <a:pt x="947" y="48"/>
                </a:lnTo>
                <a:lnTo>
                  <a:pt x="930" y="49"/>
                </a:lnTo>
                <a:lnTo>
                  <a:pt x="929" y="32"/>
                </a:lnTo>
                <a:close/>
                <a:moveTo>
                  <a:pt x="963" y="30"/>
                </a:moveTo>
                <a:lnTo>
                  <a:pt x="980" y="28"/>
                </a:lnTo>
                <a:lnTo>
                  <a:pt x="982" y="45"/>
                </a:lnTo>
                <a:lnTo>
                  <a:pt x="965" y="47"/>
                </a:lnTo>
                <a:lnTo>
                  <a:pt x="963" y="30"/>
                </a:lnTo>
                <a:close/>
                <a:moveTo>
                  <a:pt x="998" y="27"/>
                </a:moveTo>
                <a:lnTo>
                  <a:pt x="1015" y="26"/>
                </a:lnTo>
                <a:lnTo>
                  <a:pt x="1016" y="43"/>
                </a:lnTo>
                <a:lnTo>
                  <a:pt x="999" y="44"/>
                </a:lnTo>
                <a:lnTo>
                  <a:pt x="998" y="27"/>
                </a:lnTo>
                <a:close/>
                <a:moveTo>
                  <a:pt x="1032" y="24"/>
                </a:moveTo>
                <a:lnTo>
                  <a:pt x="1049" y="23"/>
                </a:lnTo>
                <a:lnTo>
                  <a:pt x="1051" y="40"/>
                </a:lnTo>
                <a:lnTo>
                  <a:pt x="1033" y="41"/>
                </a:lnTo>
                <a:lnTo>
                  <a:pt x="1032" y="24"/>
                </a:lnTo>
                <a:close/>
                <a:moveTo>
                  <a:pt x="1066" y="22"/>
                </a:moveTo>
                <a:lnTo>
                  <a:pt x="1084" y="20"/>
                </a:lnTo>
                <a:lnTo>
                  <a:pt x="1085" y="37"/>
                </a:lnTo>
                <a:lnTo>
                  <a:pt x="1068" y="39"/>
                </a:lnTo>
                <a:lnTo>
                  <a:pt x="1066" y="22"/>
                </a:lnTo>
                <a:close/>
                <a:moveTo>
                  <a:pt x="1101" y="19"/>
                </a:moveTo>
                <a:lnTo>
                  <a:pt x="1118" y="18"/>
                </a:lnTo>
                <a:lnTo>
                  <a:pt x="1119" y="35"/>
                </a:lnTo>
                <a:lnTo>
                  <a:pt x="1102" y="36"/>
                </a:lnTo>
                <a:lnTo>
                  <a:pt x="1101" y="19"/>
                </a:lnTo>
                <a:close/>
                <a:moveTo>
                  <a:pt x="1135" y="16"/>
                </a:moveTo>
                <a:lnTo>
                  <a:pt x="1153" y="15"/>
                </a:lnTo>
                <a:lnTo>
                  <a:pt x="1154" y="32"/>
                </a:lnTo>
                <a:lnTo>
                  <a:pt x="1137" y="33"/>
                </a:lnTo>
                <a:lnTo>
                  <a:pt x="1135" y="16"/>
                </a:lnTo>
                <a:close/>
                <a:moveTo>
                  <a:pt x="1170" y="14"/>
                </a:moveTo>
                <a:lnTo>
                  <a:pt x="1187" y="12"/>
                </a:lnTo>
                <a:lnTo>
                  <a:pt x="1188" y="30"/>
                </a:lnTo>
                <a:lnTo>
                  <a:pt x="1171" y="31"/>
                </a:lnTo>
                <a:lnTo>
                  <a:pt x="1170" y="14"/>
                </a:lnTo>
                <a:close/>
                <a:moveTo>
                  <a:pt x="1204" y="11"/>
                </a:moveTo>
                <a:lnTo>
                  <a:pt x="1221" y="10"/>
                </a:lnTo>
                <a:lnTo>
                  <a:pt x="1223" y="27"/>
                </a:lnTo>
                <a:lnTo>
                  <a:pt x="1205" y="28"/>
                </a:lnTo>
                <a:lnTo>
                  <a:pt x="1204" y="11"/>
                </a:lnTo>
                <a:close/>
                <a:moveTo>
                  <a:pt x="1238" y="8"/>
                </a:moveTo>
                <a:lnTo>
                  <a:pt x="1256" y="7"/>
                </a:lnTo>
                <a:lnTo>
                  <a:pt x="1257" y="24"/>
                </a:lnTo>
                <a:lnTo>
                  <a:pt x="1240" y="26"/>
                </a:lnTo>
                <a:lnTo>
                  <a:pt x="1238" y="8"/>
                </a:lnTo>
                <a:close/>
                <a:moveTo>
                  <a:pt x="1273" y="6"/>
                </a:moveTo>
                <a:lnTo>
                  <a:pt x="1290" y="4"/>
                </a:lnTo>
                <a:lnTo>
                  <a:pt x="1291" y="22"/>
                </a:lnTo>
                <a:lnTo>
                  <a:pt x="1274" y="23"/>
                </a:lnTo>
                <a:lnTo>
                  <a:pt x="1273" y="6"/>
                </a:lnTo>
                <a:close/>
                <a:moveTo>
                  <a:pt x="1307" y="3"/>
                </a:moveTo>
                <a:lnTo>
                  <a:pt x="1325" y="2"/>
                </a:lnTo>
                <a:lnTo>
                  <a:pt x="1326" y="19"/>
                </a:lnTo>
                <a:lnTo>
                  <a:pt x="1309" y="20"/>
                </a:lnTo>
                <a:lnTo>
                  <a:pt x="1307" y="3"/>
                </a:lnTo>
                <a:close/>
                <a:moveTo>
                  <a:pt x="1342" y="0"/>
                </a:moveTo>
                <a:lnTo>
                  <a:pt x="1346" y="0"/>
                </a:lnTo>
                <a:lnTo>
                  <a:pt x="1347" y="17"/>
                </a:lnTo>
                <a:lnTo>
                  <a:pt x="1343" y="18"/>
                </a:lnTo>
                <a:lnTo>
                  <a:pt x="1342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5617" name="Picture 36" descr="acspike_male_user_icon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819400"/>
            <a:ext cx="8667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37" descr="czara1_coupl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3125" y="4233863"/>
            <a:ext cx="8651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Picture 38" descr="czara1_couple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495800"/>
            <a:ext cx="7969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39" descr="g51392b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2433638"/>
            <a:ext cx="814388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Picture 40" descr="macchina_fotografica_d_01r.em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4953000"/>
            <a:ext cx="6143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22" name="Group 41"/>
          <p:cNvGrpSpPr>
            <a:grpSpLocks/>
          </p:cNvGrpSpPr>
          <p:nvPr/>
        </p:nvGrpSpPr>
        <p:grpSpPr bwMode="auto">
          <a:xfrm>
            <a:off x="6705600" y="3962400"/>
            <a:ext cx="533400" cy="758825"/>
            <a:chOff x="7416800" y="3622675"/>
            <a:chExt cx="1630363" cy="2320925"/>
          </a:xfrm>
        </p:grpSpPr>
        <p:sp>
          <p:nvSpPr>
            <p:cNvPr id="43" name="Freeform 42"/>
            <p:cNvSpPr/>
            <p:nvPr/>
          </p:nvSpPr>
          <p:spPr>
            <a:xfrm>
              <a:off x="8023335" y="3627532"/>
              <a:ext cx="1018977" cy="1995606"/>
            </a:xfrm>
            <a:custGeom>
              <a:avLst/>
              <a:gdLst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335 w 766408"/>
                <a:gd name="connsiteY0" fmla="*/ 0 h 1595163"/>
                <a:gd name="connsiteX1" fmla="*/ 653683 w 766408"/>
                <a:gd name="connsiteY1" fmla="*/ 37785 h 1595163"/>
                <a:gd name="connsiteX2" fmla="*/ 657461 w 766408"/>
                <a:gd name="connsiteY2" fmla="*/ 1375379 h 1595163"/>
                <a:gd name="connsiteX3" fmla="*/ 0 w 766408"/>
                <a:gd name="connsiteY3" fmla="*/ 1356486 h 1595163"/>
                <a:gd name="connsiteX4" fmla="*/ 11335 w 766408"/>
                <a:gd name="connsiteY4" fmla="*/ 0 h 1595163"/>
                <a:gd name="connsiteX0" fmla="*/ 11335 w 657461"/>
                <a:gd name="connsiteY0" fmla="*/ 0 h 1595163"/>
                <a:gd name="connsiteX1" fmla="*/ 653683 w 657461"/>
                <a:gd name="connsiteY1" fmla="*/ 37785 h 1595163"/>
                <a:gd name="connsiteX2" fmla="*/ 657461 w 657461"/>
                <a:gd name="connsiteY2" fmla="*/ 1375379 h 1595163"/>
                <a:gd name="connsiteX3" fmla="*/ 0 w 657461"/>
                <a:gd name="connsiteY3" fmla="*/ 1356486 h 1595163"/>
                <a:gd name="connsiteX4" fmla="*/ 11335 w 657461"/>
                <a:gd name="connsiteY4" fmla="*/ 0 h 1595163"/>
                <a:gd name="connsiteX0" fmla="*/ 11335 w 657461"/>
                <a:gd name="connsiteY0" fmla="*/ 0 h 1386086"/>
                <a:gd name="connsiteX1" fmla="*/ 653683 w 657461"/>
                <a:gd name="connsiteY1" fmla="*/ 37785 h 1386086"/>
                <a:gd name="connsiteX2" fmla="*/ 657461 w 657461"/>
                <a:gd name="connsiteY2" fmla="*/ 1375379 h 1386086"/>
                <a:gd name="connsiteX3" fmla="*/ 0 w 657461"/>
                <a:gd name="connsiteY3" fmla="*/ 1356486 h 1386086"/>
                <a:gd name="connsiteX4" fmla="*/ 11335 w 657461"/>
                <a:gd name="connsiteY4" fmla="*/ 0 h 1386086"/>
                <a:gd name="connsiteX0" fmla="*/ 11335 w 1745673"/>
                <a:gd name="connsiteY0" fmla="*/ 28969 h 1415055"/>
                <a:gd name="connsiteX1" fmla="*/ 1745673 w 1745673"/>
                <a:gd name="connsiteY1" fmla="*/ 2519 h 1415055"/>
                <a:gd name="connsiteX2" fmla="*/ 657461 w 1745673"/>
                <a:gd name="connsiteY2" fmla="*/ 1404348 h 1415055"/>
                <a:gd name="connsiteX3" fmla="*/ 0 w 1745673"/>
                <a:gd name="connsiteY3" fmla="*/ 1385455 h 1415055"/>
                <a:gd name="connsiteX4" fmla="*/ 11335 w 1745673"/>
                <a:gd name="connsiteY4" fmla="*/ 28969 h 1415055"/>
                <a:gd name="connsiteX0" fmla="*/ 748145 w 1745673"/>
                <a:gd name="connsiteY0" fmla="*/ 0 h 1431428"/>
                <a:gd name="connsiteX1" fmla="*/ 1745673 w 1745673"/>
                <a:gd name="connsiteY1" fmla="*/ 18892 h 1431428"/>
                <a:gd name="connsiteX2" fmla="*/ 657461 w 1745673"/>
                <a:gd name="connsiteY2" fmla="*/ 1420721 h 1431428"/>
                <a:gd name="connsiteX3" fmla="*/ 0 w 1745673"/>
                <a:gd name="connsiteY3" fmla="*/ 1401828 h 1431428"/>
                <a:gd name="connsiteX4" fmla="*/ 748145 w 1745673"/>
                <a:gd name="connsiteY4" fmla="*/ 0 h 1431428"/>
                <a:gd name="connsiteX0" fmla="*/ 748145 w 1760787"/>
                <a:gd name="connsiteY0" fmla="*/ 0 h 1986869"/>
                <a:gd name="connsiteX1" fmla="*/ 1745673 w 1760787"/>
                <a:gd name="connsiteY1" fmla="*/ 18892 h 1986869"/>
                <a:gd name="connsiteX2" fmla="*/ 1760787 w 1760787"/>
                <a:gd name="connsiteY2" fmla="*/ 1976162 h 1986869"/>
                <a:gd name="connsiteX3" fmla="*/ 0 w 1760787"/>
                <a:gd name="connsiteY3" fmla="*/ 1401828 h 1986869"/>
                <a:gd name="connsiteX4" fmla="*/ 748145 w 1760787"/>
                <a:gd name="connsiteY4" fmla="*/ 0 h 1986869"/>
                <a:gd name="connsiteX0" fmla="*/ 630 w 1013272"/>
                <a:gd name="connsiteY0" fmla="*/ 0 h 1986869"/>
                <a:gd name="connsiteX1" fmla="*/ 998158 w 1013272"/>
                <a:gd name="connsiteY1" fmla="*/ 18892 h 1986869"/>
                <a:gd name="connsiteX2" fmla="*/ 1013272 w 1013272"/>
                <a:gd name="connsiteY2" fmla="*/ 1976162 h 1986869"/>
                <a:gd name="connsiteX3" fmla="*/ 15745 w 1013272"/>
                <a:gd name="connsiteY3" fmla="*/ 1885478 h 1986869"/>
                <a:gd name="connsiteX4" fmla="*/ 630 w 1013272"/>
                <a:gd name="connsiteY4" fmla="*/ 0 h 1986869"/>
                <a:gd name="connsiteX0" fmla="*/ 630 w 1001936"/>
                <a:gd name="connsiteY0" fmla="*/ 0 h 1983090"/>
                <a:gd name="connsiteX1" fmla="*/ 998158 w 1001936"/>
                <a:gd name="connsiteY1" fmla="*/ 18892 h 1983090"/>
                <a:gd name="connsiteX2" fmla="*/ 1001936 w 1001936"/>
                <a:gd name="connsiteY2" fmla="*/ 1972383 h 1983090"/>
                <a:gd name="connsiteX3" fmla="*/ 15745 w 1001936"/>
                <a:gd name="connsiteY3" fmla="*/ 1885478 h 1983090"/>
                <a:gd name="connsiteX4" fmla="*/ 630 w 1001936"/>
                <a:gd name="connsiteY4" fmla="*/ 0 h 1983090"/>
                <a:gd name="connsiteX0" fmla="*/ 630 w 1009493"/>
                <a:gd name="connsiteY0" fmla="*/ 0 h 1994425"/>
                <a:gd name="connsiteX1" fmla="*/ 998158 w 1009493"/>
                <a:gd name="connsiteY1" fmla="*/ 18892 h 1994425"/>
                <a:gd name="connsiteX2" fmla="*/ 1009493 w 1009493"/>
                <a:gd name="connsiteY2" fmla="*/ 1983718 h 1994425"/>
                <a:gd name="connsiteX3" fmla="*/ 15745 w 1009493"/>
                <a:gd name="connsiteY3" fmla="*/ 1885478 h 1994425"/>
                <a:gd name="connsiteX4" fmla="*/ 630 w 1009493"/>
                <a:gd name="connsiteY4" fmla="*/ 0 h 1994425"/>
                <a:gd name="connsiteX0" fmla="*/ 11334 w 1020197"/>
                <a:gd name="connsiteY0" fmla="*/ 0 h 1994425"/>
                <a:gd name="connsiteX1" fmla="*/ 1008862 w 1020197"/>
                <a:gd name="connsiteY1" fmla="*/ 18892 h 1994425"/>
                <a:gd name="connsiteX2" fmla="*/ 1020197 w 1020197"/>
                <a:gd name="connsiteY2" fmla="*/ 1983718 h 1994425"/>
                <a:gd name="connsiteX3" fmla="*/ 0 w 1020197"/>
                <a:gd name="connsiteY3" fmla="*/ 1760787 h 1994425"/>
                <a:gd name="connsiteX4" fmla="*/ 11334 w 1020197"/>
                <a:gd name="connsiteY4" fmla="*/ 0 h 199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197" h="1994425">
                  <a:moveTo>
                    <a:pt x="11334" y="0"/>
                  </a:moveTo>
                  <a:cubicBezTo>
                    <a:pt x="10704" y="6928"/>
                    <a:pt x="1006973" y="16373"/>
                    <a:pt x="1008862" y="18892"/>
                  </a:cubicBezTo>
                  <a:cubicBezTo>
                    <a:pt x="1006973" y="25190"/>
                    <a:pt x="1012011" y="1994425"/>
                    <a:pt x="1020197" y="1983718"/>
                  </a:cubicBezTo>
                  <a:cubicBezTo>
                    <a:pt x="1013270" y="1991906"/>
                    <a:pt x="6297" y="1773382"/>
                    <a:pt x="0" y="1760787"/>
                  </a:cubicBezTo>
                  <a:cubicBezTo>
                    <a:pt x="5038" y="1785977"/>
                    <a:pt x="15742" y="11966"/>
                    <a:pt x="113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25670" name="Freeform 50"/>
            <p:cNvSpPr>
              <a:spLocks/>
            </p:cNvSpPr>
            <p:nvPr/>
          </p:nvSpPr>
          <p:spPr bwMode="auto">
            <a:xfrm>
              <a:off x="8027988" y="3622675"/>
              <a:ext cx="1019175" cy="2319338"/>
            </a:xfrm>
            <a:custGeom>
              <a:avLst/>
              <a:gdLst>
                <a:gd name="T0" fmla="*/ 11 w 642"/>
                <a:gd name="T1" fmla="*/ 1461 h 1461"/>
                <a:gd name="T2" fmla="*/ 0 w 642"/>
                <a:gd name="T3" fmla="*/ 0 h 1461"/>
                <a:gd name="T4" fmla="*/ 628 w 642"/>
                <a:gd name="T5" fmla="*/ 12 h 1461"/>
                <a:gd name="T6" fmla="*/ 627 w 642"/>
                <a:gd name="T7" fmla="*/ 35 h 1461"/>
                <a:gd name="T8" fmla="*/ 639 w 642"/>
                <a:gd name="T9" fmla="*/ 1410 h 1461"/>
                <a:gd name="T10" fmla="*/ 642 w 642"/>
                <a:gd name="T11" fmla="*/ 1436 h 1461"/>
                <a:gd name="T12" fmla="*/ 11 w 642"/>
                <a:gd name="T13" fmla="*/ 1461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2"/>
                <a:gd name="T22" fmla="*/ 0 h 1461"/>
                <a:gd name="T23" fmla="*/ 642 w 642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2" h="1461">
                  <a:moveTo>
                    <a:pt x="11" y="1461"/>
                  </a:moveTo>
                  <a:lnTo>
                    <a:pt x="0" y="0"/>
                  </a:lnTo>
                  <a:lnTo>
                    <a:pt x="628" y="12"/>
                  </a:lnTo>
                  <a:lnTo>
                    <a:pt x="627" y="35"/>
                  </a:lnTo>
                  <a:lnTo>
                    <a:pt x="639" y="1410"/>
                  </a:lnTo>
                  <a:lnTo>
                    <a:pt x="642" y="1436"/>
                  </a:lnTo>
                  <a:lnTo>
                    <a:pt x="11" y="1461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1" name="Freeform 51"/>
            <p:cNvSpPr>
              <a:spLocks/>
            </p:cNvSpPr>
            <p:nvPr/>
          </p:nvSpPr>
          <p:spPr bwMode="auto">
            <a:xfrm>
              <a:off x="7416800" y="3622675"/>
              <a:ext cx="627062" cy="2320925"/>
            </a:xfrm>
            <a:custGeom>
              <a:avLst/>
              <a:gdLst>
                <a:gd name="T0" fmla="*/ 385 w 395"/>
                <a:gd name="T1" fmla="*/ 0 h 1462"/>
                <a:gd name="T2" fmla="*/ 2 w 395"/>
                <a:gd name="T3" fmla="*/ 49 h 1462"/>
                <a:gd name="T4" fmla="*/ 0 w 395"/>
                <a:gd name="T5" fmla="*/ 1295 h 1462"/>
                <a:gd name="T6" fmla="*/ 395 w 395"/>
                <a:gd name="T7" fmla="*/ 1462 h 1462"/>
                <a:gd name="T8" fmla="*/ 385 w 395"/>
                <a:gd name="T9" fmla="*/ 0 h 1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1462"/>
                <a:gd name="T17" fmla="*/ 395 w 395"/>
                <a:gd name="T18" fmla="*/ 1462 h 1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1462">
                  <a:moveTo>
                    <a:pt x="385" y="0"/>
                  </a:moveTo>
                  <a:lnTo>
                    <a:pt x="2" y="49"/>
                  </a:lnTo>
                  <a:lnTo>
                    <a:pt x="0" y="1295"/>
                  </a:lnTo>
                  <a:lnTo>
                    <a:pt x="395" y="146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79788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2" name="Freeform 52"/>
            <p:cNvSpPr>
              <a:spLocks/>
            </p:cNvSpPr>
            <p:nvPr/>
          </p:nvSpPr>
          <p:spPr bwMode="auto">
            <a:xfrm>
              <a:off x="8029575" y="3622675"/>
              <a:ext cx="1006475" cy="1841500"/>
            </a:xfrm>
            <a:custGeom>
              <a:avLst/>
              <a:gdLst>
                <a:gd name="T0" fmla="*/ 0 w 634"/>
                <a:gd name="T1" fmla="*/ 0 h 1160"/>
                <a:gd name="T2" fmla="*/ 627 w 634"/>
                <a:gd name="T3" fmla="*/ 10 h 1160"/>
                <a:gd name="T4" fmla="*/ 634 w 634"/>
                <a:gd name="T5" fmla="*/ 1021 h 1160"/>
                <a:gd name="T6" fmla="*/ 568 w 634"/>
                <a:gd name="T7" fmla="*/ 1074 h 1160"/>
                <a:gd name="T8" fmla="*/ 525 w 634"/>
                <a:gd name="T9" fmla="*/ 1103 h 1160"/>
                <a:gd name="T10" fmla="*/ 486 w 634"/>
                <a:gd name="T11" fmla="*/ 1124 h 1160"/>
                <a:gd name="T12" fmla="*/ 434 w 634"/>
                <a:gd name="T13" fmla="*/ 1150 h 1160"/>
                <a:gd name="T14" fmla="*/ 370 w 634"/>
                <a:gd name="T15" fmla="*/ 1159 h 1160"/>
                <a:gd name="T16" fmla="*/ 278 w 634"/>
                <a:gd name="T17" fmla="*/ 1160 h 1160"/>
                <a:gd name="T18" fmla="*/ 173 w 634"/>
                <a:gd name="T19" fmla="*/ 1136 h 1160"/>
                <a:gd name="T20" fmla="*/ 66 w 634"/>
                <a:gd name="T21" fmla="*/ 1088 h 1160"/>
                <a:gd name="T22" fmla="*/ 9 w 634"/>
                <a:gd name="T23" fmla="*/ 1021 h 1160"/>
                <a:gd name="T24" fmla="*/ 0 w 634"/>
                <a:gd name="T25" fmla="*/ 0 h 11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4"/>
                <a:gd name="T40" fmla="*/ 0 h 1160"/>
                <a:gd name="T41" fmla="*/ 634 w 634"/>
                <a:gd name="T42" fmla="*/ 1160 h 11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4" h="1160">
                  <a:moveTo>
                    <a:pt x="0" y="0"/>
                  </a:moveTo>
                  <a:lnTo>
                    <a:pt x="627" y="10"/>
                  </a:lnTo>
                  <a:lnTo>
                    <a:pt x="634" y="1021"/>
                  </a:lnTo>
                  <a:lnTo>
                    <a:pt x="568" y="1074"/>
                  </a:lnTo>
                  <a:lnTo>
                    <a:pt x="525" y="1103"/>
                  </a:lnTo>
                  <a:lnTo>
                    <a:pt x="486" y="1124"/>
                  </a:lnTo>
                  <a:lnTo>
                    <a:pt x="434" y="1150"/>
                  </a:lnTo>
                  <a:lnTo>
                    <a:pt x="370" y="1159"/>
                  </a:lnTo>
                  <a:lnTo>
                    <a:pt x="278" y="1160"/>
                  </a:lnTo>
                  <a:lnTo>
                    <a:pt x="173" y="1136"/>
                  </a:lnTo>
                  <a:lnTo>
                    <a:pt x="66" y="1088"/>
                  </a:lnTo>
                  <a:lnTo>
                    <a:pt x="9" y="10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3" name="Freeform 53"/>
            <p:cNvSpPr>
              <a:spLocks/>
            </p:cNvSpPr>
            <p:nvPr/>
          </p:nvSpPr>
          <p:spPr bwMode="auto">
            <a:xfrm>
              <a:off x="7419975" y="3763963"/>
              <a:ext cx="571500" cy="2159000"/>
            </a:xfrm>
            <a:custGeom>
              <a:avLst/>
              <a:gdLst>
                <a:gd name="T0" fmla="*/ 1 w 360"/>
                <a:gd name="T1" fmla="*/ 37 h 1360"/>
                <a:gd name="T2" fmla="*/ 356 w 360"/>
                <a:gd name="T3" fmla="*/ 0 h 1360"/>
                <a:gd name="T4" fmla="*/ 360 w 360"/>
                <a:gd name="T5" fmla="*/ 1360 h 1360"/>
                <a:gd name="T6" fmla="*/ 0 w 360"/>
                <a:gd name="T7" fmla="*/ 1204 h 1360"/>
                <a:gd name="T8" fmla="*/ 1 w 360"/>
                <a:gd name="T9" fmla="*/ 37 h 1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360"/>
                <a:gd name="T17" fmla="*/ 360 w 360"/>
                <a:gd name="T18" fmla="*/ 1360 h 1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360">
                  <a:moveTo>
                    <a:pt x="1" y="37"/>
                  </a:moveTo>
                  <a:lnTo>
                    <a:pt x="356" y="0"/>
                  </a:lnTo>
                  <a:lnTo>
                    <a:pt x="360" y="1360"/>
                  </a:lnTo>
                  <a:lnTo>
                    <a:pt x="0" y="1204"/>
                  </a:lnTo>
                  <a:lnTo>
                    <a:pt x="1" y="37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4" name="Freeform 54"/>
            <p:cNvSpPr>
              <a:spLocks/>
            </p:cNvSpPr>
            <p:nvPr/>
          </p:nvSpPr>
          <p:spPr bwMode="auto">
            <a:xfrm>
              <a:off x="7426325" y="3824288"/>
              <a:ext cx="28575" cy="46038"/>
            </a:xfrm>
            <a:custGeom>
              <a:avLst/>
              <a:gdLst>
                <a:gd name="T0" fmla="*/ 182 w 183"/>
                <a:gd name="T1" fmla="*/ 144 h 286"/>
                <a:gd name="T2" fmla="*/ 91 w 183"/>
                <a:gd name="T3" fmla="*/ 286 h 286"/>
                <a:gd name="T4" fmla="*/ 1 w 183"/>
                <a:gd name="T5" fmla="*/ 143 h 286"/>
                <a:gd name="T6" fmla="*/ 93 w 183"/>
                <a:gd name="T7" fmla="*/ 1 h 286"/>
                <a:gd name="T8" fmla="*/ 182 w 183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286"/>
                <a:gd name="T17" fmla="*/ 183 w 183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286">
                  <a:moveTo>
                    <a:pt x="182" y="144"/>
                  </a:moveTo>
                  <a:cubicBezTo>
                    <a:pt x="182" y="223"/>
                    <a:pt x="141" y="286"/>
                    <a:pt x="91" y="286"/>
                  </a:cubicBezTo>
                  <a:cubicBezTo>
                    <a:pt x="40" y="285"/>
                    <a:pt x="0" y="221"/>
                    <a:pt x="1" y="143"/>
                  </a:cubicBezTo>
                  <a:cubicBezTo>
                    <a:pt x="2" y="64"/>
                    <a:pt x="43" y="0"/>
                    <a:pt x="93" y="1"/>
                  </a:cubicBezTo>
                  <a:cubicBezTo>
                    <a:pt x="143" y="1"/>
                    <a:pt x="183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5" name="Freeform 55"/>
            <p:cNvSpPr>
              <a:spLocks/>
            </p:cNvSpPr>
            <p:nvPr/>
          </p:nvSpPr>
          <p:spPr bwMode="auto">
            <a:xfrm>
              <a:off x="7959725" y="5861050"/>
              <a:ext cx="30162" cy="46038"/>
            </a:xfrm>
            <a:custGeom>
              <a:avLst/>
              <a:gdLst>
                <a:gd name="T0" fmla="*/ 182 w 182"/>
                <a:gd name="T1" fmla="*/ 144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4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4"/>
                    <a:pt x="42" y="0"/>
                    <a:pt x="92" y="0"/>
                  </a:cubicBezTo>
                  <a:cubicBezTo>
                    <a:pt x="142" y="1"/>
                    <a:pt x="182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6" name="Freeform 56"/>
            <p:cNvSpPr>
              <a:spLocks/>
            </p:cNvSpPr>
            <p:nvPr/>
          </p:nvSpPr>
          <p:spPr bwMode="auto">
            <a:xfrm>
              <a:off x="7424738" y="5632450"/>
              <a:ext cx="28575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7" name="Freeform 57"/>
            <p:cNvSpPr>
              <a:spLocks/>
            </p:cNvSpPr>
            <p:nvPr/>
          </p:nvSpPr>
          <p:spPr bwMode="auto">
            <a:xfrm>
              <a:off x="7954963" y="3770313"/>
              <a:ext cx="30162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8" name="Freeform 58"/>
            <p:cNvSpPr>
              <a:spLocks/>
            </p:cNvSpPr>
            <p:nvPr/>
          </p:nvSpPr>
          <p:spPr bwMode="auto">
            <a:xfrm>
              <a:off x="8121650" y="3760788"/>
              <a:ext cx="835025" cy="530225"/>
            </a:xfrm>
            <a:custGeom>
              <a:avLst/>
              <a:gdLst>
                <a:gd name="T0" fmla="*/ 523 w 526"/>
                <a:gd name="T1" fmla="*/ 13 h 334"/>
                <a:gd name="T2" fmla="*/ 526 w 526"/>
                <a:gd name="T3" fmla="*/ 334 h 334"/>
                <a:gd name="T4" fmla="*/ 0 w 526"/>
                <a:gd name="T5" fmla="*/ 331 h 334"/>
                <a:gd name="T6" fmla="*/ 0 w 526"/>
                <a:gd name="T7" fmla="*/ 0 h 334"/>
                <a:gd name="T8" fmla="*/ 520 w 526"/>
                <a:gd name="T9" fmla="*/ 7 h 334"/>
                <a:gd name="T10" fmla="*/ 523 w 526"/>
                <a:gd name="T11" fmla="*/ 13 h 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334"/>
                <a:gd name="T20" fmla="*/ 526 w 526"/>
                <a:gd name="T21" fmla="*/ 334 h 3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334">
                  <a:moveTo>
                    <a:pt x="523" y="13"/>
                  </a:moveTo>
                  <a:lnTo>
                    <a:pt x="526" y="334"/>
                  </a:lnTo>
                  <a:lnTo>
                    <a:pt x="0" y="331"/>
                  </a:lnTo>
                  <a:lnTo>
                    <a:pt x="0" y="0"/>
                  </a:lnTo>
                  <a:lnTo>
                    <a:pt x="520" y="7"/>
                  </a:lnTo>
                  <a:lnTo>
                    <a:pt x="523" y="13"/>
                  </a:lnTo>
                  <a:close/>
                </a:path>
              </a:pathLst>
            </a:custGeom>
            <a:solidFill>
              <a:srgbClr val="636268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79" name="Freeform 59"/>
            <p:cNvSpPr>
              <a:spLocks/>
            </p:cNvSpPr>
            <p:nvPr/>
          </p:nvSpPr>
          <p:spPr bwMode="auto">
            <a:xfrm>
              <a:off x="8150225" y="3797300"/>
              <a:ext cx="769937" cy="130175"/>
            </a:xfrm>
            <a:custGeom>
              <a:avLst/>
              <a:gdLst>
                <a:gd name="T0" fmla="*/ 0 w 485"/>
                <a:gd name="T1" fmla="*/ 0 h 82"/>
                <a:gd name="T2" fmla="*/ 485 w 485"/>
                <a:gd name="T3" fmla="*/ 6 h 82"/>
                <a:gd name="T4" fmla="*/ 485 w 485"/>
                <a:gd name="T5" fmla="*/ 82 h 82"/>
                <a:gd name="T6" fmla="*/ 0 w 485"/>
                <a:gd name="T7" fmla="*/ 82 h 82"/>
                <a:gd name="T8" fmla="*/ 0 w 485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82"/>
                <a:gd name="T17" fmla="*/ 485 w 485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82">
                  <a:moveTo>
                    <a:pt x="0" y="0"/>
                  </a:moveTo>
                  <a:lnTo>
                    <a:pt x="485" y="6"/>
                  </a:lnTo>
                  <a:lnTo>
                    <a:pt x="485" y="82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0" name="Rectangle 60"/>
            <p:cNvSpPr>
              <a:spLocks noChangeArrowheads="1"/>
            </p:cNvSpPr>
            <p:nvPr/>
          </p:nvSpPr>
          <p:spPr bwMode="auto">
            <a:xfrm>
              <a:off x="8796338" y="3892550"/>
              <a:ext cx="93662" cy="6350"/>
            </a:xfrm>
            <a:prstGeom prst="rect">
              <a:avLst/>
            </a:prstGeom>
            <a:solidFill>
              <a:srgbClr val="EDF2F8"/>
            </a:solidFill>
            <a:ln w="1588">
              <a:solidFill>
                <a:srgbClr val="FBEEEE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681" name="Freeform 61"/>
            <p:cNvSpPr>
              <a:spLocks/>
            </p:cNvSpPr>
            <p:nvPr/>
          </p:nvSpPr>
          <p:spPr bwMode="auto">
            <a:xfrm>
              <a:off x="8164513" y="3829050"/>
              <a:ext cx="731837" cy="34925"/>
            </a:xfrm>
            <a:custGeom>
              <a:avLst/>
              <a:gdLst>
                <a:gd name="T0" fmla="*/ 0 w 461"/>
                <a:gd name="T1" fmla="*/ 0 h 22"/>
                <a:gd name="T2" fmla="*/ 461 w 461"/>
                <a:gd name="T3" fmla="*/ 5 h 22"/>
                <a:gd name="T4" fmla="*/ 461 w 461"/>
                <a:gd name="T5" fmla="*/ 22 h 22"/>
                <a:gd name="T6" fmla="*/ 1 w 461"/>
                <a:gd name="T7" fmla="*/ 17 h 22"/>
                <a:gd name="T8" fmla="*/ 0 w 4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1"/>
                <a:gd name="T16" fmla="*/ 0 h 22"/>
                <a:gd name="T17" fmla="*/ 461 w 4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1" h="22">
                  <a:moveTo>
                    <a:pt x="0" y="0"/>
                  </a:moveTo>
                  <a:lnTo>
                    <a:pt x="461" y="5"/>
                  </a:lnTo>
                  <a:lnTo>
                    <a:pt x="461" y="22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2" name="Freeform 62"/>
            <p:cNvSpPr>
              <a:spLocks/>
            </p:cNvSpPr>
            <p:nvPr/>
          </p:nvSpPr>
          <p:spPr bwMode="auto">
            <a:xfrm>
              <a:off x="8154988" y="3949700"/>
              <a:ext cx="766762" cy="150813"/>
            </a:xfrm>
            <a:custGeom>
              <a:avLst/>
              <a:gdLst>
                <a:gd name="T0" fmla="*/ 0 w 483"/>
                <a:gd name="T1" fmla="*/ 2 h 95"/>
                <a:gd name="T2" fmla="*/ 482 w 483"/>
                <a:gd name="T3" fmla="*/ 0 h 95"/>
                <a:gd name="T4" fmla="*/ 483 w 483"/>
                <a:gd name="T5" fmla="*/ 95 h 95"/>
                <a:gd name="T6" fmla="*/ 3 w 483"/>
                <a:gd name="T7" fmla="*/ 95 h 95"/>
                <a:gd name="T8" fmla="*/ 0 w 483"/>
                <a:gd name="T9" fmla="*/ 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95"/>
                <a:gd name="T17" fmla="*/ 483 w 483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95">
                  <a:moveTo>
                    <a:pt x="0" y="2"/>
                  </a:moveTo>
                  <a:lnTo>
                    <a:pt x="482" y="0"/>
                  </a:lnTo>
                  <a:lnTo>
                    <a:pt x="483" y="95"/>
                  </a:lnTo>
                  <a:lnTo>
                    <a:pt x="3" y="9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3" name="Freeform 63"/>
            <p:cNvSpPr>
              <a:spLocks/>
            </p:cNvSpPr>
            <p:nvPr/>
          </p:nvSpPr>
          <p:spPr bwMode="auto">
            <a:xfrm>
              <a:off x="8151813" y="4121150"/>
              <a:ext cx="774700" cy="153988"/>
            </a:xfrm>
            <a:custGeom>
              <a:avLst/>
              <a:gdLst>
                <a:gd name="T0" fmla="*/ 0 w 488"/>
                <a:gd name="T1" fmla="*/ 0 h 97"/>
                <a:gd name="T2" fmla="*/ 486 w 488"/>
                <a:gd name="T3" fmla="*/ 1 h 97"/>
                <a:gd name="T4" fmla="*/ 488 w 488"/>
                <a:gd name="T5" fmla="*/ 97 h 97"/>
                <a:gd name="T6" fmla="*/ 4 w 488"/>
                <a:gd name="T7" fmla="*/ 93 h 97"/>
                <a:gd name="T8" fmla="*/ 0 w 488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97"/>
                <a:gd name="T17" fmla="*/ 488 w 488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97">
                  <a:moveTo>
                    <a:pt x="0" y="0"/>
                  </a:moveTo>
                  <a:lnTo>
                    <a:pt x="486" y="1"/>
                  </a:lnTo>
                  <a:lnTo>
                    <a:pt x="488" y="97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4" name="Freeform 64"/>
            <p:cNvSpPr>
              <a:spLocks/>
            </p:cNvSpPr>
            <p:nvPr/>
          </p:nvSpPr>
          <p:spPr bwMode="auto">
            <a:xfrm>
              <a:off x="8124825" y="4330700"/>
              <a:ext cx="561975" cy="130175"/>
            </a:xfrm>
            <a:custGeom>
              <a:avLst/>
              <a:gdLst>
                <a:gd name="T0" fmla="*/ 354 w 354"/>
                <a:gd name="T1" fmla="*/ 24 h 82"/>
                <a:gd name="T2" fmla="*/ 209 w 354"/>
                <a:gd name="T3" fmla="*/ 21 h 82"/>
                <a:gd name="T4" fmla="*/ 200 w 354"/>
                <a:gd name="T5" fmla="*/ 5 h 82"/>
                <a:gd name="T6" fmla="*/ 183 w 354"/>
                <a:gd name="T7" fmla="*/ 1 h 82"/>
                <a:gd name="T8" fmla="*/ 149 w 354"/>
                <a:gd name="T9" fmla="*/ 0 h 82"/>
                <a:gd name="T10" fmla="*/ 131 w 354"/>
                <a:gd name="T11" fmla="*/ 15 h 82"/>
                <a:gd name="T12" fmla="*/ 127 w 354"/>
                <a:gd name="T13" fmla="*/ 23 h 82"/>
                <a:gd name="T14" fmla="*/ 0 w 354"/>
                <a:gd name="T15" fmla="*/ 21 h 82"/>
                <a:gd name="T16" fmla="*/ 3 w 354"/>
                <a:gd name="T17" fmla="*/ 54 h 82"/>
                <a:gd name="T18" fmla="*/ 130 w 354"/>
                <a:gd name="T19" fmla="*/ 57 h 82"/>
                <a:gd name="T20" fmla="*/ 139 w 354"/>
                <a:gd name="T21" fmla="*/ 72 h 82"/>
                <a:gd name="T22" fmla="*/ 162 w 354"/>
                <a:gd name="T23" fmla="*/ 81 h 82"/>
                <a:gd name="T24" fmla="*/ 190 w 354"/>
                <a:gd name="T25" fmla="*/ 82 h 82"/>
                <a:gd name="T26" fmla="*/ 213 w 354"/>
                <a:gd name="T27" fmla="*/ 69 h 82"/>
                <a:gd name="T28" fmla="*/ 213 w 354"/>
                <a:gd name="T29" fmla="*/ 57 h 82"/>
                <a:gd name="T30" fmla="*/ 352 w 354"/>
                <a:gd name="T31" fmla="*/ 58 h 82"/>
                <a:gd name="T32" fmla="*/ 354 w 354"/>
                <a:gd name="T33" fmla="*/ 24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4"/>
                <a:gd name="T52" fmla="*/ 0 h 82"/>
                <a:gd name="T53" fmla="*/ 354 w 35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4" h="82">
                  <a:moveTo>
                    <a:pt x="354" y="24"/>
                  </a:moveTo>
                  <a:lnTo>
                    <a:pt x="209" y="21"/>
                  </a:lnTo>
                  <a:lnTo>
                    <a:pt x="200" y="5"/>
                  </a:lnTo>
                  <a:lnTo>
                    <a:pt x="183" y="1"/>
                  </a:lnTo>
                  <a:lnTo>
                    <a:pt x="149" y="0"/>
                  </a:lnTo>
                  <a:lnTo>
                    <a:pt x="131" y="15"/>
                  </a:lnTo>
                  <a:lnTo>
                    <a:pt x="127" y="23"/>
                  </a:lnTo>
                  <a:lnTo>
                    <a:pt x="0" y="21"/>
                  </a:lnTo>
                  <a:lnTo>
                    <a:pt x="3" y="54"/>
                  </a:lnTo>
                  <a:lnTo>
                    <a:pt x="130" y="57"/>
                  </a:lnTo>
                  <a:lnTo>
                    <a:pt x="139" y="72"/>
                  </a:lnTo>
                  <a:lnTo>
                    <a:pt x="162" y="81"/>
                  </a:lnTo>
                  <a:lnTo>
                    <a:pt x="190" y="82"/>
                  </a:lnTo>
                  <a:lnTo>
                    <a:pt x="213" y="69"/>
                  </a:lnTo>
                  <a:lnTo>
                    <a:pt x="213" y="57"/>
                  </a:lnTo>
                  <a:lnTo>
                    <a:pt x="352" y="58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36353A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5" name="Freeform 65"/>
            <p:cNvSpPr>
              <a:spLocks/>
            </p:cNvSpPr>
            <p:nvPr/>
          </p:nvSpPr>
          <p:spPr bwMode="auto">
            <a:xfrm>
              <a:off x="8147050" y="4383088"/>
              <a:ext cx="514350" cy="19050"/>
            </a:xfrm>
            <a:custGeom>
              <a:avLst/>
              <a:gdLst>
                <a:gd name="T0" fmla="*/ 324 w 324"/>
                <a:gd name="T1" fmla="*/ 3 h 12"/>
                <a:gd name="T2" fmla="*/ 0 w 324"/>
                <a:gd name="T3" fmla="*/ 0 h 12"/>
                <a:gd name="T4" fmla="*/ 0 w 324"/>
                <a:gd name="T5" fmla="*/ 8 h 12"/>
                <a:gd name="T6" fmla="*/ 321 w 324"/>
                <a:gd name="T7" fmla="*/ 12 h 12"/>
                <a:gd name="T8" fmla="*/ 324 w 324"/>
                <a:gd name="T9" fmla="*/ 3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12"/>
                <a:gd name="T17" fmla="*/ 324 w 324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12">
                  <a:moveTo>
                    <a:pt x="324" y="3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21" y="12"/>
                  </a:lnTo>
                  <a:lnTo>
                    <a:pt x="324" y="3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6" name="Freeform 66"/>
            <p:cNvSpPr>
              <a:spLocks/>
            </p:cNvSpPr>
            <p:nvPr/>
          </p:nvSpPr>
          <p:spPr bwMode="auto">
            <a:xfrm>
              <a:off x="8461375" y="4718050"/>
              <a:ext cx="184150" cy="192088"/>
            </a:xfrm>
            <a:custGeom>
              <a:avLst/>
              <a:gdLst>
                <a:gd name="T0" fmla="*/ 1140 w 1143"/>
                <a:gd name="T1" fmla="*/ 602 h 1195"/>
                <a:gd name="T2" fmla="*/ 566 w 1143"/>
                <a:gd name="T3" fmla="*/ 1193 h 1195"/>
                <a:gd name="T4" fmla="*/ 2 w 1143"/>
                <a:gd name="T5" fmla="*/ 593 h 1195"/>
                <a:gd name="T6" fmla="*/ 576 w 1143"/>
                <a:gd name="T7" fmla="*/ 3 h 1195"/>
                <a:gd name="T8" fmla="*/ 1140 w 1143"/>
                <a:gd name="T9" fmla="*/ 602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1195"/>
                <a:gd name="T17" fmla="*/ 1143 w 1143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1195">
                  <a:moveTo>
                    <a:pt x="1140" y="602"/>
                  </a:moveTo>
                  <a:cubicBezTo>
                    <a:pt x="1137" y="931"/>
                    <a:pt x="881" y="1195"/>
                    <a:pt x="566" y="1193"/>
                  </a:cubicBezTo>
                  <a:cubicBezTo>
                    <a:pt x="252" y="1190"/>
                    <a:pt x="0" y="922"/>
                    <a:pt x="2" y="593"/>
                  </a:cubicBezTo>
                  <a:cubicBezTo>
                    <a:pt x="5" y="265"/>
                    <a:pt x="262" y="0"/>
                    <a:pt x="576" y="3"/>
                  </a:cubicBezTo>
                  <a:cubicBezTo>
                    <a:pt x="890" y="5"/>
                    <a:pt x="1143" y="274"/>
                    <a:pt x="1140" y="602"/>
                  </a:cubicBezTo>
                  <a:close/>
                </a:path>
              </a:pathLst>
            </a:custGeom>
            <a:solidFill>
              <a:srgbClr val="7E7E85"/>
            </a:solidFill>
            <a:ln w="6350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7" name="Freeform 67"/>
            <p:cNvSpPr>
              <a:spLocks/>
            </p:cNvSpPr>
            <p:nvPr/>
          </p:nvSpPr>
          <p:spPr bwMode="auto">
            <a:xfrm>
              <a:off x="8501063" y="4759325"/>
              <a:ext cx="103187" cy="100013"/>
            </a:xfrm>
            <a:custGeom>
              <a:avLst/>
              <a:gdLst>
                <a:gd name="T0" fmla="*/ 642 w 644"/>
                <a:gd name="T1" fmla="*/ 315 h 625"/>
                <a:gd name="T2" fmla="*/ 320 w 644"/>
                <a:gd name="T3" fmla="*/ 623 h 625"/>
                <a:gd name="T4" fmla="*/ 2 w 644"/>
                <a:gd name="T5" fmla="*/ 310 h 625"/>
                <a:gd name="T6" fmla="*/ 324 w 644"/>
                <a:gd name="T7" fmla="*/ 1 h 625"/>
                <a:gd name="T8" fmla="*/ 642 w 644"/>
                <a:gd name="T9" fmla="*/ 315 h 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4"/>
                <a:gd name="T16" fmla="*/ 0 h 625"/>
                <a:gd name="T17" fmla="*/ 644 w 644"/>
                <a:gd name="T18" fmla="*/ 625 h 6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4" h="625">
                  <a:moveTo>
                    <a:pt x="642" y="315"/>
                  </a:moveTo>
                  <a:cubicBezTo>
                    <a:pt x="641" y="486"/>
                    <a:pt x="497" y="625"/>
                    <a:pt x="320" y="623"/>
                  </a:cubicBezTo>
                  <a:cubicBezTo>
                    <a:pt x="143" y="622"/>
                    <a:pt x="0" y="481"/>
                    <a:pt x="2" y="310"/>
                  </a:cubicBezTo>
                  <a:cubicBezTo>
                    <a:pt x="3" y="138"/>
                    <a:pt x="147" y="0"/>
                    <a:pt x="324" y="1"/>
                  </a:cubicBezTo>
                  <a:cubicBezTo>
                    <a:pt x="501" y="3"/>
                    <a:pt x="644" y="143"/>
                    <a:pt x="642" y="3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8" name="Freeform 68"/>
            <p:cNvSpPr>
              <a:spLocks/>
            </p:cNvSpPr>
            <p:nvPr/>
          </p:nvSpPr>
          <p:spPr bwMode="auto">
            <a:xfrm>
              <a:off x="8037513" y="4519613"/>
              <a:ext cx="993775" cy="17463"/>
            </a:xfrm>
            <a:custGeom>
              <a:avLst/>
              <a:gdLst>
                <a:gd name="T0" fmla="*/ 0 w 626"/>
                <a:gd name="T1" fmla="*/ 0 h 11"/>
                <a:gd name="T2" fmla="*/ 626 w 626"/>
                <a:gd name="T3" fmla="*/ 5 h 11"/>
                <a:gd name="T4" fmla="*/ 626 w 626"/>
                <a:gd name="T5" fmla="*/ 11 h 11"/>
                <a:gd name="T6" fmla="*/ 0 w 626"/>
                <a:gd name="T7" fmla="*/ 8 h 11"/>
                <a:gd name="T8" fmla="*/ 0 w 62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6"/>
                <a:gd name="T16" fmla="*/ 0 h 11"/>
                <a:gd name="T17" fmla="*/ 626 w 62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6" h="11">
                  <a:moveTo>
                    <a:pt x="0" y="0"/>
                  </a:moveTo>
                  <a:lnTo>
                    <a:pt x="626" y="5"/>
                  </a:lnTo>
                  <a:lnTo>
                    <a:pt x="62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619"/>
            </a:solidFill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89" name="Freeform 69"/>
            <p:cNvSpPr>
              <a:spLocks/>
            </p:cNvSpPr>
            <p:nvPr/>
          </p:nvSpPr>
          <p:spPr bwMode="auto">
            <a:xfrm>
              <a:off x="8434388" y="4984750"/>
              <a:ext cx="246062" cy="287338"/>
            </a:xfrm>
            <a:custGeom>
              <a:avLst/>
              <a:gdLst>
                <a:gd name="T0" fmla="*/ 1526 w 1530"/>
                <a:gd name="T1" fmla="*/ 899 h 1787"/>
                <a:gd name="T2" fmla="*/ 758 w 1530"/>
                <a:gd name="T3" fmla="*/ 1784 h 1787"/>
                <a:gd name="T4" fmla="*/ 4 w 1530"/>
                <a:gd name="T5" fmla="*/ 887 h 1787"/>
                <a:gd name="T6" fmla="*/ 772 w 1530"/>
                <a:gd name="T7" fmla="*/ 3 h 1787"/>
                <a:gd name="T8" fmla="*/ 1526 w 1530"/>
                <a:gd name="T9" fmla="*/ 899 h 17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0"/>
                <a:gd name="T16" fmla="*/ 0 h 1787"/>
                <a:gd name="T17" fmla="*/ 1530 w 1530"/>
                <a:gd name="T18" fmla="*/ 1787 h 17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0" h="1787">
                  <a:moveTo>
                    <a:pt x="1526" y="899"/>
                  </a:moveTo>
                  <a:cubicBezTo>
                    <a:pt x="1522" y="1391"/>
                    <a:pt x="1178" y="1787"/>
                    <a:pt x="758" y="1784"/>
                  </a:cubicBezTo>
                  <a:cubicBezTo>
                    <a:pt x="337" y="1781"/>
                    <a:pt x="0" y="1379"/>
                    <a:pt x="4" y="887"/>
                  </a:cubicBezTo>
                  <a:cubicBezTo>
                    <a:pt x="8" y="396"/>
                    <a:pt x="351" y="0"/>
                    <a:pt x="772" y="3"/>
                  </a:cubicBezTo>
                  <a:cubicBezTo>
                    <a:pt x="1192" y="6"/>
                    <a:pt x="1530" y="408"/>
                    <a:pt x="1526" y="8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8020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0" name="Freeform 70"/>
            <p:cNvSpPr>
              <a:spLocks/>
            </p:cNvSpPr>
            <p:nvPr/>
          </p:nvSpPr>
          <p:spPr bwMode="auto">
            <a:xfrm>
              <a:off x="8039100" y="5240338"/>
              <a:ext cx="993775" cy="423863"/>
            </a:xfrm>
            <a:custGeom>
              <a:avLst/>
              <a:gdLst>
                <a:gd name="T0" fmla="*/ 626 w 626"/>
                <a:gd name="T1" fmla="*/ 0 h 267"/>
                <a:gd name="T2" fmla="*/ 565 w 626"/>
                <a:gd name="T3" fmla="*/ 53 h 267"/>
                <a:gd name="T4" fmla="*/ 518 w 626"/>
                <a:gd name="T5" fmla="*/ 85 h 267"/>
                <a:gd name="T6" fmla="*/ 431 w 626"/>
                <a:gd name="T7" fmla="*/ 130 h 267"/>
                <a:gd name="T8" fmla="*/ 367 w 626"/>
                <a:gd name="T9" fmla="*/ 138 h 267"/>
                <a:gd name="T10" fmla="*/ 278 w 626"/>
                <a:gd name="T11" fmla="*/ 141 h 267"/>
                <a:gd name="T12" fmla="*/ 169 w 626"/>
                <a:gd name="T13" fmla="*/ 118 h 267"/>
                <a:gd name="T14" fmla="*/ 63 w 626"/>
                <a:gd name="T15" fmla="*/ 70 h 267"/>
                <a:gd name="T16" fmla="*/ 5 w 626"/>
                <a:gd name="T17" fmla="*/ 3 h 267"/>
                <a:gd name="T18" fmla="*/ 0 w 626"/>
                <a:gd name="T19" fmla="*/ 2 h 267"/>
                <a:gd name="T20" fmla="*/ 17 w 626"/>
                <a:gd name="T21" fmla="*/ 97 h 267"/>
                <a:gd name="T22" fmla="*/ 78 w 626"/>
                <a:gd name="T23" fmla="*/ 191 h 267"/>
                <a:gd name="T24" fmla="*/ 159 w 626"/>
                <a:gd name="T25" fmla="*/ 241 h 267"/>
                <a:gd name="T26" fmla="*/ 291 w 626"/>
                <a:gd name="T27" fmla="*/ 267 h 267"/>
                <a:gd name="T28" fmla="*/ 438 w 626"/>
                <a:gd name="T29" fmla="*/ 249 h 267"/>
                <a:gd name="T30" fmla="*/ 535 w 626"/>
                <a:gd name="T31" fmla="*/ 193 h 267"/>
                <a:gd name="T32" fmla="*/ 593 w 626"/>
                <a:gd name="T33" fmla="*/ 122 h 267"/>
                <a:gd name="T34" fmla="*/ 626 w 626"/>
                <a:gd name="T35" fmla="*/ 0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6"/>
                <a:gd name="T55" fmla="*/ 0 h 267"/>
                <a:gd name="T56" fmla="*/ 626 w 626"/>
                <a:gd name="T57" fmla="*/ 267 h 2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6" h="267">
                  <a:moveTo>
                    <a:pt x="626" y="0"/>
                  </a:moveTo>
                  <a:lnTo>
                    <a:pt x="565" y="53"/>
                  </a:lnTo>
                  <a:lnTo>
                    <a:pt x="518" y="85"/>
                  </a:lnTo>
                  <a:lnTo>
                    <a:pt x="431" y="130"/>
                  </a:lnTo>
                  <a:lnTo>
                    <a:pt x="367" y="138"/>
                  </a:lnTo>
                  <a:lnTo>
                    <a:pt x="278" y="141"/>
                  </a:lnTo>
                  <a:lnTo>
                    <a:pt x="169" y="118"/>
                  </a:lnTo>
                  <a:lnTo>
                    <a:pt x="63" y="70"/>
                  </a:lnTo>
                  <a:lnTo>
                    <a:pt x="5" y="3"/>
                  </a:lnTo>
                  <a:lnTo>
                    <a:pt x="0" y="2"/>
                  </a:lnTo>
                  <a:lnTo>
                    <a:pt x="17" y="97"/>
                  </a:lnTo>
                  <a:lnTo>
                    <a:pt x="78" y="191"/>
                  </a:lnTo>
                  <a:lnTo>
                    <a:pt x="159" y="241"/>
                  </a:lnTo>
                  <a:lnTo>
                    <a:pt x="291" y="267"/>
                  </a:lnTo>
                  <a:lnTo>
                    <a:pt x="438" y="249"/>
                  </a:lnTo>
                  <a:lnTo>
                    <a:pt x="535" y="193"/>
                  </a:lnTo>
                  <a:lnTo>
                    <a:pt x="593" y="12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B3A4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1" name="Freeform 71"/>
            <p:cNvSpPr>
              <a:spLocks/>
            </p:cNvSpPr>
            <p:nvPr/>
          </p:nvSpPr>
          <p:spPr bwMode="auto">
            <a:xfrm>
              <a:off x="8039100" y="5240338"/>
              <a:ext cx="1008062" cy="700088"/>
            </a:xfrm>
            <a:custGeom>
              <a:avLst/>
              <a:gdLst>
                <a:gd name="T0" fmla="*/ 0 w 635"/>
                <a:gd name="T1" fmla="*/ 20 h 441"/>
                <a:gd name="T2" fmla="*/ 2 w 635"/>
                <a:gd name="T3" fmla="*/ 441 h 441"/>
                <a:gd name="T4" fmla="*/ 635 w 635"/>
                <a:gd name="T5" fmla="*/ 418 h 441"/>
                <a:gd name="T6" fmla="*/ 630 w 635"/>
                <a:gd name="T7" fmla="*/ 390 h 441"/>
                <a:gd name="T8" fmla="*/ 628 w 635"/>
                <a:gd name="T9" fmla="*/ 0 h 441"/>
                <a:gd name="T10" fmla="*/ 596 w 635"/>
                <a:gd name="T11" fmla="*/ 118 h 441"/>
                <a:gd name="T12" fmla="*/ 532 w 635"/>
                <a:gd name="T13" fmla="*/ 195 h 441"/>
                <a:gd name="T14" fmla="*/ 438 w 635"/>
                <a:gd name="T15" fmla="*/ 249 h 441"/>
                <a:gd name="T16" fmla="*/ 291 w 635"/>
                <a:gd name="T17" fmla="*/ 268 h 441"/>
                <a:gd name="T18" fmla="*/ 157 w 635"/>
                <a:gd name="T19" fmla="*/ 241 h 441"/>
                <a:gd name="T20" fmla="*/ 76 w 635"/>
                <a:gd name="T21" fmla="*/ 192 h 441"/>
                <a:gd name="T22" fmla="*/ 16 w 635"/>
                <a:gd name="T23" fmla="*/ 97 h 441"/>
                <a:gd name="T24" fmla="*/ 0 w 635"/>
                <a:gd name="T25" fmla="*/ 20 h 4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5"/>
                <a:gd name="T40" fmla="*/ 0 h 441"/>
                <a:gd name="T41" fmla="*/ 635 w 635"/>
                <a:gd name="T42" fmla="*/ 441 h 4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5" h="441">
                  <a:moveTo>
                    <a:pt x="0" y="20"/>
                  </a:moveTo>
                  <a:lnTo>
                    <a:pt x="2" y="441"/>
                  </a:lnTo>
                  <a:lnTo>
                    <a:pt x="635" y="418"/>
                  </a:lnTo>
                  <a:lnTo>
                    <a:pt x="630" y="390"/>
                  </a:lnTo>
                  <a:lnTo>
                    <a:pt x="628" y="0"/>
                  </a:lnTo>
                  <a:lnTo>
                    <a:pt x="596" y="118"/>
                  </a:lnTo>
                  <a:lnTo>
                    <a:pt x="532" y="195"/>
                  </a:lnTo>
                  <a:lnTo>
                    <a:pt x="438" y="249"/>
                  </a:lnTo>
                  <a:lnTo>
                    <a:pt x="291" y="268"/>
                  </a:lnTo>
                  <a:lnTo>
                    <a:pt x="157" y="241"/>
                  </a:lnTo>
                  <a:lnTo>
                    <a:pt x="76" y="192"/>
                  </a:lnTo>
                  <a:lnTo>
                    <a:pt x="16" y="9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F5E66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2" name="Freeform 72"/>
            <p:cNvSpPr>
              <a:spLocks/>
            </p:cNvSpPr>
            <p:nvPr/>
          </p:nvSpPr>
          <p:spPr bwMode="auto">
            <a:xfrm>
              <a:off x="8416925" y="5716588"/>
              <a:ext cx="350837" cy="142875"/>
            </a:xfrm>
            <a:custGeom>
              <a:avLst/>
              <a:gdLst>
                <a:gd name="T0" fmla="*/ 198 w 221"/>
                <a:gd name="T1" fmla="*/ 84 h 90"/>
                <a:gd name="T2" fmla="*/ 218 w 221"/>
                <a:gd name="T3" fmla="*/ 61 h 90"/>
                <a:gd name="T4" fmla="*/ 221 w 221"/>
                <a:gd name="T5" fmla="*/ 26 h 90"/>
                <a:gd name="T6" fmla="*/ 202 w 221"/>
                <a:gd name="T7" fmla="*/ 0 h 90"/>
                <a:gd name="T8" fmla="*/ 20 w 221"/>
                <a:gd name="T9" fmla="*/ 1 h 90"/>
                <a:gd name="T10" fmla="*/ 0 w 221"/>
                <a:gd name="T11" fmla="*/ 26 h 90"/>
                <a:gd name="T12" fmla="*/ 1 w 221"/>
                <a:gd name="T13" fmla="*/ 65 h 90"/>
                <a:gd name="T14" fmla="*/ 18 w 221"/>
                <a:gd name="T15" fmla="*/ 90 h 90"/>
                <a:gd name="T16" fmla="*/ 198 w 221"/>
                <a:gd name="T17" fmla="*/ 8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90"/>
                <a:gd name="T29" fmla="*/ 221 w 221"/>
                <a:gd name="T30" fmla="*/ 90 h 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90">
                  <a:moveTo>
                    <a:pt x="198" y="84"/>
                  </a:moveTo>
                  <a:lnTo>
                    <a:pt x="218" y="61"/>
                  </a:lnTo>
                  <a:lnTo>
                    <a:pt x="221" y="26"/>
                  </a:lnTo>
                  <a:lnTo>
                    <a:pt x="202" y="0"/>
                  </a:lnTo>
                  <a:lnTo>
                    <a:pt x="20" y="1"/>
                  </a:lnTo>
                  <a:lnTo>
                    <a:pt x="0" y="26"/>
                  </a:lnTo>
                  <a:lnTo>
                    <a:pt x="1" y="65"/>
                  </a:lnTo>
                  <a:lnTo>
                    <a:pt x="18" y="90"/>
                  </a:lnTo>
                  <a:lnTo>
                    <a:pt x="198" y="84"/>
                  </a:lnTo>
                  <a:close/>
                </a:path>
              </a:pathLst>
            </a:custGeom>
            <a:solidFill>
              <a:srgbClr val="454346"/>
            </a:solidFill>
            <a:ln w="15875" cap="flat">
              <a:solidFill>
                <a:srgbClr val="95858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3" name="Freeform 73"/>
            <p:cNvSpPr>
              <a:spLocks/>
            </p:cNvSpPr>
            <p:nvPr/>
          </p:nvSpPr>
          <p:spPr bwMode="auto">
            <a:xfrm>
              <a:off x="8618538" y="5768975"/>
              <a:ext cx="36512" cy="30163"/>
            </a:xfrm>
            <a:custGeom>
              <a:avLst/>
              <a:gdLst>
                <a:gd name="T0" fmla="*/ 224 w 225"/>
                <a:gd name="T1" fmla="*/ 92 h 187"/>
                <a:gd name="T2" fmla="*/ 114 w 225"/>
                <a:gd name="T3" fmla="*/ 186 h 187"/>
                <a:gd name="T4" fmla="*/ 1 w 225"/>
                <a:gd name="T5" fmla="*/ 95 h 187"/>
                <a:gd name="T6" fmla="*/ 111 w 225"/>
                <a:gd name="T7" fmla="*/ 1 h 187"/>
                <a:gd name="T8" fmla="*/ 224 w 225"/>
                <a:gd name="T9" fmla="*/ 92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187"/>
                <a:gd name="T17" fmla="*/ 225 w 225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187">
                  <a:moveTo>
                    <a:pt x="224" y="92"/>
                  </a:moveTo>
                  <a:cubicBezTo>
                    <a:pt x="225" y="143"/>
                    <a:pt x="176" y="185"/>
                    <a:pt x="114" y="186"/>
                  </a:cubicBezTo>
                  <a:cubicBezTo>
                    <a:pt x="53" y="187"/>
                    <a:pt x="2" y="147"/>
                    <a:pt x="1" y="95"/>
                  </a:cubicBezTo>
                  <a:cubicBezTo>
                    <a:pt x="0" y="44"/>
                    <a:pt x="50" y="2"/>
                    <a:pt x="111" y="1"/>
                  </a:cubicBezTo>
                  <a:cubicBezTo>
                    <a:pt x="172" y="0"/>
                    <a:pt x="223" y="40"/>
                    <a:pt x="224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13DB1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4" name="Freeform 74"/>
            <p:cNvSpPr>
              <a:spLocks/>
            </p:cNvSpPr>
            <p:nvPr/>
          </p:nvSpPr>
          <p:spPr bwMode="auto">
            <a:xfrm>
              <a:off x="8688388" y="5767388"/>
              <a:ext cx="34925" cy="30163"/>
            </a:xfrm>
            <a:custGeom>
              <a:avLst/>
              <a:gdLst>
                <a:gd name="T0" fmla="*/ 223 w 224"/>
                <a:gd name="T1" fmla="*/ 92 h 188"/>
                <a:gd name="T2" fmla="*/ 114 w 224"/>
                <a:gd name="T3" fmla="*/ 187 h 188"/>
                <a:gd name="T4" fmla="*/ 1 w 224"/>
                <a:gd name="T5" fmla="*/ 96 h 188"/>
                <a:gd name="T6" fmla="*/ 110 w 224"/>
                <a:gd name="T7" fmla="*/ 1 h 188"/>
                <a:gd name="T8" fmla="*/ 223 w 224"/>
                <a:gd name="T9" fmla="*/ 92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188"/>
                <a:gd name="T17" fmla="*/ 224 w 224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188">
                  <a:moveTo>
                    <a:pt x="223" y="92"/>
                  </a:moveTo>
                  <a:cubicBezTo>
                    <a:pt x="224" y="143"/>
                    <a:pt x="175" y="186"/>
                    <a:pt x="114" y="187"/>
                  </a:cubicBezTo>
                  <a:cubicBezTo>
                    <a:pt x="52" y="188"/>
                    <a:pt x="2" y="147"/>
                    <a:pt x="1" y="96"/>
                  </a:cubicBezTo>
                  <a:cubicBezTo>
                    <a:pt x="0" y="45"/>
                    <a:pt x="49" y="2"/>
                    <a:pt x="110" y="1"/>
                  </a:cubicBezTo>
                  <a:cubicBezTo>
                    <a:pt x="172" y="0"/>
                    <a:pt x="222" y="41"/>
                    <a:pt x="223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F3659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5" name="Freeform 75"/>
            <p:cNvSpPr>
              <a:spLocks/>
            </p:cNvSpPr>
            <p:nvPr/>
          </p:nvSpPr>
          <p:spPr bwMode="auto">
            <a:xfrm>
              <a:off x="8455025" y="5754688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10101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96" name="Freeform 76"/>
            <p:cNvSpPr>
              <a:spLocks/>
            </p:cNvSpPr>
            <p:nvPr/>
          </p:nvSpPr>
          <p:spPr bwMode="auto">
            <a:xfrm>
              <a:off x="8458200" y="5800725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050507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5623" name="Picture 70" descr="metalmarious_Laptop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1295400"/>
            <a:ext cx="76200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4" name="Picture 71" descr="video_camera.em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9800" y="4191000"/>
            <a:ext cx="4921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5" name="Picture 72" descr="camera-photo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200" y="2438400"/>
            <a:ext cx="6715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26" name="Group 73"/>
          <p:cNvGrpSpPr>
            <a:grpSpLocks/>
          </p:cNvGrpSpPr>
          <p:nvPr/>
        </p:nvGrpSpPr>
        <p:grpSpPr bwMode="auto">
          <a:xfrm>
            <a:off x="3048000" y="1752600"/>
            <a:ext cx="533400" cy="758825"/>
            <a:chOff x="7416800" y="3622675"/>
            <a:chExt cx="1630363" cy="2320925"/>
          </a:xfrm>
        </p:grpSpPr>
        <p:sp>
          <p:nvSpPr>
            <p:cNvPr id="75" name="Freeform 74"/>
            <p:cNvSpPr/>
            <p:nvPr/>
          </p:nvSpPr>
          <p:spPr>
            <a:xfrm>
              <a:off x="8023335" y="3627532"/>
              <a:ext cx="1018977" cy="1995606"/>
            </a:xfrm>
            <a:custGeom>
              <a:avLst/>
              <a:gdLst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335 w 766408"/>
                <a:gd name="connsiteY0" fmla="*/ 0 h 1595163"/>
                <a:gd name="connsiteX1" fmla="*/ 653683 w 766408"/>
                <a:gd name="connsiteY1" fmla="*/ 37785 h 1595163"/>
                <a:gd name="connsiteX2" fmla="*/ 657461 w 766408"/>
                <a:gd name="connsiteY2" fmla="*/ 1375379 h 1595163"/>
                <a:gd name="connsiteX3" fmla="*/ 0 w 766408"/>
                <a:gd name="connsiteY3" fmla="*/ 1356486 h 1595163"/>
                <a:gd name="connsiteX4" fmla="*/ 11335 w 766408"/>
                <a:gd name="connsiteY4" fmla="*/ 0 h 1595163"/>
                <a:gd name="connsiteX0" fmla="*/ 11335 w 657461"/>
                <a:gd name="connsiteY0" fmla="*/ 0 h 1595163"/>
                <a:gd name="connsiteX1" fmla="*/ 653683 w 657461"/>
                <a:gd name="connsiteY1" fmla="*/ 37785 h 1595163"/>
                <a:gd name="connsiteX2" fmla="*/ 657461 w 657461"/>
                <a:gd name="connsiteY2" fmla="*/ 1375379 h 1595163"/>
                <a:gd name="connsiteX3" fmla="*/ 0 w 657461"/>
                <a:gd name="connsiteY3" fmla="*/ 1356486 h 1595163"/>
                <a:gd name="connsiteX4" fmla="*/ 11335 w 657461"/>
                <a:gd name="connsiteY4" fmla="*/ 0 h 1595163"/>
                <a:gd name="connsiteX0" fmla="*/ 11335 w 657461"/>
                <a:gd name="connsiteY0" fmla="*/ 0 h 1386086"/>
                <a:gd name="connsiteX1" fmla="*/ 653683 w 657461"/>
                <a:gd name="connsiteY1" fmla="*/ 37785 h 1386086"/>
                <a:gd name="connsiteX2" fmla="*/ 657461 w 657461"/>
                <a:gd name="connsiteY2" fmla="*/ 1375379 h 1386086"/>
                <a:gd name="connsiteX3" fmla="*/ 0 w 657461"/>
                <a:gd name="connsiteY3" fmla="*/ 1356486 h 1386086"/>
                <a:gd name="connsiteX4" fmla="*/ 11335 w 657461"/>
                <a:gd name="connsiteY4" fmla="*/ 0 h 1386086"/>
                <a:gd name="connsiteX0" fmla="*/ 11335 w 1745673"/>
                <a:gd name="connsiteY0" fmla="*/ 28969 h 1415055"/>
                <a:gd name="connsiteX1" fmla="*/ 1745673 w 1745673"/>
                <a:gd name="connsiteY1" fmla="*/ 2519 h 1415055"/>
                <a:gd name="connsiteX2" fmla="*/ 657461 w 1745673"/>
                <a:gd name="connsiteY2" fmla="*/ 1404348 h 1415055"/>
                <a:gd name="connsiteX3" fmla="*/ 0 w 1745673"/>
                <a:gd name="connsiteY3" fmla="*/ 1385455 h 1415055"/>
                <a:gd name="connsiteX4" fmla="*/ 11335 w 1745673"/>
                <a:gd name="connsiteY4" fmla="*/ 28969 h 1415055"/>
                <a:gd name="connsiteX0" fmla="*/ 748145 w 1745673"/>
                <a:gd name="connsiteY0" fmla="*/ 0 h 1431428"/>
                <a:gd name="connsiteX1" fmla="*/ 1745673 w 1745673"/>
                <a:gd name="connsiteY1" fmla="*/ 18892 h 1431428"/>
                <a:gd name="connsiteX2" fmla="*/ 657461 w 1745673"/>
                <a:gd name="connsiteY2" fmla="*/ 1420721 h 1431428"/>
                <a:gd name="connsiteX3" fmla="*/ 0 w 1745673"/>
                <a:gd name="connsiteY3" fmla="*/ 1401828 h 1431428"/>
                <a:gd name="connsiteX4" fmla="*/ 748145 w 1745673"/>
                <a:gd name="connsiteY4" fmla="*/ 0 h 1431428"/>
                <a:gd name="connsiteX0" fmla="*/ 748145 w 1760787"/>
                <a:gd name="connsiteY0" fmla="*/ 0 h 1986869"/>
                <a:gd name="connsiteX1" fmla="*/ 1745673 w 1760787"/>
                <a:gd name="connsiteY1" fmla="*/ 18892 h 1986869"/>
                <a:gd name="connsiteX2" fmla="*/ 1760787 w 1760787"/>
                <a:gd name="connsiteY2" fmla="*/ 1976162 h 1986869"/>
                <a:gd name="connsiteX3" fmla="*/ 0 w 1760787"/>
                <a:gd name="connsiteY3" fmla="*/ 1401828 h 1986869"/>
                <a:gd name="connsiteX4" fmla="*/ 748145 w 1760787"/>
                <a:gd name="connsiteY4" fmla="*/ 0 h 1986869"/>
                <a:gd name="connsiteX0" fmla="*/ 630 w 1013272"/>
                <a:gd name="connsiteY0" fmla="*/ 0 h 1986869"/>
                <a:gd name="connsiteX1" fmla="*/ 998158 w 1013272"/>
                <a:gd name="connsiteY1" fmla="*/ 18892 h 1986869"/>
                <a:gd name="connsiteX2" fmla="*/ 1013272 w 1013272"/>
                <a:gd name="connsiteY2" fmla="*/ 1976162 h 1986869"/>
                <a:gd name="connsiteX3" fmla="*/ 15745 w 1013272"/>
                <a:gd name="connsiteY3" fmla="*/ 1885478 h 1986869"/>
                <a:gd name="connsiteX4" fmla="*/ 630 w 1013272"/>
                <a:gd name="connsiteY4" fmla="*/ 0 h 1986869"/>
                <a:gd name="connsiteX0" fmla="*/ 630 w 1001936"/>
                <a:gd name="connsiteY0" fmla="*/ 0 h 1983090"/>
                <a:gd name="connsiteX1" fmla="*/ 998158 w 1001936"/>
                <a:gd name="connsiteY1" fmla="*/ 18892 h 1983090"/>
                <a:gd name="connsiteX2" fmla="*/ 1001936 w 1001936"/>
                <a:gd name="connsiteY2" fmla="*/ 1972383 h 1983090"/>
                <a:gd name="connsiteX3" fmla="*/ 15745 w 1001936"/>
                <a:gd name="connsiteY3" fmla="*/ 1885478 h 1983090"/>
                <a:gd name="connsiteX4" fmla="*/ 630 w 1001936"/>
                <a:gd name="connsiteY4" fmla="*/ 0 h 1983090"/>
                <a:gd name="connsiteX0" fmla="*/ 630 w 1009493"/>
                <a:gd name="connsiteY0" fmla="*/ 0 h 1994425"/>
                <a:gd name="connsiteX1" fmla="*/ 998158 w 1009493"/>
                <a:gd name="connsiteY1" fmla="*/ 18892 h 1994425"/>
                <a:gd name="connsiteX2" fmla="*/ 1009493 w 1009493"/>
                <a:gd name="connsiteY2" fmla="*/ 1983718 h 1994425"/>
                <a:gd name="connsiteX3" fmla="*/ 15745 w 1009493"/>
                <a:gd name="connsiteY3" fmla="*/ 1885478 h 1994425"/>
                <a:gd name="connsiteX4" fmla="*/ 630 w 1009493"/>
                <a:gd name="connsiteY4" fmla="*/ 0 h 1994425"/>
                <a:gd name="connsiteX0" fmla="*/ 11334 w 1020197"/>
                <a:gd name="connsiteY0" fmla="*/ 0 h 1994425"/>
                <a:gd name="connsiteX1" fmla="*/ 1008862 w 1020197"/>
                <a:gd name="connsiteY1" fmla="*/ 18892 h 1994425"/>
                <a:gd name="connsiteX2" fmla="*/ 1020197 w 1020197"/>
                <a:gd name="connsiteY2" fmla="*/ 1983718 h 1994425"/>
                <a:gd name="connsiteX3" fmla="*/ 0 w 1020197"/>
                <a:gd name="connsiteY3" fmla="*/ 1760787 h 1994425"/>
                <a:gd name="connsiteX4" fmla="*/ 11334 w 1020197"/>
                <a:gd name="connsiteY4" fmla="*/ 0 h 199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197" h="1994425">
                  <a:moveTo>
                    <a:pt x="11334" y="0"/>
                  </a:moveTo>
                  <a:cubicBezTo>
                    <a:pt x="10704" y="6928"/>
                    <a:pt x="1006973" y="16373"/>
                    <a:pt x="1008862" y="18892"/>
                  </a:cubicBezTo>
                  <a:cubicBezTo>
                    <a:pt x="1006973" y="25190"/>
                    <a:pt x="1012011" y="1994425"/>
                    <a:pt x="1020197" y="1983718"/>
                  </a:cubicBezTo>
                  <a:cubicBezTo>
                    <a:pt x="1013270" y="1991906"/>
                    <a:pt x="6297" y="1773382"/>
                    <a:pt x="0" y="1760787"/>
                  </a:cubicBezTo>
                  <a:cubicBezTo>
                    <a:pt x="5038" y="1785977"/>
                    <a:pt x="15742" y="11966"/>
                    <a:pt x="113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25642" name="Freeform 50"/>
            <p:cNvSpPr>
              <a:spLocks/>
            </p:cNvSpPr>
            <p:nvPr/>
          </p:nvSpPr>
          <p:spPr bwMode="auto">
            <a:xfrm>
              <a:off x="8027988" y="3622675"/>
              <a:ext cx="1019175" cy="2319338"/>
            </a:xfrm>
            <a:custGeom>
              <a:avLst/>
              <a:gdLst>
                <a:gd name="T0" fmla="*/ 11 w 642"/>
                <a:gd name="T1" fmla="*/ 1461 h 1461"/>
                <a:gd name="T2" fmla="*/ 0 w 642"/>
                <a:gd name="T3" fmla="*/ 0 h 1461"/>
                <a:gd name="T4" fmla="*/ 628 w 642"/>
                <a:gd name="T5" fmla="*/ 12 h 1461"/>
                <a:gd name="T6" fmla="*/ 627 w 642"/>
                <a:gd name="T7" fmla="*/ 35 h 1461"/>
                <a:gd name="T8" fmla="*/ 639 w 642"/>
                <a:gd name="T9" fmla="*/ 1410 h 1461"/>
                <a:gd name="T10" fmla="*/ 642 w 642"/>
                <a:gd name="T11" fmla="*/ 1436 h 1461"/>
                <a:gd name="T12" fmla="*/ 11 w 642"/>
                <a:gd name="T13" fmla="*/ 1461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2"/>
                <a:gd name="T22" fmla="*/ 0 h 1461"/>
                <a:gd name="T23" fmla="*/ 642 w 642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2" h="1461">
                  <a:moveTo>
                    <a:pt x="11" y="1461"/>
                  </a:moveTo>
                  <a:lnTo>
                    <a:pt x="0" y="0"/>
                  </a:lnTo>
                  <a:lnTo>
                    <a:pt x="628" y="12"/>
                  </a:lnTo>
                  <a:lnTo>
                    <a:pt x="627" y="35"/>
                  </a:lnTo>
                  <a:lnTo>
                    <a:pt x="639" y="1410"/>
                  </a:lnTo>
                  <a:lnTo>
                    <a:pt x="642" y="1436"/>
                  </a:lnTo>
                  <a:lnTo>
                    <a:pt x="11" y="1461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3" name="Freeform 51"/>
            <p:cNvSpPr>
              <a:spLocks/>
            </p:cNvSpPr>
            <p:nvPr/>
          </p:nvSpPr>
          <p:spPr bwMode="auto">
            <a:xfrm>
              <a:off x="7416800" y="3622675"/>
              <a:ext cx="627062" cy="2320925"/>
            </a:xfrm>
            <a:custGeom>
              <a:avLst/>
              <a:gdLst>
                <a:gd name="T0" fmla="*/ 385 w 395"/>
                <a:gd name="T1" fmla="*/ 0 h 1462"/>
                <a:gd name="T2" fmla="*/ 2 w 395"/>
                <a:gd name="T3" fmla="*/ 49 h 1462"/>
                <a:gd name="T4" fmla="*/ 0 w 395"/>
                <a:gd name="T5" fmla="*/ 1295 h 1462"/>
                <a:gd name="T6" fmla="*/ 395 w 395"/>
                <a:gd name="T7" fmla="*/ 1462 h 1462"/>
                <a:gd name="T8" fmla="*/ 385 w 395"/>
                <a:gd name="T9" fmla="*/ 0 h 1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1462"/>
                <a:gd name="T17" fmla="*/ 395 w 395"/>
                <a:gd name="T18" fmla="*/ 1462 h 1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1462">
                  <a:moveTo>
                    <a:pt x="385" y="0"/>
                  </a:moveTo>
                  <a:lnTo>
                    <a:pt x="2" y="49"/>
                  </a:lnTo>
                  <a:lnTo>
                    <a:pt x="0" y="1295"/>
                  </a:lnTo>
                  <a:lnTo>
                    <a:pt x="395" y="146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79788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4" name="Freeform 52"/>
            <p:cNvSpPr>
              <a:spLocks/>
            </p:cNvSpPr>
            <p:nvPr/>
          </p:nvSpPr>
          <p:spPr bwMode="auto">
            <a:xfrm>
              <a:off x="8029575" y="3622675"/>
              <a:ext cx="1006475" cy="1841500"/>
            </a:xfrm>
            <a:custGeom>
              <a:avLst/>
              <a:gdLst>
                <a:gd name="T0" fmla="*/ 0 w 634"/>
                <a:gd name="T1" fmla="*/ 0 h 1160"/>
                <a:gd name="T2" fmla="*/ 627 w 634"/>
                <a:gd name="T3" fmla="*/ 10 h 1160"/>
                <a:gd name="T4" fmla="*/ 634 w 634"/>
                <a:gd name="T5" fmla="*/ 1021 h 1160"/>
                <a:gd name="T6" fmla="*/ 568 w 634"/>
                <a:gd name="T7" fmla="*/ 1074 h 1160"/>
                <a:gd name="T8" fmla="*/ 525 w 634"/>
                <a:gd name="T9" fmla="*/ 1103 h 1160"/>
                <a:gd name="T10" fmla="*/ 486 w 634"/>
                <a:gd name="T11" fmla="*/ 1124 h 1160"/>
                <a:gd name="T12" fmla="*/ 434 w 634"/>
                <a:gd name="T13" fmla="*/ 1150 h 1160"/>
                <a:gd name="T14" fmla="*/ 370 w 634"/>
                <a:gd name="T15" fmla="*/ 1159 h 1160"/>
                <a:gd name="T16" fmla="*/ 278 w 634"/>
                <a:gd name="T17" fmla="*/ 1160 h 1160"/>
                <a:gd name="T18" fmla="*/ 173 w 634"/>
                <a:gd name="T19" fmla="*/ 1136 h 1160"/>
                <a:gd name="T20" fmla="*/ 66 w 634"/>
                <a:gd name="T21" fmla="*/ 1088 h 1160"/>
                <a:gd name="T22" fmla="*/ 9 w 634"/>
                <a:gd name="T23" fmla="*/ 1021 h 1160"/>
                <a:gd name="T24" fmla="*/ 0 w 634"/>
                <a:gd name="T25" fmla="*/ 0 h 11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4"/>
                <a:gd name="T40" fmla="*/ 0 h 1160"/>
                <a:gd name="T41" fmla="*/ 634 w 634"/>
                <a:gd name="T42" fmla="*/ 1160 h 11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4" h="1160">
                  <a:moveTo>
                    <a:pt x="0" y="0"/>
                  </a:moveTo>
                  <a:lnTo>
                    <a:pt x="627" y="10"/>
                  </a:lnTo>
                  <a:lnTo>
                    <a:pt x="634" y="1021"/>
                  </a:lnTo>
                  <a:lnTo>
                    <a:pt x="568" y="1074"/>
                  </a:lnTo>
                  <a:lnTo>
                    <a:pt x="525" y="1103"/>
                  </a:lnTo>
                  <a:lnTo>
                    <a:pt x="486" y="1124"/>
                  </a:lnTo>
                  <a:lnTo>
                    <a:pt x="434" y="1150"/>
                  </a:lnTo>
                  <a:lnTo>
                    <a:pt x="370" y="1159"/>
                  </a:lnTo>
                  <a:lnTo>
                    <a:pt x="278" y="1160"/>
                  </a:lnTo>
                  <a:lnTo>
                    <a:pt x="173" y="1136"/>
                  </a:lnTo>
                  <a:lnTo>
                    <a:pt x="66" y="1088"/>
                  </a:lnTo>
                  <a:lnTo>
                    <a:pt x="9" y="10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5" name="Freeform 53"/>
            <p:cNvSpPr>
              <a:spLocks/>
            </p:cNvSpPr>
            <p:nvPr/>
          </p:nvSpPr>
          <p:spPr bwMode="auto">
            <a:xfrm>
              <a:off x="7419975" y="3763963"/>
              <a:ext cx="571500" cy="2159000"/>
            </a:xfrm>
            <a:custGeom>
              <a:avLst/>
              <a:gdLst>
                <a:gd name="T0" fmla="*/ 1 w 360"/>
                <a:gd name="T1" fmla="*/ 37 h 1360"/>
                <a:gd name="T2" fmla="*/ 356 w 360"/>
                <a:gd name="T3" fmla="*/ 0 h 1360"/>
                <a:gd name="T4" fmla="*/ 360 w 360"/>
                <a:gd name="T5" fmla="*/ 1360 h 1360"/>
                <a:gd name="T6" fmla="*/ 0 w 360"/>
                <a:gd name="T7" fmla="*/ 1204 h 1360"/>
                <a:gd name="T8" fmla="*/ 1 w 360"/>
                <a:gd name="T9" fmla="*/ 37 h 1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360"/>
                <a:gd name="T17" fmla="*/ 360 w 360"/>
                <a:gd name="T18" fmla="*/ 1360 h 1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360">
                  <a:moveTo>
                    <a:pt x="1" y="37"/>
                  </a:moveTo>
                  <a:lnTo>
                    <a:pt x="356" y="0"/>
                  </a:lnTo>
                  <a:lnTo>
                    <a:pt x="360" y="1360"/>
                  </a:lnTo>
                  <a:lnTo>
                    <a:pt x="0" y="1204"/>
                  </a:lnTo>
                  <a:lnTo>
                    <a:pt x="1" y="37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6" name="Freeform 54"/>
            <p:cNvSpPr>
              <a:spLocks/>
            </p:cNvSpPr>
            <p:nvPr/>
          </p:nvSpPr>
          <p:spPr bwMode="auto">
            <a:xfrm>
              <a:off x="7426325" y="3824288"/>
              <a:ext cx="28575" cy="46038"/>
            </a:xfrm>
            <a:custGeom>
              <a:avLst/>
              <a:gdLst>
                <a:gd name="T0" fmla="*/ 182 w 183"/>
                <a:gd name="T1" fmla="*/ 144 h 286"/>
                <a:gd name="T2" fmla="*/ 91 w 183"/>
                <a:gd name="T3" fmla="*/ 286 h 286"/>
                <a:gd name="T4" fmla="*/ 1 w 183"/>
                <a:gd name="T5" fmla="*/ 143 h 286"/>
                <a:gd name="T6" fmla="*/ 93 w 183"/>
                <a:gd name="T7" fmla="*/ 1 h 286"/>
                <a:gd name="T8" fmla="*/ 182 w 183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286"/>
                <a:gd name="T17" fmla="*/ 183 w 183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286">
                  <a:moveTo>
                    <a:pt x="182" y="144"/>
                  </a:moveTo>
                  <a:cubicBezTo>
                    <a:pt x="182" y="223"/>
                    <a:pt x="141" y="286"/>
                    <a:pt x="91" y="286"/>
                  </a:cubicBezTo>
                  <a:cubicBezTo>
                    <a:pt x="40" y="285"/>
                    <a:pt x="0" y="221"/>
                    <a:pt x="1" y="143"/>
                  </a:cubicBezTo>
                  <a:cubicBezTo>
                    <a:pt x="2" y="64"/>
                    <a:pt x="43" y="0"/>
                    <a:pt x="93" y="1"/>
                  </a:cubicBezTo>
                  <a:cubicBezTo>
                    <a:pt x="143" y="1"/>
                    <a:pt x="183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7" name="Freeform 55"/>
            <p:cNvSpPr>
              <a:spLocks/>
            </p:cNvSpPr>
            <p:nvPr/>
          </p:nvSpPr>
          <p:spPr bwMode="auto">
            <a:xfrm>
              <a:off x="7959725" y="5861050"/>
              <a:ext cx="30162" cy="46038"/>
            </a:xfrm>
            <a:custGeom>
              <a:avLst/>
              <a:gdLst>
                <a:gd name="T0" fmla="*/ 182 w 182"/>
                <a:gd name="T1" fmla="*/ 144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4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4"/>
                    <a:pt x="42" y="0"/>
                    <a:pt x="92" y="0"/>
                  </a:cubicBezTo>
                  <a:cubicBezTo>
                    <a:pt x="142" y="1"/>
                    <a:pt x="182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8" name="Freeform 56"/>
            <p:cNvSpPr>
              <a:spLocks/>
            </p:cNvSpPr>
            <p:nvPr/>
          </p:nvSpPr>
          <p:spPr bwMode="auto">
            <a:xfrm>
              <a:off x="7424738" y="5632450"/>
              <a:ext cx="28575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9" name="Freeform 57"/>
            <p:cNvSpPr>
              <a:spLocks/>
            </p:cNvSpPr>
            <p:nvPr/>
          </p:nvSpPr>
          <p:spPr bwMode="auto">
            <a:xfrm>
              <a:off x="7954963" y="3770313"/>
              <a:ext cx="30162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0" name="Freeform 58"/>
            <p:cNvSpPr>
              <a:spLocks/>
            </p:cNvSpPr>
            <p:nvPr/>
          </p:nvSpPr>
          <p:spPr bwMode="auto">
            <a:xfrm>
              <a:off x="8121650" y="3760788"/>
              <a:ext cx="835025" cy="530225"/>
            </a:xfrm>
            <a:custGeom>
              <a:avLst/>
              <a:gdLst>
                <a:gd name="T0" fmla="*/ 523 w 526"/>
                <a:gd name="T1" fmla="*/ 13 h 334"/>
                <a:gd name="T2" fmla="*/ 526 w 526"/>
                <a:gd name="T3" fmla="*/ 334 h 334"/>
                <a:gd name="T4" fmla="*/ 0 w 526"/>
                <a:gd name="T5" fmla="*/ 331 h 334"/>
                <a:gd name="T6" fmla="*/ 0 w 526"/>
                <a:gd name="T7" fmla="*/ 0 h 334"/>
                <a:gd name="T8" fmla="*/ 520 w 526"/>
                <a:gd name="T9" fmla="*/ 7 h 334"/>
                <a:gd name="T10" fmla="*/ 523 w 526"/>
                <a:gd name="T11" fmla="*/ 13 h 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334"/>
                <a:gd name="T20" fmla="*/ 526 w 526"/>
                <a:gd name="T21" fmla="*/ 334 h 3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334">
                  <a:moveTo>
                    <a:pt x="523" y="13"/>
                  </a:moveTo>
                  <a:lnTo>
                    <a:pt x="526" y="334"/>
                  </a:lnTo>
                  <a:lnTo>
                    <a:pt x="0" y="331"/>
                  </a:lnTo>
                  <a:lnTo>
                    <a:pt x="0" y="0"/>
                  </a:lnTo>
                  <a:lnTo>
                    <a:pt x="520" y="7"/>
                  </a:lnTo>
                  <a:lnTo>
                    <a:pt x="523" y="13"/>
                  </a:lnTo>
                  <a:close/>
                </a:path>
              </a:pathLst>
            </a:custGeom>
            <a:solidFill>
              <a:srgbClr val="636268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1" name="Freeform 59"/>
            <p:cNvSpPr>
              <a:spLocks/>
            </p:cNvSpPr>
            <p:nvPr/>
          </p:nvSpPr>
          <p:spPr bwMode="auto">
            <a:xfrm>
              <a:off x="8150225" y="3797300"/>
              <a:ext cx="769937" cy="130175"/>
            </a:xfrm>
            <a:custGeom>
              <a:avLst/>
              <a:gdLst>
                <a:gd name="T0" fmla="*/ 0 w 485"/>
                <a:gd name="T1" fmla="*/ 0 h 82"/>
                <a:gd name="T2" fmla="*/ 485 w 485"/>
                <a:gd name="T3" fmla="*/ 6 h 82"/>
                <a:gd name="T4" fmla="*/ 485 w 485"/>
                <a:gd name="T5" fmla="*/ 82 h 82"/>
                <a:gd name="T6" fmla="*/ 0 w 485"/>
                <a:gd name="T7" fmla="*/ 82 h 82"/>
                <a:gd name="T8" fmla="*/ 0 w 485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82"/>
                <a:gd name="T17" fmla="*/ 485 w 485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82">
                  <a:moveTo>
                    <a:pt x="0" y="0"/>
                  </a:moveTo>
                  <a:lnTo>
                    <a:pt x="485" y="6"/>
                  </a:lnTo>
                  <a:lnTo>
                    <a:pt x="485" y="82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2" name="Rectangle 60"/>
            <p:cNvSpPr>
              <a:spLocks noChangeArrowheads="1"/>
            </p:cNvSpPr>
            <p:nvPr/>
          </p:nvSpPr>
          <p:spPr bwMode="auto">
            <a:xfrm>
              <a:off x="8796338" y="3892550"/>
              <a:ext cx="93662" cy="6350"/>
            </a:xfrm>
            <a:prstGeom prst="rect">
              <a:avLst/>
            </a:prstGeom>
            <a:solidFill>
              <a:srgbClr val="EDF2F8"/>
            </a:solidFill>
            <a:ln w="1588">
              <a:solidFill>
                <a:srgbClr val="FBEEEE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5653" name="Freeform 61"/>
            <p:cNvSpPr>
              <a:spLocks/>
            </p:cNvSpPr>
            <p:nvPr/>
          </p:nvSpPr>
          <p:spPr bwMode="auto">
            <a:xfrm>
              <a:off x="8164513" y="3829050"/>
              <a:ext cx="731837" cy="34925"/>
            </a:xfrm>
            <a:custGeom>
              <a:avLst/>
              <a:gdLst>
                <a:gd name="T0" fmla="*/ 0 w 461"/>
                <a:gd name="T1" fmla="*/ 0 h 22"/>
                <a:gd name="T2" fmla="*/ 461 w 461"/>
                <a:gd name="T3" fmla="*/ 5 h 22"/>
                <a:gd name="T4" fmla="*/ 461 w 461"/>
                <a:gd name="T5" fmla="*/ 22 h 22"/>
                <a:gd name="T6" fmla="*/ 1 w 461"/>
                <a:gd name="T7" fmla="*/ 17 h 22"/>
                <a:gd name="T8" fmla="*/ 0 w 4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1"/>
                <a:gd name="T16" fmla="*/ 0 h 22"/>
                <a:gd name="T17" fmla="*/ 461 w 4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1" h="22">
                  <a:moveTo>
                    <a:pt x="0" y="0"/>
                  </a:moveTo>
                  <a:lnTo>
                    <a:pt x="461" y="5"/>
                  </a:lnTo>
                  <a:lnTo>
                    <a:pt x="461" y="22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4" name="Freeform 62"/>
            <p:cNvSpPr>
              <a:spLocks/>
            </p:cNvSpPr>
            <p:nvPr/>
          </p:nvSpPr>
          <p:spPr bwMode="auto">
            <a:xfrm>
              <a:off x="8154988" y="3949700"/>
              <a:ext cx="766762" cy="150813"/>
            </a:xfrm>
            <a:custGeom>
              <a:avLst/>
              <a:gdLst>
                <a:gd name="T0" fmla="*/ 0 w 483"/>
                <a:gd name="T1" fmla="*/ 2 h 95"/>
                <a:gd name="T2" fmla="*/ 482 w 483"/>
                <a:gd name="T3" fmla="*/ 0 h 95"/>
                <a:gd name="T4" fmla="*/ 483 w 483"/>
                <a:gd name="T5" fmla="*/ 95 h 95"/>
                <a:gd name="T6" fmla="*/ 3 w 483"/>
                <a:gd name="T7" fmla="*/ 95 h 95"/>
                <a:gd name="T8" fmla="*/ 0 w 483"/>
                <a:gd name="T9" fmla="*/ 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95"/>
                <a:gd name="T17" fmla="*/ 483 w 483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95">
                  <a:moveTo>
                    <a:pt x="0" y="2"/>
                  </a:moveTo>
                  <a:lnTo>
                    <a:pt x="482" y="0"/>
                  </a:lnTo>
                  <a:lnTo>
                    <a:pt x="483" y="95"/>
                  </a:lnTo>
                  <a:lnTo>
                    <a:pt x="3" y="9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5" name="Freeform 63"/>
            <p:cNvSpPr>
              <a:spLocks/>
            </p:cNvSpPr>
            <p:nvPr/>
          </p:nvSpPr>
          <p:spPr bwMode="auto">
            <a:xfrm>
              <a:off x="8151813" y="4121150"/>
              <a:ext cx="774700" cy="153988"/>
            </a:xfrm>
            <a:custGeom>
              <a:avLst/>
              <a:gdLst>
                <a:gd name="T0" fmla="*/ 0 w 488"/>
                <a:gd name="T1" fmla="*/ 0 h 97"/>
                <a:gd name="T2" fmla="*/ 486 w 488"/>
                <a:gd name="T3" fmla="*/ 1 h 97"/>
                <a:gd name="T4" fmla="*/ 488 w 488"/>
                <a:gd name="T5" fmla="*/ 97 h 97"/>
                <a:gd name="T6" fmla="*/ 4 w 488"/>
                <a:gd name="T7" fmla="*/ 93 h 97"/>
                <a:gd name="T8" fmla="*/ 0 w 488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97"/>
                <a:gd name="T17" fmla="*/ 488 w 488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97">
                  <a:moveTo>
                    <a:pt x="0" y="0"/>
                  </a:moveTo>
                  <a:lnTo>
                    <a:pt x="486" y="1"/>
                  </a:lnTo>
                  <a:lnTo>
                    <a:pt x="488" y="97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6" name="Freeform 64"/>
            <p:cNvSpPr>
              <a:spLocks/>
            </p:cNvSpPr>
            <p:nvPr/>
          </p:nvSpPr>
          <p:spPr bwMode="auto">
            <a:xfrm>
              <a:off x="8124825" y="4330700"/>
              <a:ext cx="561975" cy="130175"/>
            </a:xfrm>
            <a:custGeom>
              <a:avLst/>
              <a:gdLst>
                <a:gd name="T0" fmla="*/ 354 w 354"/>
                <a:gd name="T1" fmla="*/ 24 h 82"/>
                <a:gd name="T2" fmla="*/ 209 w 354"/>
                <a:gd name="T3" fmla="*/ 21 h 82"/>
                <a:gd name="T4" fmla="*/ 200 w 354"/>
                <a:gd name="T5" fmla="*/ 5 h 82"/>
                <a:gd name="T6" fmla="*/ 183 w 354"/>
                <a:gd name="T7" fmla="*/ 1 h 82"/>
                <a:gd name="T8" fmla="*/ 149 w 354"/>
                <a:gd name="T9" fmla="*/ 0 h 82"/>
                <a:gd name="T10" fmla="*/ 131 w 354"/>
                <a:gd name="T11" fmla="*/ 15 h 82"/>
                <a:gd name="T12" fmla="*/ 127 w 354"/>
                <a:gd name="T13" fmla="*/ 23 h 82"/>
                <a:gd name="T14" fmla="*/ 0 w 354"/>
                <a:gd name="T15" fmla="*/ 21 h 82"/>
                <a:gd name="T16" fmla="*/ 3 w 354"/>
                <a:gd name="T17" fmla="*/ 54 h 82"/>
                <a:gd name="T18" fmla="*/ 130 w 354"/>
                <a:gd name="T19" fmla="*/ 57 h 82"/>
                <a:gd name="T20" fmla="*/ 139 w 354"/>
                <a:gd name="T21" fmla="*/ 72 h 82"/>
                <a:gd name="T22" fmla="*/ 162 w 354"/>
                <a:gd name="T23" fmla="*/ 81 h 82"/>
                <a:gd name="T24" fmla="*/ 190 w 354"/>
                <a:gd name="T25" fmla="*/ 82 h 82"/>
                <a:gd name="T26" fmla="*/ 213 w 354"/>
                <a:gd name="T27" fmla="*/ 69 h 82"/>
                <a:gd name="T28" fmla="*/ 213 w 354"/>
                <a:gd name="T29" fmla="*/ 57 h 82"/>
                <a:gd name="T30" fmla="*/ 352 w 354"/>
                <a:gd name="T31" fmla="*/ 58 h 82"/>
                <a:gd name="T32" fmla="*/ 354 w 354"/>
                <a:gd name="T33" fmla="*/ 24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4"/>
                <a:gd name="T52" fmla="*/ 0 h 82"/>
                <a:gd name="T53" fmla="*/ 354 w 35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4" h="82">
                  <a:moveTo>
                    <a:pt x="354" y="24"/>
                  </a:moveTo>
                  <a:lnTo>
                    <a:pt x="209" y="21"/>
                  </a:lnTo>
                  <a:lnTo>
                    <a:pt x="200" y="5"/>
                  </a:lnTo>
                  <a:lnTo>
                    <a:pt x="183" y="1"/>
                  </a:lnTo>
                  <a:lnTo>
                    <a:pt x="149" y="0"/>
                  </a:lnTo>
                  <a:lnTo>
                    <a:pt x="131" y="15"/>
                  </a:lnTo>
                  <a:lnTo>
                    <a:pt x="127" y="23"/>
                  </a:lnTo>
                  <a:lnTo>
                    <a:pt x="0" y="21"/>
                  </a:lnTo>
                  <a:lnTo>
                    <a:pt x="3" y="54"/>
                  </a:lnTo>
                  <a:lnTo>
                    <a:pt x="130" y="57"/>
                  </a:lnTo>
                  <a:lnTo>
                    <a:pt x="139" y="72"/>
                  </a:lnTo>
                  <a:lnTo>
                    <a:pt x="162" y="81"/>
                  </a:lnTo>
                  <a:lnTo>
                    <a:pt x="190" y="82"/>
                  </a:lnTo>
                  <a:lnTo>
                    <a:pt x="213" y="69"/>
                  </a:lnTo>
                  <a:lnTo>
                    <a:pt x="213" y="57"/>
                  </a:lnTo>
                  <a:lnTo>
                    <a:pt x="352" y="58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36353A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7" name="Freeform 65"/>
            <p:cNvSpPr>
              <a:spLocks/>
            </p:cNvSpPr>
            <p:nvPr/>
          </p:nvSpPr>
          <p:spPr bwMode="auto">
            <a:xfrm>
              <a:off x="8147050" y="4383088"/>
              <a:ext cx="514350" cy="19050"/>
            </a:xfrm>
            <a:custGeom>
              <a:avLst/>
              <a:gdLst>
                <a:gd name="T0" fmla="*/ 324 w 324"/>
                <a:gd name="T1" fmla="*/ 3 h 12"/>
                <a:gd name="T2" fmla="*/ 0 w 324"/>
                <a:gd name="T3" fmla="*/ 0 h 12"/>
                <a:gd name="T4" fmla="*/ 0 w 324"/>
                <a:gd name="T5" fmla="*/ 8 h 12"/>
                <a:gd name="T6" fmla="*/ 321 w 324"/>
                <a:gd name="T7" fmla="*/ 12 h 12"/>
                <a:gd name="T8" fmla="*/ 324 w 324"/>
                <a:gd name="T9" fmla="*/ 3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12"/>
                <a:gd name="T17" fmla="*/ 324 w 324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12">
                  <a:moveTo>
                    <a:pt x="324" y="3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21" y="12"/>
                  </a:lnTo>
                  <a:lnTo>
                    <a:pt x="324" y="3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8" name="Freeform 66"/>
            <p:cNvSpPr>
              <a:spLocks/>
            </p:cNvSpPr>
            <p:nvPr/>
          </p:nvSpPr>
          <p:spPr bwMode="auto">
            <a:xfrm>
              <a:off x="8461375" y="4718050"/>
              <a:ext cx="184150" cy="192088"/>
            </a:xfrm>
            <a:custGeom>
              <a:avLst/>
              <a:gdLst>
                <a:gd name="T0" fmla="*/ 1140 w 1143"/>
                <a:gd name="T1" fmla="*/ 602 h 1195"/>
                <a:gd name="T2" fmla="*/ 566 w 1143"/>
                <a:gd name="T3" fmla="*/ 1193 h 1195"/>
                <a:gd name="T4" fmla="*/ 2 w 1143"/>
                <a:gd name="T5" fmla="*/ 593 h 1195"/>
                <a:gd name="T6" fmla="*/ 576 w 1143"/>
                <a:gd name="T7" fmla="*/ 3 h 1195"/>
                <a:gd name="T8" fmla="*/ 1140 w 1143"/>
                <a:gd name="T9" fmla="*/ 602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1195"/>
                <a:gd name="T17" fmla="*/ 1143 w 1143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1195">
                  <a:moveTo>
                    <a:pt x="1140" y="602"/>
                  </a:moveTo>
                  <a:cubicBezTo>
                    <a:pt x="1137" y="931"/>
                    <a:pt x="881" y="1195"/>
                    <a:pt x="566" y="1193"/>
                  </a:cubicBezTo>
                  <a:cubicBezTo>
                    <a:pt x="252" y="1190"/>
                    <a:pt x="0" y="922"/>
                    <a:pt x="2" y="593"/>
                  </a:cubicBezTo>
                  <a:cubicBezTo>
                    <a:pt x="5" y="265"/>
                    <a:pt x="262" y="0"/>
                    <a:pt x="576" y="3"/>
                  </a:cubicBezTo>
                  <a:cubicBezTo>
                    <a:pt x="890" y="5"/>
                    <a:pt x="1143" y="274"/>
                    <a:pt x="1140" y="602"/>
                  </a:cubicBezTo>
                  <a:close/>
                </a:path>
              </a:pathLst>
            </a:custGeom>
            <a:solidFill>
              <a:srgbClr val="7E7E85"/>
            </a:solidFill>
            <a:ln w="6350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9" name="Freeform 67"/>
            <p:cNvSpPr>
              <a:spLocks/>
            </p:cNvSpPr>
            <p:nvPr/>
          </p:nvSpPr>
          <p:spPr bwMode="auto">
            <a:xfrm>
              <a:off x="8501063" y="4759325"/>
              <a:ext cx="103187" cy="100013"/>
            </a:xfrm>
            <a:custGeom>
              <a:avLst/>
              <a:gdLst>
                <a:gd name="T0" fmla="*/ 642 w 644"/>
                <a:gd name="T1" fmla="*/ 315 h 625"/>
                <a:gd name="T2" fmla="*/ 320 w 644"/>
                <a:gd name="T3" fmla="*/ 623 h 625"/>
                <a:gd name="T4" fmla="*/ 2 w 644"/>
                <a:gd name="T5" fmla="*/ 310 h 625"/>
                <a:gd name="T6" fmla="*/ 324 w 644"/>
                <a:gd name="T7" fmla="*/ 1 h 625"/>
                <a:gd name="T8" fmla="*/ 642 w 644"/>
                <a:gd name="T9" fmla="*/ 315 h 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4"/>
                <a:gd name="T16" fmla="*/ 0 h 625"/>
                <a:gd name="T17" fmla="*/ 644 w 644"/>
                <a:gd name="T18" fmla="*/ 625 h 6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4" h="625">
                  <a:moveTo>
                    <a:pt x="642" y="315"/>
                  </a:moveTo>
                  <a:cubicBezTo>
                    <a:pt x="641" y="486"/>
                    <a:pt x="497" y="625"/>
                    <a:pt x="320" y="623"/>
                  </a:cubicBezTo>
                  <a:cubicBezTo>
                    <a:pt x="143" y="622"/>
                    <a:pt x="0" y="481"/>
                    <a:pt x="2" y="310"/>
                  </a:cubicBezTo>
                  <a:cubicBezTo>
                    <a:pt x="3" y="138"/>
                    <a:pt x="147" y="0"/>
                    <a:pt x="324" y="1"/>
                  </a:cubicBezTo>
                  <a:cubicBezTo>
                    <a:pt x="501" y="3"/>
                    <a:pt x="644" y="143"/>
                    <a:pt x="642" y="3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0" name="Freeform 68"/>
            <p:cNvSpPr>
              <a:spLocks/>
            </p:cNvSpPr>
            <p:nvPr/>
          </p:nvSpPr>
          <p:spPr bwMode="auto">
            <a:xfrm>
              <a:off x="8037513" y="4519613"/>
              <a:ext cx="993775" cy="17463"/>
            </a:xfrm>
            <a:custGeom>
              <a:avLst/>
              <a:gdLst>
                <a:gd name="T0" fmla="*/ 0 w 626"/>
                <a:gd name="T1" fmla="*/ 0 h 11"/>
                <a:gd name="T2" fmla="*/ 626 w 626"/>
                <a:gd name="T3" fmla="*/ 5 h 11"/>
                <a:gd name="T4" fmla="*/ 626 w 626"/>
                <a:gd name="T5" fmla="*/ 11 h 11"/>
                <a:gd name="T6" fmla="*/ 0 w 626"/>
                <a:gd name="T7" fmla="*/ 8 h 11"/>
                <a:gd name="T8" fmla="*/ 0 w 62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6"/>
                <a:gd name="T16" fmla="*/ 0 h 11"/>
                <a:gd name="T17" fmla="*/ 626 w 62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6" h="11">
                  <a:moveTo>
                    <a:pt x="0" y="0"/>
                  </a:moveTo>
                  <a:lnTo>
                    <a:pt x="626" y="5"/>
                  </a:lnTo>
                  <a:lnTo>
                    <a:pt x="62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619"/>
            </a:solidFill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1" name="Freeform 69"/>
            <p:cNvSpPr>
              <a:spLocks/>
            </p:cNvSpPr>
            <p:nvPr/>
          </p:nvSpPr>
          <p:spPr bwMode="auto">
            <a:xfrm>
              <a:off x="8434388" y="4984750"/>
              <a:ext cx="246062" cy="287338"/>
            </a:xfrm>
            <a:custGeom>
              <a:avLst/>
              <a:gdLst>
                <a:gd name="T0" fmla="*/ 1526 w 1530"/>
                <a:gd name="T1" fmla="*/ 899 h 1787"/>
                <a:gd name="T2" fmla="*/ 758 w 1530"/>
                <a:gd name="T3" fmla="*/ 1784 h 1787"/>
                <a:gd name="T4" fmla="*/ 4 w 1530"/>
                <a:gd name="T5" fmla="*/ 887 h 1787"/>
                <a:gd name="T6" fmla="*/ 772 w 1530"/>
                <a:gd name="T7" fmla="*/ 3 h 1787"/>
                <a:gd name="T8" fmla="*/ 1526 w 1530"/>
                <a:gd name="T9" fmla="*/ 899 h 17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0"/>
                <a:gd name="T16" fmla="*/ 0 h 1787"/>
                <a:gd name="T17" fmla="*/ 1530 w 1530"/>
                <a:gd name="T18" fmla="*/ 1787 h 17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0" h="1787">
                  <a:moveTo>
                    <a:pt x="1526" y="899"/>
                  </a:moveTo>
                  <a:cubicBezTo>
                    <a:pt x="1522" y="1391"/>
                    <a:pt x="1178" y="1787"/>
                    <a:pt x="758" y="1784"/>
                  </a:cubicBezTo>
                  <a:cubicBezTo>
                    <a:pt x="337" y="1781"/>
                    <a:pt x="0" y="1379"/>
                    <a:pt x="4" y="887"/>
                  </a:cubicBezTo>
                  <a:cubicBezTo>
                    <a:pt x="8" y="396"/>
                    <a:pt x="351" y="0"/>
                    <a:pt x="772" y="3"/>
                  </a:cubicBezTo>
                  <a:cubicBezTo>
                    <a:pt x="1192" y="6"/>
                    <a:pt x="1530" y="408"/>
                    <a:pt x="1526" y="8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8020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2" name="Freeform 70"/>
            <p:cNvSpPr>
              <a:spLocks/>
            </p:cNvSpPr>
            <p:nvPr/>
          </p:nvSpPr>
          <p:spPr bwMode="auto">
            <a:xfrm>
              <a:off x="8039100" y="5240338"/>
              <a:ext cx="993775" cy="423863"/>
            </a:xfrm>
            <a:custGeom>
              <a:avLst/>
              <a:gdLst>
                <a:gd name="T0" fmla="*/ 626 w 626"/>
                <a:gd name="T1" fmla="*/ 0 h 267"/>
                <a:gd name="T2" fmla="*/ 565 w 626"/>
                <a:gd name="T3" fmla="*/ 53 h 267"/>
                <a:gd name="T4" fmla="*/ 518 w 626"/>
                <a:gd name="T5" fmla="*/ 85 h 267"/>
                <a:gd name="T6" fmla="*/ 431 w 626"/>
                <a:gd name="T7" fmla="*/ 130 h 267"/>
                <a:gd name="T8" fmla="*/ 367 w 626"/>
                <a:gd name="T9" fmla="*/ 138 h 267"/>
                <a:gd name="T10" fmla="*/ 278 w 626"/>
                <a:gd name="T11" fmla="*/ 141 h 267"/>
                <a:gd name="T12" fmla="*/ 169 w 626"/>
                <a:gd name="T13" fmla="*/ 118 h 267"/>
                <a:gd name="T14" fmla="*/ 63 w 626"/>
                <a:gd name="T15" fmla="*/ 70 h 267"/>
                <a:gd name="T16" fmla="*/ 5 w 626"/>
                <a:gd name="T17" fmla="*/ 3 h 267"/>
                <a:gd name="T18" fmla="*/ 0 w 626"/>
                <a:gd name="T19" fmla="*/ 2 h 267"/>
                <a:gd name="T20" fmla="*/ 17 w 626"/>
                <a:gd name="T21" fmla="*/ 97 h 267"/>
                <a:gd name="T22" fmla="*/ 78 w 626"/>
                <a:gd name="T23" fmla="*/ 191 h 267"/>
                <a:gd name="T24" fmla="*/ 159 w 626"/>
                <a:gd name="T25" fmla="*/ 241 h 267"/>
                <a:gd name="T26" fmla="*/ 291 w 626"/>
                <a:gd name="T27" fmla="*/ 267 h 267"/>
                <a:gd name="T28" fmla="*/ 438 w 626"/>
                <a:gd name="T29" fmla="*/ 249 h 267"/>
                <a:gd name="T30" fmla="*/ 535 w 626"/>
                <a:gd name="T31" fmla="*/ 193 h 267"/>
                <a:gd name="T32" fmla="*/ 593 w 626"/>
                <a:gd name="T33" fmla="*/ 122 h 267"/>
                <a:gd name="T34" fmla="*/ 626 w 626"/>
                <a:gd name="T35" fmla="*/ 0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6"/>
                <a:gd name="T55" fmla="*/ 0 h 267"/>
                <a:gd name="T56" fmla="*/ 626 w 626"/>
                <a:gd name="T57" fmla="*/ 267 h 2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6" h="267">
                  <a:moveTo>
                    <a:pt x="626" y="0"/>
                  </a:moveTo>
                  <a:lnTo>
                    <a:pt x="565" y="53"/>
                  </a:lnTo>
                  <a:lnTo>
                    <a:pt x="518" y="85"/>
                  </a:lnTo>
                  <a:lnTo>
                    <a:pt x="431" y="130"/>
                  </a:lnTo>
                  <a:lnTo>
                    <a:pt x="367" y="138"/>
                  </a:lnTo>
                  <a:lnTo>
                    <a:pt x="278" y="141"/>
                  </a:lnTo>
                  <a:lnTo>
                    <a:pt x="169" y="118"/>
                  </a:lnTo>
                  <a:lnTo>
                    <a:pt x="63" y="70"/>
                  </a:lnTo>
                  <a:lnTo>
                    <a:pt x="5" y="3"/>
                  </a:lnTo>
                  <a:lnTo>
                    <a:pt x="0" y="2"/>
                  </a:lnTo>
                  <a:lnTo>
                    <a:pt x="17" y="97"/>
                  </a:lnTo>
                  <a:lnTo>
                    <a:pt x="78" y="191"/>
                  </a:lnTo>
                  <a:lnTo>
                    <a:pt x="159" y="241"/>
                  </a:lnTo>
                  <a:lnTo>
                    <a:pt x="291" y="267"/>
                  </a:lnTo>
                  <a:lnTo>
                    <a:pt x="438" y="249"/>
                  </a:lnTo>
                  <a:lnTo>
                    <a:pt x="535" y="193"/>
                  </a:lnTo>
                  <a:lnTo>
                    <a:pt x="593" y="12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B3A4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3" name="Freeform 71"/>
            <p:cNvSpPr>
              <a:spLocks/>
            </p:cNvSpPr>
            <p:nvPr/>
          </p:nvSpPr>
          <p:spPr bwMode="auto">
            <a:xfrm>
              <a:off x="8039100" y="5240338"/>
              <a:ext cx="1008062" cy="700088"/>
            </a:xfrm>
            <a:custGeom>
              <a:avLst/>
              <a:gdLst>
                <a:gd name="T0" fmla="*/ 0 w 635"/>
                <a:gd name="T1" fmla="*/ 20 h 441"/>
                <a:gd name="T2" fmla="*/ 2 w 635"/>
                <a:gd name="T3" fmla="*/ 441 h 441"/>
                <a:gd name="T4" fmla="*/ 635 w 635"/>
                <a:gd name="T5" fmla="*/ 418 h 441"/>
                <a:gd name="T6" fmla="*/ 630 w 635"/>
                <a:gd name="T7" fmla="*/ 390 h 441"/>
                <a:gd name="T8" fmla="*/ 628 w 635"/>
                <a:gd name="T9" fmla="*/ 0 h 441"/>
                <a:gd name="T10" fmla="*/ 596 w 635"/>
                <a:gd name="T11" fmla="*/ 118 h 441"/>
                <a:gd name="T12" fmla="*/ 532 w 635"/>
                <a:gd name="T13" fmla="*/ 195 h 441"/>
                <a:gd name="T14" fmla="*/ 438 w 635"/>
                <a:gd name="T15" fmla="*/ 249 h 441"/>
                <a:gd name="T16" fmla="*/ 291 w 635"/>
                <a:gd name="T17" fmla="*/ 268 h 441"/>
                <a:gd name="T18" fmla="*/ 157 w 635"/>
                <a:gd name="T19" fmla="*/ 241 h 441"/>
                <a:gd name="T20" fmla="*/ 76 w 635"/>
                <a:gd name="T21" fmla="*/ 192 h 441"/>
                <a:gd name="T22" fmla="*/ 16 w 635"/>
                <a:gd name="T23" fmla="*/ 97 h 441"/>
                <a:gd name="T24" fmla="*/ 0 w 635"/>
                <a:gd name="T25" fmla="*/ 20 h 4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5"/>
                <a:gd name="T40" fmla="*/ 0 h 441"/>
                <a:gd name="T41" fmla="*/ 635 w 635"/>
                <a:gd name="T42" fmla="*/ 441 h 4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5" h="441">
                  <a:moveTo>
                    <a:pt x="0" y="20"/>
                  </a:moveTo>
                  <a:lnTo>
                    <a:pt x="2" y="441"/>
                  </a:lnTo>
                  <a:lnTo>
                    <a:pt x="635" y="418"/>
                  </a:lnTo>
                  <a:lnTo>
                    <a:pt x="630" y="390"/>
                  </a:lnTo>
                  <a:lnTo>
                    <a:pt x="628" y="0"/>
                  </a:lnTo>
                  <a:lnTo>
                    <a:pt x="596" y="118"/>
                  </a:lnTo>
                  <a:lnTo>
                    <a:pt x="532" y="195"/>
                  </a:lnTo>
                  <a:lnTo>
                    <a:pt x="438" y="249"/>
                  </a:lnTo>
                  <a:lnTo>
                    <a:pt x="291" y="268"/>
                  </a:lnTo>
                  <a:lnTo>
                    <a:pt x="157" y="241"/>
                  </a:lnTo>
                  <a:lnTo>
                    <a:pt x="76" y="192"/>
                  </a:lnTo>
                  <a:lnTo>
                    <a:pt x="16" y="9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F5E66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4" name="Freeform 72"/>
            <p:cNvSpPr>
              <a:spLocks/>
            </p:cNvSpPr>
            <p:nvPr/>
          </p:nvSpPr>
          <p:spPr bwMode="auto">
            <a:xfrm>
              <a:off x="8416925" y="5716588"/>
              <a:ext cx="350837" cy="142875"/>
            </a:xfrm>
            <a:custGeom>
              <a:avLst/>
              <a:gdLst>
                <a:gd name="T0" fmla="*/ 198 w 221"/>
                <a:gd name="T1" fmla="*/ 84 h 90"/>
                <a:gd name="T2" fmla="*/ 218 w 221"/>
                <a:gd name="T3" fmla="*/ 61 h 90"/>
                <a:gd name="T4" fmla="*/ 221 w 221"/>
                <a:gd name="T5" fmla="*/ 26 h 90"/>
                <a:gd name="T6" fmla="*/ 202 w 221"/>
                <a:gd name="T7" fmla="*/ 0 h 90"/>
                <a:gd name="T8" fmla="*/ 20 w 221"/>
                <a:gd name="T9" fmla="*/ 1 h 90"/>
                <a:gd name="T10" fmla="*/ 0 w 221"/>
                <a:gd name="T11" fmla="*/ 26 h 90"/>
                <a:gd name="T12" fmla="*/ 1 w 221"/>
                <a:gd name="T13" fmla="*/ 65 h 90"/>
                <a:gd name="T14" fmla="*/ 18 w 221"/>
                <a:gd name="T15" fmla="*/ 90 h 90"/>
                <a:gd name="T16" fmla="*/ 198 w 221"/>
                <a:gd name="T17" fmla="*/ 8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90"/>
                <a:gd name="T29" fmla="*/ 221 w 221"/>
                <a:gd name="T30" fmla="*/ 90 h 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90">
                  <a:moveTo>
                    <a:pt x="198" y="84"/>
                  </a:moveTo>
                  <a:lnTo>
                    <a:pt x="218" y="61"/>
                  </a:lnTo>
                  <a:lnTo>
                    <a:pt x="221" y="26"/>
                  </a:lnTo>
                  <a:lnTo>
                    <a:pt x="202" y="0"/>
                  </a:lnTo>
                  <a:lnTo>
                    <a:pt x="20" y="1"/>
                  </a:lnTo>
                  <a:lnTo>
                    <a:pt x="0" y="26"/>
                  </a:lnTo>
                  <a:lnTo>
                    <a:pt x="1" y="65"/>
                  </a:lnTo>
                  <a:lnTo>
                    <a:pt x="18" y="90"/>
                  </a:lnTo>
                  <a:lnTo>
                    <a:pt x="198" y="84"/>
                  </a:lnTo>
                  <a:close/>
                </a:path>
              </a:pathLst>
            </a:custGeom>
            <a:solidFill>
              <a:srgbClr val="454346"/>
            </a:solidFill>
            <a:ln w="15875" cap="flat">
              <a:solidFill>
                <a:srgbClr val="95858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5" name="Freeform 73"/>
            <p:cNvSpPr>
              <a:spLocks/>
            </p:cNvSpPr>
            <p:nvPr/>
          </p:nvSpPr>
          <p:spPr bwMode="auto">
            <a:xfrm>
              <a:off x="8618538" y="5768975"/>
              <a:ext cx="36512" cy="30163"/>
            </a:xfrm>
            <a:custGeom>
              <a:avLst/>
              <a:gdLst>
                <a:gd name="T0" fmla="*/ 224 w 225"/>
                <a:gd name="T1" fmla="*/ 92 h 187"/>
                <a:gd name="T2" fmla="*/ 114 w 225"/>
                <a:gd name="T3" fmla="*/ 186 h 187"/>
                <a:gd name="T4" fmla="*/ 1 w 225"/>
                <a:gd name="T5" fmla="*/ 95 h 187"/>
                <a:gd name="T6" fmla="*/ 111 w 225"/>
                <a:gd name="T7" fmla="*/ 1 h 187"/>
                <a:gd name="T8" fmla="*/ 224 w 225"/>
                <a:gd name="T9" fmla="*/ 92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187"/>
                <a:gd name="T17" fmla="*/ 225 w 225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187">
                  <a:moveTo>
                    <a:pt x="224" y="92"/>
                  </a:moveTo>
                  <a:cubicBezTo>
                    <a:pt x="225" y="143"/>
                    <a:pt x="176" y="185"/>
                    <a:pt x="114" y="186"/>
                  </a:cubicBezTo>
                  <a:cubicBezTo>
                    <a:pt x="53" y="187"/>
                    <a:pt x="2" y="147"/>
                    <a:pt x="1" y="95"/>
                  </a:cubicBezTo>
                  <a:cubicBezTo>
                    <a:pt x="0" y="44"/>
                    <a:pt x="50" y="2"/>
                    <a:pt x="111" y="1"/>
                  </a:cubicBezTo>
                  <a:cubicBezTo>
                    <a:pt x="172" y="0"/>
                    <a:pt x="223" y="40"/>
                    <a:pt x="224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13DB1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6" name="Freeform 74"/>
            <p:cNvSpPr>
              <a:spLocks/>
            </p:cNvSpPr>
            <p:nvPr/>
          </p:nvSpPr>
          <p:spPr bwMode="auto">
            <a:xfrm>
              <a:off x="8688388" y="5767388"/>
              <a:ext cx="34925" cy="30163"/>
            </a:xfrm>
            <a:custGeom>
              <a:avLst/>
              <a:gdLst>
                <a:gd name="T0" fmla="*/ 223 w 224"/>
                <a:gd name="T1" fmla="*/ 92 h 188"/>
                <a:gd name="T2" fmla="*/ 114 w 224"/>
                <a:gd name="T3" fmla="*/ 187 h 188"/>
                <a:gd name="T4" fmla="*/ 1 w 224"/>
                <a:gd name="T5" fmla="*/ 96 h 188"/>
                <a:gd name="T6" fmla="*/ 110 w 224"/>
                <a:gd name="T7" fmla="*/ 1 h 188"/>
                <a:gd name="T8" fmla="*/ 223 w 224"/>
                <a:gd name="T9" fmla="*/ 92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188"/>
                <a:gd name="T17" fmla="*/ 224 w 224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188">
                  <a:moveTo>
                    <a:pt x="223" y="92"/>
                  </a:moveTo>
                  <a:cubicBezTo>
                    <a:pt x="224" y="143"/>
                    <a:pt x="175" y="186"/>
                    <a:pt x="114" y="187"/>
                  </a:cubicBezTo>
                  <a:cubicBezTo>
                    <a:pt x="52" y="188"/>
                    <a:pt x="2" y="147"/>
                    <a:pt x="1" y="96"/>
                  </a:cubicBezTo>
                  <a:cubicBezTo>
                    <a:pt x="0" y="45"/>
                    <a:pt x="49" y="2"/>
                    <a:pt x="110" y="1"/>
                  </a:cubicBezTo>
                  <a:cubicBezTo>
                    <a:pt x="172" y="0"/>
                    <a:pt x="222" y="41"/>
                    <a:pt x="223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F3659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7" name="Freeform 75"/>
            <p:cNvSpPr>
              <a:spLocks/>
            </p:cNvSpPr>
            <p:nvPr/>
          </p:nvSpPr>
          <p:spPr bwMode="auto">
            <a:xfrm>
              <a:off x="8455025" y="5754688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10101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68" name="Freeform 76"/>
            <p:cNvSpPr>
              <a:spLocks/>
            </p:cNvSpPr>
            <p:nvPr/>
          </p:nvSpPr>
          <p:spPr bwMode="auto">
            <a:xfrm>
              <a:off x="8458200" y="5800725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050507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5627" name="Picture 139" descr="zotac-smal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0200" y="4343400"/>
            <a:ext cx="5857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8" name="Picture 103" descr="bitmap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7400" y="4572000"/>
            <a:ext cx="457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9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19400" y="4038600"/>
            <a:ext cx="265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0" name="Picture 105" descr="DV 3500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67400" y="2667000"/>
            <a:ext cx="8318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1" name="Picture 106" descr="MyLaptop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38400" y="4648200"/>
            <a:ext cx="11223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2" name="Picture 107" descr="stampante_architetto_fra_01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3600" y="1828800"/>
            <a:ext cx="7620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3" name="Picture 141" descr="archos-smal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943600" y="1295400"/>
            <a:ext cx="68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4" name="Picture 109" descr="g5967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15000" y="5334000"/>
            <a:ext cx="6905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5" name="Picture 110" descr="g8338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181600" y="3733800"/>
            <a:ext cx="703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6" name="Picture 9" descr="C:\Users\martin\Desktop\EPO\clipart\generic-keyboard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743200" y="1447800"/>
            <a:ext cx="8683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37" name="Group 2538"/>
          <p:cNvGrpSpPr>
            <a:grpSpLocks/>
          </p:cNvGrpSpPr>
          <p:nvPr/>
        </p:nvGrpSpPr>
        <p:grpSpPr bwMode="auto">
          <a:xfrm>
            <a:off x="3797300" y="4389438"/>
            <a:ext cx="1355725" cy="1387475"/>
            <a:chOff x="2569" y="2639"/>
            <a:chExt cx="854" cy="874"/>
          </a:xfrm>
        </p:grpSpPr>
        <p:sp>
          <p:nvSpPr>
            <p:cNvPr id="25639" name="Freeform 2536"/>
            <p:cNvSpPr>
              <a:spLocks/>
            </p:cNvSpPr>
            <p:nvPr/>
          </p:nvSpPr>
          <p:spPr bwMode="auto">
            <a:xfrm>
              <a:off x="2569" y="2639"/>
              <a:ext cx="854" cy="874"/>
            </a:xfrm>
            <a:custGeom>
              <a:avLst/>
              <a:gdLst>
                <a:gd name="T0" fmla="*/ 0 w 854"/>
                <a:gd name="T1" fmla="*/ 679 h 874"/>
                <a:gd name="T2" fmla="*/ 0 w 854"/>
                <a:gd name="T3" fmla="*/ 712 h 874"/>
                <a:gd name="T4" fmla="*/ 0 w 854"/>
                <a:gd name="T5" fmla="*/ 712 h 874"/>
                <a:gd name="T6" fmla="*/ 0 w 854"/>
                <a:gd name="T7" fmla="*/ 760 h 874"/>
                <a:gd name="T8" fmla="*/ 0 w 854"/>
                <a:gd name="T9" fmla="*/ 874 h 874"/>
                <a:gd name="T10" fmla="*/ 498 w 854"/>
                <a:gd name="T11" fmla="*/ 874 h 874"/>
                <a:gd name="T12" fmla="*/ 498 w 854"/>
                <a:gd name="T13" fmla="*/ 874 h 874"/>
                <a:gd name="T14" fmla="*/ 711 w 854"/>
                <a:gd name="T15" fmla="*/ 874 h 874"/>
                <a:gd name="T16" fmla="*/ 854 w 854"/>
                <a:gd name="T17" fmla="*/ 874 h 874"/>
                <a:gd name="T18" fmla="*/ 854 w 854"/>
                <a:gd name="T19" fmla="*/ 760 h 874"/>
                <a:gd name="T20" fmla="*/ 854 w 854"/>
                <a:gd name="T21" fmla="*/ 712 h 874"/>
                <a:gd name="T22" fmla="*/ 854 w 854"/>
                <a:gd name="T23" fmla="*/ 712 h 874"/>
                <a:gd name="T24" fmla="*/ 854 w 854"/>
                <a:gd name="T25" fmla="*/ 679 h 874"/>
                <a:gd name="T26" fmla="*/ 711 w 854"/>
                <a:gd name="T27" fmla="*/ 679 h 874"/>
                <a:gd name="T28" fmla="*/ 544 w 854"/>
                <a:gd name="T29" fmla="*/ 0 h 874"/>
                <a:gd name="T30" fmla="*/ 498 w 854"/>
                <a:gd name="T31" fmla="*/ 679 h 874"/>
                <a:gd name="T32" fmla="*/ 0 w 854"/>
                <a:gd name="T33" fmla="*/ 679 h 8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4"/>
                <a:gd name="T52" fmla="*/ 0 h 874"/>
                <a:gd name="T53" fmla="*/ 854 w 854"/>
                <a:gd name="T54" fmla="*/ 874 h 8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4" h="874">
                  <a:moveTo>
                    <a:pt x="0" y="679"/>
                  </a:moveTo>
                  <a:lnTo>
                    <a:pt x="0" y="712"/>
                  </a:lnTo>
                  <a:lnTo>
                    <a:pt x="0" y="760"/>
                  </a:lnTo>
                  <a:lnTo>
                    <a:pt x="0" y="874"/>
                  </a:lnTo>
                  <a:lnTo>
                    <a:pt x="498" y="874"/>
                  </a:lnTo>
                  <a:lnTo>
                    <a:pt x="711" y="874"/>
                  </a:lnTo>
                  <a:lnTo>
                    <a:pt x="854" y="874"/>
                  </a:lnTo>
                  <a:lnTo>
                    <a:pt x="854" y="760"/>
                  </a:lnTo>
                  <a:lnTo>
                    <a:pt x="854" y="712"/>
                  </a:lnTo>
                  <a:lnTo>
                    <a:pt x="854" y="679"/>
                  </a:lnTo>
                  <a:lnTo>
                    <a:pt x="711" y="679"/>
                  </a:lnTo>
                  <a:lnTo>
                    <a:pt x="544" y="0"/>
                  </a:lnTo>
                  <a:lnTo>
                    <a:pt x="498" y="679"/>
                  </a:lnTo>
                  <a:lnTo>
                    <a:pt x="0" y="6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0" name="Freeform 2537"/>
            <p:cNvSpPr>
              <a:spLocks/>
            </p:cNvSpPr>
            <p:nvPr/>
          </p:nvSpPr>
          <p:spPr bwMode="auto">
            <a:xfrm>
              <a:off x="2569" y="2639"/>
              <a:ext cx="854" cy="874"/>
            </a:xfrm>
            <a:custGeom>
              <a:avLst/>
              <a:gdLst>
                <a:gd name="T0" fmla="*/ 0 w 854"/>
                <a:gd name="T1" fmla="*/ 679 h 874"/>
                <a:gd name="T2" fmla="*/ 0 w 854"/>
                <a:gd name="T3" fmla="*/ 712 h 874"/>
                <a:gd name="T4" fmla="*/ 0 w 854"/>
                <a:gd name="T5" fmla="*/ 712 h 874"/>
                <a:gd name="T6" fmla="*/ 0 w 854"/>
                <a:gd name="T7" fmla="*/ 760 h 874"/>
                <a:gd name="T8" fmla="*/ 0 w 854"/>
                <a:gd name="T9" fmla="*/ 874 h 874"/>
                <a:gd name="T10" fmla="*/ 498 w 854"/>
                <a:gd name="T11" fmla="*/ 874 h 874"/>
                <a:gd name="T12" fmla="*/ 498 w 854"/>
                <a:gd name="T13" fmla="*/ 874 h 874"/>
                <a:gd name="T14" fmla="*/ 711 w 854"/>
                <a:gd name="T15" fmla="*/ 874 h 874"/>
                <a:gd name="T16" fmla="*/ 854 w 854"/>
                <a:gd name="T17" fmla="*/ 874 h 874"/>
                <a:gd name="T18" fmla="*/ 854 w 854"/>
                <a:gd name="T19" fmla="*/ 760 h 874"/>
                <a:gd name="T20" fmla="*/ 854 w 854"/>
                <a:gd name="T21" fmla="*/ 712 h 874"/>
                <a:gd name="T22" fmla="*/ 854 w 854"/>
                <a:gd name="T23" fmla="*/ 712 h 874"/>
                <a:gd name="T24" fmla="*/ 854 w 854"/>
                <a:gd name="T25" fmla="*/ 679 h 874"/>
                <a:gd name="T26" fmla="*/ 711 w 854"/>
                <a:gd name="T27" fmla="*/ 679 h 874"/>
                <a:gd name="T28" fmla="*/ 544 w 854"/>
                <a:gd name="T29" fmla="*/ 0 h 874"/>
                <a:gd name="T30" fmla="*/ 498 w 854"/>
                <a:gd name="T31" fmla="*/ 679 h 874"/>
                <a:gd name="T32" fmla="*/ 0 w 854"/>
                <a:gd name="T33" fmla="*/ 679 h 8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4"/>
                <a:gd name="T52" fmla="*/ 0 h 874"/>
                <a:gd name="T53" fmla="*/ 854 w 854"/>
                <a:gd name="T54" fmla="*/ 874 h 8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4" h="874">
                  <a:moveTo>
                    <a:pt x="0" y="679"/>
                  </a:moveTo>
                  <a:lnTo>
                    <a:pt x="0" y="712"/>
                  </a:lnTo>
                  <a:lnTo>
                    <a:pt x="0" y="760"/>
                  </a:lnTo>
                  <a:lnTo>
                    <a:pt x="0" y="874"/>
                  </a:lnTo>
                  <a:lnTo>
                    <a:pt x="498" y="874"/>
                  </a:lnTo>
                  <a:lnTo>
                    <a:pt x="711" y="874"/>
                  </a:lnTo>
                  <a:lnTo>
                    <a:pt x="854" y="874"/>
                  </a:lnTo>
                  <a:lnTo>
                    <a:pt x="854" y="760"/>
                  </a:lnTo>
                  <a:lnTo>
                    <a:pt x="854" y="712"/>
                  </a:lnTo>
                  <a:lnTo>
                    <a:pt x="854" y="679"/>
                  </a:lnTo>
                  <a:lnTo>
                    <a:pt x="711" y="679"/>
                  </a:lnTo>
                  <a:lnTo>
                    <a:pt x="544" y="0"/>
                  </a:lnTo>
                  <a:lnTo>
                    <a:pt x="498" y="679"/>
                  </a:lnTo>
                  <a:lnTo>
                    <a:pt x="0" y="679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8" name="Rectangle 2539"/>
          <p:cNvSpPr>
            <a:spLocks noChangeArrowheads="1"/>
          </p:cNvSpPr>
          <p:nvPr/>
        </p:nvSpPr>
        <p:spPr bwMode="auto">
          <a:xfrm>
            <a:off x="3932238" y="5492750"/>
            <a:ext cx="1103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>
                <a:solidFill>
                  <a:srgbClr val="000000"/>
                </a:solidFill>
                <a:cs typeface="Arial" charset="0"/>
              </a:rPr>
              <a:t>Federation</a:t>
            </a:r>
            <a:endParaRPr lang="nl-NL">
              <a:cs typeface="Arial" charset="0"/>
            </a:endParaRPr>
          </a:p>
        </p:txBody>
      </p:sp>
      <p:sp>
        <p:nvSpPr>
          <p:cNvPr id="25714" name="Text Box 114"/>
          <p:cNvSpPr txBox="1">
            <a:spLocks noChangeArrowheads="1"/>
          </p:cNvSpPr>
          <p:nvPr/>
        </p:nvSpPr>
        <p:spPr bwMode="auto">
          <a:xfrm>
            <a:off x="7300913" y="1911350"/>
            <a:ext cx="773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PN2</a:t>
            </a:r>
          </a:p>
        </p:txBody>
      </p:sp>
      <p:sp>
        <p:nvSpPr>
          <p:cNvPr id="25715" name="Text Box 115"/>
          <p:cNvSpPr txBox="1">
            <a:spLocks noChangeArrowheads="1"/>
          </p:cNvSpPr>
          <p:nvPr/>
        </p:nvSpPr>
        <p:spPr bwMode="auto">
          <a:xfrm>
            <a:off x="1347788" y="2205038"/>
            <a:ext cx="773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PN1</a:t>
            </a:r>
          </a:p>
        </p:txBody>
      </p:sp>
      <p:sp>
        <p:nvSpPr>
          <p:cNvPr id="25716" name="Text Box 116"/>
          <p:cNvSpPr txBox="1">
            <a:spLocks noChangeArrowheads="1"/>
          </p:cNvSpPr>
          <p:nvPr/>
        </p:nvSpPr>
        <p:spPr bwMode="auto">
          <a:xfrm>
            <a:off x="7510463" y="4597400"/>
            <a:ext cx="773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PN4</a:t>
            </a:r>
          </a:p>
        </p:txBody>
      </p:sp>
      <p:sp>
        <p:nvSpPr>
          <p:cNvPr id="25717" name="Text Box 117"/>
          <p:cNvSpPr txBox="1">
            <a:spLocks noChangeArrowheads="1"/>
          </p:cNvSpPr>
          <p:nvPr/>
        </p:nvSpPr>
        <p:spPr bwMode="auto">
          <a:xfrm>
            <a:off x="1023938" y="5089525"/>
            <a:ext cx="773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PN3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4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B4AA1B3B-AC59-492F-95E5-6BB239D16D2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E-Health</a:t>
            </a:r>
          </a:p>
        </p:txBody>
      </p:sp>
      <p:sp>
        <p:nvSpPr>
          <p:cNvPr id="1024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78F2B03-8F20-409C-BA60-C7AF04903ADB}" type="slidenum">
              <a:rPr lang="en-US" sz="1400">
                <a:solidFill>
                  <a:schemeClr val="bg1"/>
                </a:solidFill>
              </a:rPr>
              <a:pPr algn="r"/>
              <a:t>12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247" name="Slide Number Placeholder 3"/>
          <p:cNvSpPr txBox="1">
            <a:spLocks/>
          </p:cNvSpPr>
          <p:nvPr/>
        </p:nvSpPr>
        <p:spPr bwMode="auto">
          <a:xfrm>
            <a:off x="6686550" y="5857875"/>
            <a:ext cx="172878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D6D40267-E48F-46EB-A34C-57235F389F89}" type="slidenum">
              <a:rPr lang="en-US" sz="1400">
                <a:solidFill>
                  <a:schemeClr val="bg1"/>
                </a:solidFill>
              </a:rPr>
              <a:pPr/>
              <a:t>12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0248" name="Freeform 5" descr="70%"/>
          <p:cNvSpPr>
            <a:spLocks/>
          </p:cNvSpPr>
          <p:nvPr/>
        </p:nvSpPr>
        <p:spPr bwMode="auto">
          <a:xfrm>
            <a:off x="6192838" y="3214688"/>
            <a:ext cx="1657350" cy="1447800"/>
          </a:xfrm>
          <a:custGeom>
            <a:avLst/>
            <a:gdLst>
              <a:gd name="T0" fmla="*/ 2147483647 w 1150"/>
              <a:gd name="T1" fmla="*/ 2147483647 h 1005"/>
              <a:gd name="T2" fmla="*/ 2147483647 w 1150"/>
              <a:gd name="T3" fmla="*/ 2147483647 h 1005"/>
              <a:gd name="T4" fmla="*/ 2147483647 w 1150"/>
              <a:gd name="T5" fmla="*/ 2147483647 h 1005"/>
              <a:gd name="T6" fmla="*/ 2147483647 w 1150"/>
              <a:gd name="T7" fmla="*/ 2147483647 h 1005"/>
              <a:gd name="T8" fmla="*/ 2147483647 w 1150"/>
              <a:gd name="T9" fmla="*/ 2147483647 h 1005"/>
              <a:gd name="T10" fmla="*/ 2147483647 w 1150"/>
              <a:gd name="T11" fmla="*/ 2147483647 h 1005"/>
              <a:gd name="T12" fmla="*/ 2147483647 w 1150"/>
              <a:gd name="T13" fmla="*/ 2147483647 h 1005"/>
              <a:gd name="T14" fmla="*/ 2147483647 w 1150"/>
              <a:gd name="T15" fmla="*/ 2147483647 h 1005"/>
              <a:gd name="T16" fmla="*/ 2147483647 w 1150"/>
              <a:gd name="T17" fmla="*/ 2147483647 h 1005"/>
              <a:gd name="T18" fmla="*/ 2147483647 w 1150"/>
              <a:gd name="T19" fmla="*/ 2147483647 h 1005"/>
              <a:gd name="T20" fmla="*/ 2147483647 w 1150"/>
              <a:gd name="T21" fmla="*/ 2147483647 h 1005"/>
              <a:gd name="T22" fmla="*/ 2147483647 w 1150"/>
              <a:gd name="T23" fmla="*/ 2147483647 h 1005"/>
              <a:gd name="T24" fmla="*/ 2147483647 w 1150"/>
              <a:gd name="T25" fmla="*/ 2147483647 h 1005"/>
              <a:gd name="T26" fmla="*/ 2147483647 w 1150"/>
              <a:gd name="T27" fmla="*/ 2147483647 h 1005"/>
              <a:gd name="T28" fmla="*/ 2147483647 w 1150"/>
              <a:gd name="T29" fmla="*/ 2147483647 h 1005"/>
              <a:gd name="T30" fmla="*/ 2147483647 w 1150"/>
              <a:gd name="T31" fmla="*/ 2147483647 h 100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0"/>
              <a:gd name="T49" fmla="*/ 0 h 1005"/>
              <a:gd name="T50" fmla="*/ 1150 w 1150"/>
              <a:gd name="T51" fmla="*/ 1005 h 100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0" h="1005">
                <a:moveTo>
                  <a:pt x="1001" y="918"/>
                </a:moveTo>
                <a:cubicBezTo>
                  <a:pt x="964" y="937"/>
                  <a:pt x="896" y="885"/>
                  <a:pt x="845" y="894"/>
                </a:cubicBezTo>
                <a:cubicBezTo>
                  <a:pt x="794" y="903"/>
                  <a:pt x="769" y="965"/>
                  <a:pt x="695" y="972"/>
                </a:cubicBezTo>
                <a:cubicBezTo>
                  <a:pt x="642" y="960"/>
                  <a:pt x="419" y="1005"/>
                  <a:pt x="401" y="936"/>
                </a:cubicBezTo>
                <a:lnTo>
                  <a:pt x="239" y="810"/>
                </a:lnTo>
                <a:cubicBezTo>
                  <a:pt x="201" y="761"/>
                  <a:pt x="208" y="706"/>
                  <a:pt x="173" y="642"/>
                </a:cubicBezTo>
                <a:cubicBezTo>
                  <a:pt x="160" y="576"/>
                  <a:pt x="54" y="520"/>
                  <a:pt x="29" y="426"/>
                </a:cubicBezTo>
                <a:cubicBezTo>
                  <a:pt x="4" y="332"/>
                  <a:pt x="0" y="147"/>
                  <a:pt x="23" y="78"/>
                </a:cubicBezTo>
                <a:cubicBezTo>
                  <a:pt x="51" y="0"/>
                  <a:pt x="96" y="22"/>
                  <a:pt x="167" y="12"/>
                </a:cubicBezTo>
                <a:lnTo>
                  <a:pt x="449" y="16"/>
                </a:lnTo>
                <a:lnTo>
                  <a:pt x="671" y="18"/>
                </a:lnTo>
                <a:cubicBezTo>
                  <a:pt x="759" y="37"/>
                  <a:pt x="906" y="70"/>
                  <a:pt x="977" y="132"/>
                </a:cubicBezTo>
                <a:cubicBezTo>
                  <a:pt x="1043" y="152"/>
                  <a:pt x="1064" y="316"/>
                  <a:pt x="1099" y="393"/>
                </a:cubicBezTo>
                <a:lnTo>
                  <a:pt x="1150" y="619"/>
                </a:lnTo>
                <a:cubicBezTo>
                  <a:pt x="1146" y="683"/>
                  <a:pt x="1093" y="730"/>
                  <a:pt x="1068" y="780"/>
                </a:cubicBezTo>
                <a:cubicBezTo>
                  <a:pt x="1072" y="835"/>
                  <a:pt x="1038" y="899"/>
                  <a:pt x="1001" y="918"/>
                </a:cubicBezTo>
                <a:close/>
              </a:path>
            </a:pathLst>
          </a:custGeom>
          <a:pattFill prst="pct70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49" name="Freeform 6" descr="70%"/>
          <p:cNvSpPr>
            <a:spLocks/>
          </p:cNvSpPr>
          <p:nvPr/>
        </p:nvSpPr>
        <p:spPr bwMode="auto">
          <a:xfrm>
            <a:off x="5057775" y="4333875"/>
            <a:ext cx="1677988" cy="1819275"/>
          </a:xfrm>
          <a:custGeom>
            <a:avLst/>
            <a:gdLst>
              <a:gd name="T0" fmla="*/ 2147483647 w 1163"/>
              <a:gd name="T1" fmla="*/ 2147483647 h 1262"/>
              <a:gd name="T2" fmla="*/ 2147483647 w 1163"/>
              <a:gd name="T3" fmla="*/ 2147483647 h 1262"/>
              <a:gd name="T4" fmla="*/ 2147483647 w 1163"/>
              <a:gd name="T5" fmla="*/ 2147483647 h 1262"/>
              <a:gd name="T6" fmla="*/ 2147483647 w 1163"/>
              <a:gd name="T7" fmla="*/ 2147483647 h 1262"/>
              <a:gd name="T8" fmla="*/ 2147483647 w 1163"/>
              <a:gd name="T9" fmla="*/ 2147483647 h 1262"/>
              <a:gd name="T10" fmla="*/ 2147483647 w 1163"/>
              <a:gd name="T11" fmla="*/ 2147483647 h 1262"/>
              <a:gd name="T12" fmla="*/ 2147483647 w 1163"/>
              <a:gd name="T13" fmla="*/ 2147483647 h 1262"/>
              <a:gd name="T14" fmla="*/ 2147483647 w 1163"/>
              <a:gd name="T15" fmla="*/ 2147483647 h 1262"/>
              <a:gd name="T16" fmla="*/ 2147483647 w 1163"/>
              <a:gd name="T17" fmla="*/ 2147483647 h 1262"/>
              <a:gd name="T18" fmla="*/ 2147483647 w 1163"/>
              <a:gd name="T19" fmla="*/ 2147483647 h 1262"/>
              <a:gd name="T20" fmla="*/ 2147483647 w 1163"/>
              <a:gd name="T21" fmla="*/ 2147483647 h 1262"/>
              <a:gd name="T22" fmla="*/ 2147483647 w 1163"/>
              <a:gd name="T23" fmla="*/ 2147483647 h 1262"/>
              <a:gd name="T24" fmla="*/ 2147483647 w 1163"/>
              <a:gd name="T25" fmla="*/ 0 h 1262"/>
              <a:gd name="T26" fmla="*/ 2147483647 w 1163"/>
              <a:gd name="T27" fmla="*/ 2147483647 h 1262"/>
              <a:gd name="T28" fmla="*/ 2147483647 w 1163"/>
              <a:gd name="T29" fmla="*/ 2147483647 h 1262"/>
              <a:gd name="T30" fmla="*/ 2147483647 w 1163"/>
              <a:gd name="T31" fmla="*/ 2147483647 h 1262"/>
              <a:gd name="T32" fmla="*/ 2147483647 w 1163"/>
              <a:gd name="T33" fmla="*/ 2147483647 h 1262"/>
              <a:gd name="T34" fmla="*/ 2147483647 w 1163"/>
              <a:gd name="T35" fmla="*/ 2147483647 h 1262"/>
              <a:gd name="T36" fmla="*/ 2147483647 w 1163"/>
              <a:gd name="T37" fmla="*/ 2147483647 h 1262"/>
              <a:gd name="T38" fmla="*/ 2147483647 w 1163"/>
              <a:gd name="T39" fmla="*/ 2147483647 h 126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63"/>
              <a:gd name="T61" fmla="*/ 0 h 1262"/>
              <a:gd name="T62" fmla="*/ 1163 w 1163"/>
              <a:gd name="T63" fmla="*/ 1262 h 126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63" h="1262">
                <a:moveTo>
                  <a:pt x="1014" y="945"/>
                </a:moveTo>
                <a:cubicBezTo>
                  <a:pt x="984" y="972"/>
                  <a:pt x="1023" y="1026"/>
                  <a:pt x="1008" y="1065"/>
                </a:cubicBezTo>
                <a:lnTo>
                  <a:pt x="930" y="1137"/>
                </a:lnTo>
                <a:lnTo>
                  <a:pt x="898" y="1202"/>
                </a:lnTo>
                <a:lnTo>
                  <a:pt x="798" y="1240"/>
                </a:lnTo>
                <a:lnTo>
                  <a:pt x="570" y="1185"/>
                </a:lnTo>
                <a:cubicBezTo>
                  <a:pt x="497" y="1186"/>
                  <a:pt x="409" y="1262"/>
                  <a:pt x="361" y="1249"/>
                </a:cubicBezTo>
                <a:cubicBezTo>
                  <a:pt x="308" y="1237"/>
                  <a:pt x="300" y="1176"/>
                  <a:pt x="282" y="1107"/>
                </a:cubicBezTo>
                <a:lnTo>
                  <a:pt x="252" y="837"/>
                </a:lnTo>
                <a:cubicBezTo>
                  <a:pt x="253" y="761"/>
                  <a:pt x="323" y="715"/>
                  <a:pt x="288" y="651"/>
                </a:cubicBezTo>
                <a:cubicBezTo>
                  <a:pt x="275" y="585"/>
                  <a:pt x="84" y="544"/>
                  <a:pt x="42" y="453"/>
                </a:cubicBezTo>
                <a:cubicBezTo>
                  <a:pt x="0" y="362"/>
                  <a:pt x="12" y="180"/>
                  <a:pt x="36" y="105"/>
                </a:cubicBezTo>
                <a:cubicBezTo>
                  <a:pt x="64" y="27"/>
                  <a:pt x="108" y="16"/>
                  <a:pt x="184" y="0"/>
                </a:cubicBezTo>
                <a:lnTo>
                  <a:pt x="462" y="43"/>
                </a:lnTo>
                <a:lnTo>
                  <a:pt x="661" y="182"/>
                </a:lnTo>
                <a:cubicBezTo>
                  <a:pt x="749" y="201"/>
                  <a:pt x="913" y="120"/>
                  <a:pt x="990" y="159"/>
                </a:cubicBezTo>
                <a:cubicBezTo>
                  <a:pt x="1056" y="179"/>
                  <a:pt x="1077" y="343"/>
                  <a:pt x="1112" y="420"/>
                </a:cubicBezTo>
                <a:lnTo>
                  <a:pt x="1163" y="646"/>
                </a:lnTo>
                <a:cubicBezTo>
                  <a:pt x="1159" y="710"/>
                  <a:pt x="1106" y="757"/>
                  <a:pt x="1081" y="807"/>
                </a:cubicBezTo>
                <a:cubicBezTo>
                  <a:pt x="1085" y="862"/>
                  <a:pt x="1044" y="917"/>
                  <a:pt x="1014" y="945"/>
                </a:cubicBezTo>
                <a:close/>
              </a:path>
            </a:pathLst>
          </a:custGeom>
          <a:pattFill prst="pct70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0" name="Freeform 7" descr="70%"/>
          <p:cNvSpPr>
            <a:spLocks/>
          </p:cNvSpPr>
          <p:nvPr/>
        </p:nvSpPr>
        <p:spPr bwMode="auto">
          <a:xfrm>
            <a:off x="5681663" y="1470025"/>
            <a:ext cx="1804987" cy="1609725"/>
          </a:xfrm>
          <a:custGeom>
            <a:avLst/>
            <a:gdLst>
              <a:gd name="T0" fmla="*/ 2147483647 w 1253"/>
              <a:gd name="T1" fmla="*/ 2147483647 h 1117"/>
              <a:gd name="T2" fmla="*/ 2147483647 w 1253"/>
              <a:gd name="T3" fmla="*/ 2147483647 h 1117"/>
              <a:gd name="T4" fmla="*/ 2147483647 w 1253"/>
              <a:gd name="T5" fmla="*/ 2147483647 h 1117"/>
              <a:gd name="T6" fmla="*/ 2147483647 w 1253"/>
              <a:gd name="T7" fmla="*/ 2147483647 h 1117"/>
              <a:gd name="T8" fmla="*/ 2147483647 w 1253"/>
              <a:gd name="T9" fmla="*/ 2147483647 h 1117"/>
              <a:gd name="T10" fmla="*/ 2147483647 w 1253"/>
              <a:gd name="T11" fmla="*/ 2147483647 h 1117"/>
              <a:gd name="T12" fmla="*/ 2147483647 w 1253"/>
              <a:gd name="T13" fmla="*/ 2147483647 h 1117"/>
              <a:gd name="T14" fmla="*/ 2147483647 w 1253"/>
              <a:gd name="T15" fmla="*/ 2147483647 h 1117"/>
              <a:gd name="T16" fmla="*/ 2147483647 w 1253"/>
              <a:gd name="T17" fmla="*/ 2147483647 h 1117"/>
              <a:gd name="T18" fmla="*/ 2147483647 w 1253"/>
              <a:gd name="T19" fmla="*/ 2147483647 h 1117"/>
              <a:gd name="T20" fmla="*/ 2147483647 w 1253"/>
              <a:gd name="T21" fmla="*/ 2147483647 h 1117"/>
              <a:gd name="T22" fmla="*/ 2147483647 w 1253"/>
              <a:gd name="T23" fmla="*/ 2147483647 h 1117"/>
              <a:gd name="T24" fmla="*/ 2147483647 w 1253"/>
              <a:gd name="T25" fmla="*/ 2147483647 h 1117"/>
              <a:gd name="T26" fmla="*/ 2147483647 w 1253"/>
              <a:gd name="T27" fmla="*/ 2147483647 h 1117"/>
              <a:gd name="T28" fmla="*/ 2147483647 w 1253"/>
              <a:gd name="T29" fmla="*/ 2147483647 h 1117"/>
              <a:gd name="T30" fmla="*/ 2147483647 w 1253"/>
              <a:gd name="T31" fmla="*/ 2147483647 h 1117"/>
              <a:gd name="T32" fmla="*/ 2147483647 w 1253"/>
              <a:gd name="T33" fmla="*/ 2147483647 h 1117"/>
              <a:gd name="T34" fmla="*/ 2147483647 w 1253"/>
              <a:gd name="T35" fmla="*/ 2147483647 h 1117"/>
              <a:gd name="T36" fmla="*/ 2147483647 w 1253"/>
              <a:gd name="T37" fmla="*/ 2147483647 h 1117"/>
              <a:gd name="T38" fmla="*/ 2147483647 w 1253"/>
              <a:gd name="T39" fmla="*/ 2147483647 h 11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53"/>
              <a:gd name="T61" fmla="*/ 0 h 1117"/>
              <a:gd name="T62" fmla="*/ 1253 w 1253"/>
              <a:gd name="T63" fmla="*/ 1117 h 111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53" h="1117">
                <a:moveTo>
                  <a:pt x="744" y="952"/>
                </a:moveTo>
                <a:cubicBezTo>
                  <a:pt x="702" y="954"/>
                  <a:pt x="614" y="941"/>
                  <a:pt x="576" y="958"/>
                </a:cubicBezTo>
                <a:lnTo>
                  <a:pt x="498" y="994"/>
                </a:lnTo>
                <a:lnTo>
                  <a:pt x="456" y="1036"/>
                </a:lnTo>
                <a:lnTo>
                  <a:pt x="404" y="1117"/>
                </a:lnTo>
                <a:lnTo>
                  <a:pt x="276" y="909"/>
                </a:lnTo>
                <a:cubicBezTo>
                  <a:pt x="216" y="873"/>
                  <a:pt x="87" y="930"/>
                  <a:pt x="43" y="902"/>
                </a:cubicBezTo>
                <a:cubicBezTo>
                  <a:pt x="7" y="868"/>
                  <a:pt x="0" y="803"/>
                  <a:pt x="7" y="741"/>
                </a:cubicBezTo>
                <a:lnTo>
                  <a:pt x="85" y="525"/>
                </a:lnTo>
                <a:cubicBezTo>
                  <a:pt x="117" y="465"/>
                  <a:pt x="149" y="414"/>
                  <a:pt x="198" y="382"/>
                </a:cubicBezTo>
                <a:cubicBezTo>
                  <a:pt x="230" y="334"/>
                  <a:pt x="335" y="392"/>
                  <a:pt x="376" y="330"/>
                </a:cubicBezTo>
                <a:cubicBezTo>
                  <a:pt x="439" y="277"/>
                  <a:pt x="520" y="114"/>
                  <a:pt x="576" y="64"/>
                </a:cubicBezTo>
                <a:cubicBezTo>
                  <a:pt x="650" y="29"/>
                  <a:pt x="644" y="0"/>
                  <a:pt x="716" y="28"/>
                </a:cubicBezTo>
                <a:lnTo>
                  <a:pt x="914" y="196"/>
                </a:lnTo>
                <a:lnTo>
                  <a:pt x="985" y="384"/>
                </a:lnTo>
                <a:cubicBezTo>
                  <a:pt x="1035" y="440"/>
                  <a:pt x="1176" y="469"/>
                  <a:pt x="1212" y="532"/>
                </a:cubicBezTo>
                <a:cubicBezTo>
                  <a:pt x="1253" y="578"/>
                  <a:pt x="1218" y="695"/>
                  <a:pt x="1197" y="761"/>
                </a:cubicBezTo>
                <a:lnTo>
                  <a:pt x="1091" y="929"/>
                </a:lnTo>
                <a:cubicBezTo>
                  <a:pt x="1045" y="967"/>
                  <a:pt x="976" y="984"/>
                  <a:pt x="918" y="988"/>
                </a:cubicBezTo>
                <a:cubicBezTo>
                  <a:pt x="885" y="1025"/>
                  <a:pt x="787" y="950"/>
                  <a:pt x="744" y="952"/>
                </a:cubicBezTo>
                <a:close/>
              </a:path>
            </a:pathLst>
          </a:custGeom>
          <a:pattFill prst="pct70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1" name="Freeform 8" descr="70%"/>
          <p:cNvSpPr>
            <a:spLocks/>
          </p:cNvSpPr>
          <p:nvPr/>
        </p:nvSpPr>
        <p:spPr bwMode="auto">
          <a:xfrm>
            <a:off x="2619375" y="1535113"/>
            <a:ext cx="1806575" cy="1687512"/>
          </a:xfrm>
          <a:custGeom>
            <a:avLst/>
            <a:gdLst>
              <a:gd name="T0" fmla="*/ 2147483647 w 1061"/>
              <a:gd name="T1" fmla="*/ 2147483647 h 1045"/>
              <a:gd name="T2" fmla="*/ 2147483647 w 1061"/>
              <a:gd name="T3" fmla="*/ 2147483647 h 1045"/>
              <a:gd name="T4" fmla="*/ 2147483647 w 1061"/>
              <a:gd name="T5" fmla="*/ 2147483647 h 1045"/>
              <a:gd name="T6" fmla="*/ 2147483647 w 1061"/>
              <a:gd name="T7" fmla="*/ 2147483647 h 1045"/>
              <a:gd name="T8" fmla="*/ 2147483647 w 1061"/>
              <a:gd name="T9" fmla="*/ 2147483647 h 1045"/>
              <a:gd name="T10" fmla="*/ 2147483647 w 1061"/>
              <a:gd name="T11" fmla="*/ 2147483647 h 1045"/>
              <a:gd name="T12" fmla="*/ 2147483647 w 1061"/>
              <a:gd name="T13" fmla="*/ 2147483647 h 1045"/>
              <a:gd name="T14" fmla="*/ 2147483647 w 1061"/>
              <a:gd name="T15" fmla="*/ 2147483647 h 1045"/>
              <a:gd name="T16" fmla="*/ 2147483647 w 1061"/>
              <a:gd name="T17" fmla="*/ 2147483647 h 1045"/>
              <a:gd name="T18" fmla="*/ 2147483647 w 1061"/>
              <a:gd name="T19" fmla="*/ 2147483647 h 1045"/>
              <a:gd name="T20" fmla="*/ 2147483647 w 1061"/>
              <a:gd name="T21" fmla="*/ 2147483647 h 1045"/>
              <a:gd name="T22" fmla="*/ 2147483647 w 1061"/>
              <a:gd name="T23" fmla="*/ 2147483647 h 1045"/>
              <a:gd name="T24" fmla="*/ 2147483647 w 1061"/>
              <a:gd name="T25" fmla="*/ 2147483647 h 1045"/>
              <a:gd name="T26" fmla="*/ 2147483647 w 1061"/>
              <a:gd name="T27" fmla="*/ 2147483647 h 1045"/>
              <a:gd name="T28" fmla="*/ 2147483647 w 1061"/>
              <a:gd name="T29" fmla="*/ 2147483647 h 1045"/>
              <a:gd name="T30" fmla="*/ 2147483647 w 1061"/>
              <a:gd name="T31" fmla="*/ 2147483647 h 1045"/>
              <a:gd name="T32" fmla="*/ 2147483647 w 1061"/>
              <a:gd name="T33" fmla="*/ 2147483647 h 1045"/>
              <a:gd name="T34" fmla="*/ 2147483647 w 1061"/>
              <a:gd name="T35" fmla="*/ 2147483647 h 1045"/>
              <a:gd name="T36" fmla="*/ 2147483647 w 1061"/>
              <a:gd name="T37" fmla="*/ 2147483647 h 1045"/>
              <a:gd name="T38" fmla="*/ 2147483647 w 1061"/>
              <a:gd name="T39" fmla="*/ 2147483647 h 104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061"/>
              <a:gd name="T61" fmla="*/ 0 h 1045"/>
              <a:gd name="T62" fmla="*/ 1061 w 1061"/>
              <a:gd name="T63" fmla="*/ 1045 h 104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061" h="1045">
                <a:moveTo>
                  <a:pt x="732" y="997"/>
                </a:moveTo>
                <a:cubicBezTo>
                  <a:pt x="696" y="999"/>
                  <a:pt x="603" y="937"/>
                  <a:pt x="570" y="931"/>
                </a:cubicBezTo>
                <a:lnTo>
                  <a:pt x="492" y="1033"/>
                </a:lnTo>
                <a:lnTo>
                  <a:pt x="432" y="1045"/>
                </a:lnTo>
                <a:lnTo>
                  <a:pt x="342" y="1021"/>
                </a:lnTo>
                <a:lnTo>
                  <a:pt x="234" y="835"/>
                </a:lnTo>
                <a:cubicBezTo>
                  <a:pt x="183" y="803"/>
                  <a:pt x="74" y="854"/>
                  <a:pt x="36" y="829"/>
                </a:cubicBezTo>
                <a:cubicBezTo>
                  <a:pt x="6" y="799"/>
                  <a:pt x="0" y="741"/>
                  <a:pt x="6" y="685"/>
                </a:cubicBezTo>
                <a:lnTo>
                  <a:pt x="72" y="493"/>
                </a:lnTo>
                <a:cubicBezTo>
                  <a:pt x="80" y="442"/>
                  <a:pt x="13" y="408"/>
                  <a:pt x="54" y="379"/>
                </a:cubicBezTo>
                <a:cubicBezTo>
                  <a:pt x="81" y="336"/>
                  <a:pt x="264" y="377"/>
                  <a:pt x="318" y="319"/>
                </a:cubicBezTo>
                <a:cubicBezTo>
                  <a:pt x="372" y="261"/>
                  <a:pt x="330" y="76"/>
                  <a:pt x="378" y="31"/>
                </a:cubicBezTo>
                <a:cubicBezTo>
                  <a:pt x="440" y="0"/>
                  <a:pt x="545" y="24"/>
                  <a:pt x="606" y="49"/>
                </a:cubicBezTo>
                <a:lnTo>
                  <a:pt x="774" y="199"/>
                </a:lnTo>
                <a:lnTo>
                  <a:pt x="834" y="367"/>
                </a:lnTo>
                <a:cubicBezTo>
                  <a:pt x="876" y="417"/>
                  <a:pt x="996" y="443"/>
                  <a:pt x="1026" y="499"/>
                </a:cubicBezTo>
                <a:cubicBezTo>
                  <a:pt x="1061" y="540"/>
                  <a:pt x="1031" y="644"/>
                  <a:pt x="1014" y="703"/>
                </a:cubicBezTo>
                <a:lnTo>
                  <a:pt x="924" y="853"/>
                </a:lnTo>
                <a:cubicBezTo>
                  <a:pt x="881" y="877"/>
                  <a:pt x="788" y="823"/>
                  <a:pt x="756" y="847"/>
                </a:cubicBezTo>
                <a:cubicBezTo>
                  <a:pt x="728" y="880"/>
                  <a:pt x="768" y="995"/>
                  <a:pt x="732" y="997"/>
                </a:cubicBezTo>
                <a:close/>
              </a:path>
            </a:pathLst>
          </a:custGeom>
          <a:pattFill prst="pct70">
            <a:fgClr>
              <a:srgbClr val="C0C0C0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52" name="Freeform 10"/>
          <p:cNvSpPr>
            <a:spLocks noChangeAspect="1"/>
          </p:cNvSpPr>
          <p:nvPr/>
        </p:nvSpPr>
        <p:spPr bwMode="auto">
          <a:xfrm>
            <a:off x="1157288" y="3706813"/>
            <a:ext cx="2754312" cy="1638300"/>
          </a:xfrm>
          <a:custGeom>
            <a:avLst/>
            <a:gdLst>
              <a:gd name="T0" fmla="*/ 0 w 1455"/>
              <a:gd name="T1" fmla="*/ 2147483647 h 1175"/>
              <a:gd name="T2" fmla="*/ 2147483647 w 1455"/>
              <a:gd name="T3" fmla="*/ 2147483647 h 1175"/>
              <a:gd name="T4" fmla="*/ 2147483647 w 1455"/>
              <a:gd name="T5" fmla="*/ 2147483647 h 1175"/>
              <a:gd name="T6" fmla="*/ 2147483647 w 1455"/>
              <a:gd name="T7" fmla="*/ 2147483647 h 1175"/>
              <a:gd name="T8" fmla="*/ 2147483647 w 1455"/>
              <a:gd name="T9" fmla="*/ 2147483647 h 1175"/>
              <a:gd name="T10" fmla="*/ 2147483647 w 1455"/>
              <a:gd name="T11" fmla="*/ 2147483647 h 1175"/>
              <a:gd name="T12" fmla="*/ 2147483647 w 1455"/>
              <a:gd name="T13" fmla="*/ 2147483647 h 1175"/>
              <a:gd name="T14" fmla="*/ 2147483647 w 1455"/>
              <a:gd name="T15" fmla="*/ 2147483647 h 1175"/>
              <a:gd name="T16" fmla="*/ 2147483647 w 1455"/>
              <a:gd name="T17" fmla="*/ 2147483647 h 1175"/>
              <a:gd name="T18" fmla="*/ 2147483647 w 1455"/>
              <a:gd name="T19" fmla="*/ 2147483647 h 1175"/>
              <a:gd name="T20" fmla="*/ 2147483647 w 1455"/>
              <a:gd name="T21" fmla="*/ 2147483647 h 1175"/>
              <a:gd name="T22" fmla="*/ 2147483647 w 1455"/>
              <a:gd name="T23" fmla="*/ 2147483647 h 1175"/>
              <a:gd name="T24" fmla="*/ 2147483647 w 1455"/>
              <a:gd name="T25" fmla="*/ 0 h 1175"/>
              <a:gd name="T26" fmla="*/ 2147483647 w 1455"/>
              <a:gd name="T27" fmla="*/ 2147483647 h 1175"/>
              <a:gd name="T28" fmla="*/ 2147483647 w 1455"/>
              <a:gd name="T29" fmla="*/ 2147483647 h 1175"/>
              <a:gd name="T30" fmla="*/ 2147483647 w 1455"/>
              <a:gd name="T31" fmla="*/ 2147483647 h 1175"/>
              <a:gd name="T32" fmla="*/ 2147483647 w 1455"/>
              <a:gd name="T33" fmla="*/ 2147483647 h 1175"/>
              <a:gd name="T34" fmla="*/ 2147483647 w 1455"/>
              <a:gd name="T35" fmla="*/ 2147483647 h 1175"/>
              <a:gd name="T36" fmla="*/ 2147483647 w 1455"/>
              <a:gd name="T37" fmla="*/ 2147483647 h 1175"/>
              <a:gd name="T38" fmla="*/ 2147483647 w 1455"/>
              <a:gd name="T39" fmla="*/ 2147483647 h 1175"/>
              <a:gd name="T40" fmla="*/ 2147483647 w 1455"/>
              <a:gd name="T41" fmla="*/ 2147483647 h 1175"/>
              <a:gd name="T42" fmla="*/ 2147483647 w 1455"/>
              <a:gd name="T43" fmla="*/ 2147483647 h 1175"/>
              <a:gd name="T44" fmla="*/ 2147483647 w 1455"/>
              <a:gd name="T45" fmla="*/ 2147483647 h 1175"/>
              <a:gd name="T46" fmla="*/ 2147483647 w 1455"/>
              <a:gd name="T47" fmla="*/ 2147483647 h 1175"/>
              <a:gd name="T48" fmla="*/ 2147483647 w 1455"/>
              <a:gd name="T49" fmla="*/ 2147483647 h 1175"/>
              <a:gd name="T50" fmla="*/ 2147483647 w 1455"/>
              <a:gd name="T51" fmla="*/ 2147483647 h 1175"/>
              <a:gd name="T52" fmla="*/ 2147483647 w 1455"/>
              <a:gd name="T53" fmla="*/ 2147483647 h 1175"/>
              <a:gd name="T54" fmla="*/ 2147483647 w 1455"/>
              <a:gd name="T55" fmla="*/ 2147483647 h 1175"/>
              <a:gd name="T56" fmla="*/ 2147483647 w 1455"/>
              <a:gd name="T57" fmla="*/ 2147483647 h 1175"/>
              <a:gd name="T58" fmla="*/ 2147483647 w 1455"/>
              <a:gd name="T59" fmla="*/ 2147483647 h 1175"/>
              <a:gd name="T60" fmla="*/ 2147483647 w 1455"/>
              <a:gd name="T61" fmla="*/ 2147483647 h 1175"/>
              <a:gd name="T62" fmla="*/ 2147483647 w 1455"/>
              <a:gd name="T63" fmla="*/ 2147483647 h 1175"/>
              <a:gd name="T64" fmla="*/ 2147483647 w 1455"/>
              <a:gd name="T65" fmla="*/ 2147483647 h 1175"/>
              <a:gd name="T66" fmla="*/ 2147483647 w 1455"/>
              <a:gd name="T67" fmla="*/ 2147483647 h 1175"/>
              <a:gd name="T68" fmla="*/ 2147483647 w 1455"/>
              <a:gd name="T69" fmla="*/ 2147483647 h 1175"/>
              <a:gd name="T70" fmla="*/ 2147483647 w 1455"/>
              <a:gd name="T71" fmla="*/ 2147483647 h 1175"/>
              <a:gd name="T72" fmla="*/ 2147483647 w 1455"/>
              <a:gd name="T73" fmla="*/ 2147483647 h 1175"/>
              <a:gd name="T74" fmla="*/ 2147483647 w 1455"/>
              <a:gd name="T75" fmla="*/ 2147483647 h 1175"/>
              <a:gd name="T76" fmla="*/ 2147483647 w 1455"/>
              <a:gd name="T77" fmla="*/ 2147483647 h 1175"/>
              <a:gd name="T78" fmla="*/ 2147483647 w 1455"/>
              <a:gd name="T79" fmla="*/ 2147483647 h 1175"/>
              <a:gd name="T80" fmla="*/ 2147483647 w 1455"/>
              <a:gd name="T81" fmla="*/ 2147483647 h 1175"/>
              <a:gd name="T82" fmla="*/ 0 w 1455"/>
              <a:gd name="T83" fmla="*/ 2147483647 h 117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455"/>
              <a:gd name="T127" fmla="*/ 0 h 1175"/>
              <a:gd name="T128" fmla="*/ 1455 w 1455"/>
              <a:gd name="T129" fmla="*/ 1175 h 1175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455" h="1175">
                <a:moveTo>
                  <a:pt x="0" y="945"/>
                </a:moveTo>
                <a:cubicBezTo>
                  <a:pt x="40" y="834"/>
                  <a:pt x="26" y="700"/>
                  <a:pt x="41" y="583"/>
                </a:cubicBezTo>
                <a:cubicBezTo>
                  <a:pt x="44" y="561"/>
                  <a:pt x="42" y="538"/>
                  <a:pt x="50" y="517"/>
                </a:cubicBezTo>
                <a:cubicBezTo>
                  <a:pt x="70" y="468"/>
                  <a:pt x="84" y="472"/>
                  <a:pt x="107" y="443"/>
                </a:cubicBezTo>
                <a:cubicBezTo>
                  <a:pt x="119" y="428"/>
                  <a:pt x="128" y="409"/>
                  <a:pt x="140" y="394"/>
                </a:cubicBezTo>
                <a:cubicBezTo>
                  <a:pt x="197" y="325"/>
                  <a:pt x="253" y="327"/>
                  <a:pt x="337" y="320"/>
                </a:cubicBezTo>
                <a:cubicBezTo>
                  <a:pt x="356" y="261"/>
                  <a:pt x="359" y="199"/>
                  <a:pt x="378" y="139"/>
                </a:cubicBezTo>
                <a:cubicBezTo>
                  <a:pt x="383" y="124"/>
                  <a:pt x="397" y="113"/>
                  <a:pt x="411" y="106"/>
                </a:cubicBezTo>
                <a:cubicBezTo>
                  <a:pt x="427" y="98"/>
                  <a:pt x="461" y="90"/>
                  <a:pt x="461" y="90"/>
                </a:cubicBezTo>
                <a:cubicBezTo>
                  <a:pt x="486" y="93"/>
                  <a:pt x="511" y="102"/>
                  <a:pt x="535" y="98"/>
                </a:cubicBezTo>
                <a:cubicBezTo>
                  <a:pt x="546" y="96"/>
                  <a:pt x="550" y="81"/>
                  <a:pt x="559" y="74"/>
                </a:cubicBezTo>
                <a:cubicBezTo>
                  <a:pt x="582" y="56"/>
                  <a:pt x="604" y="29"/>
                  <a:pt x="633" y="24"/>
                </a:cubicBezTo>
                <a:cubicBezTo>
                  <a:pt x="686" y="15"/>
                  <a:pt x="735" y="6"/>
                  <a:pt x="789" y="0"/>
                </a:cubicBezTo>
                <a:cubicBezTo>
                  <a:pt x="818" y="4"/>
                  <a:pt x="855" y="3"/>
                  <a:pt x="880" y="24"/>
                </a:cubicBezTo>
                <a:cubicBezTo>
                  <a:pt x="911" y="50"/>
                  <a:pt x="913" y="85"/>
                  <a:pt x="954" y="98"/>
                </a:cubicBezTo>
                <a:cubicBezTo>
                  <a:pt x="981" y="89"/>
                  <a:pt x="1009" y="83"/>
                  <a:pt x="1036" y="74"/>
                </a:cubicBezTo>
                <a:cubicBezTo>
                  <a:pt x="1091" y="77"/>
                  <a:pt x="1146" y="75"/>
                  <a:pt x="1200" y="82"/>
                </a:cubicBezTo>
                <a:cubicBezTo>
                  <a:pt x="1222" y="85"/>
                  <a:pt x="1216" y="112"/>
                  <a:pt x="1225" y="123"/>
                </a:cubicBezTo>
                <a:cubicBezTo>
                  <a:pt x="1236" y="136"/>
                  <a:pt x="1259" y="142"/>
                  <a:pt x="1274" y="147"/>
                </a:cubicBezTo>
                <a:cubicBezTo>
                  <a:pt x="1337" y="210"/>
                  <a:pt x="1382" y="264"/>
                  <a:pt x="1422" y="345"/>
                </a:cubicBezTo>
                <a:cubicBezTo>
                  <a:pt x="1437" y="375"/>
                  <a:pt x="1439" y="410"/>
                  <a:pt x="1447" y="443"/>
                </a:cubicBezTo>
                <a:cubicBezTo>
                  <a:pt x="1450" y="454"/>
                  <a:pt x="1455" y="476"/>
                  <a:pt x="1455" y="476"/>
                </a:cubicBezTo>
                <a:cubicBezTo>
                  <a:pt x="1445" y="529"/>
                  <a:pt x="1436" y="515"/>
                  <a:pt x="1422" y="558"/>
                </a:cubicBezTo>
                <a:cubicBezTo>
                  <a:pt x="1427" y="591"/>
                  <a:pt x="1439" y="624"/>
                  <a:pt x="1439" y="657"/>
                </a:cubicBezTo>
                <a:cubicBezTo>
                  <a:pt x="1439" y="695"/>
                  <a:pt x="1437" y="734"/>
                  <a:pt x="1430" y="772"/>
                </a:cubicBezTo>
                <a:cubicBezTo>
                  <a:pt x="1421" y="817"/>
                  <a:pt x="1299" y="818"/>
                  <a:pt x="1274" y="821"/>
                </a:cubicBezTo>
                <a:cubicBezTo>
                  <a:pt x="1260" y="865"/>
                  <a:pt x="1263" y="921"/>
                  <a:pt x="1225" y="953"/>
                </a:cubicBezTo>
                <a:cubicBezTo>
                  <a:pt x="1216" y="961"/>
                  <a:pt x="1203" y="964"/>
                  <a:pt x="1192" y="969"/>
                </a:cubicBezTo>
                <a:cubicBezTo>
                  <a:pt x="1176" y="975"/>
                  <a:pt x="1143" y="986"/>
                  <a:pt x="1143" y="986"/>
                </a:cubicBezTo>
                <a:cubicBezTo>
                  <a:pt x="1093" y="981"/>
                  <a:pt x="1072" y="981"/>
                  <a:pt x="1028" y="969"/>
                </a:cubicBezTo>
                <a:cubicBezTo>
                  <a:pt x="1011" y="964"/>
                  <a:pt x="978" y="953"/>
                  <a:pt x="978" y="953"/>
                </a:cubicBezTo>
                <a:cubicBezTo>
                  <a:pt x="910" y="980"/>
                  <a:pt x="930" y="1018"/>
                  <a:pt x="880" y="1060"/>
                </a:cubicBezTo>
                <a:cubicBezTo>
                  <a:pt x="855" y="1081"/>
                  <a:pt x="821" y="1078"/>
                  <a:pt x="798" y="1101"/>
                </a:cubicBezTo>
                <a:cubicBezTo>
                  <a:pt x="779" y="1120"/>
                  <a:pt x="776" y="1123"/>
                  <a:pt x="748" y="1134"/>
                </a:cubicBezTo>
                <a:cubicBezTo>
                  <a:pt x="732" y="1140"/>
                  <a:pt x="699" y="1150"/>
                  <a:pt x="699" y="1150"/>
                </a:cubicBezTo>
                <a:cubicBezTo>
                  <a:pt x="669" y="1147"/>
                  <a:pt x="638" y="1149"/>
                  <a:pt x="608" y="1142"/>
                </a:cubicBezTo>
                <a:cubicBezTo>
                  <a:pt x="588" y="1137"/>
                  <a:pt x="559" y="1060"/>
                  <a:pt x="551" y="1043"/>
                </a:cubicBezTo>
                <a:cubicBezTo>
                  <a:pt x="483" y="1066"/>
                  <a:pt x="429" y="1102"/>
                  <a:pt x="370" y="1142"/>
                </a:cubicBezTo>
                <a:cubicBezTo>
                  <a:pt x="360" y="1149"/>
                  <a:pt x="276" y="1168"/>
                  <a:pt x="255" y="1175"/>
                </a:cubicBezTo>
                <a:cubicBezTo>
                  <a:pt x="230" y="1172"/>
                  <a:pt x="205" y="1175"/>
                  <a:pt x="181" y="1167"/>
                </a:cubicBezTo>
                <a:cubicBezTo>
                  <a:pt x="135" y="1152"/>
                  <a:pt x="89" y="1094"/>
                  <a:pt x="50" y="1068"/>
                </a:cubicBezTo>
                <a:cubicBezTo>
                  <a:pt x="35" y="1025"/>
                  <a:pt x="26" y="982"/>
                  <a:pt x="0" y="945"/>
                </a:cubicBezTo>
                <a:close/>
              </a:path>
            </a:pathLst>
          </a:cu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228600" y="5410200"/>
            <a:ext cx="1981200" cy="554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</a:rPr>
              <a:t>E-HomeCare </a:t>
            </a:r>
          </a:p>
          <a:p>
            <a:pPr algn="ctr"/>
            <a:r>
              <a:rPr lang="en-US">
                <a:solidFill>
                  <a:srgbClr val="000000"/>
                </a:solidFill>
              </a:rPr>
              <a:t>Setting</a:t>
            </a:r>
            <a:endParaRPr lang="en-US">
              <a:latin typeface="Century Gothic" pitchFamily="34" charset="0"/>
            </a:endParaRPr>
          </a:p>
        </p:txBody>
      </p:sp>
      <p:sp>
        <p:nvSpPr>
          <p:cNvPr id="10254" name="Freeform 12"/>
          <p:cNvSpPr>
            <a:spLocks noChangeAspect="1"/>
          </p:cNvSpPr>
          <p:nvPr/>
        </p:nvSpPr>
        <p:spPr bwMode="auto">
          <a:xfrm>
            <a:off x="2909888" y="4881563"/>
            <a:ext cx="1125537" cy="1030287"/>
          </a:xfrm>
          <a:custGeom>
            <a:avLst/>
            <a:gdLst>
              <a:gd name="T0" fmla="*/ 2147483647 w 1041"/>
              <a:gd name="T1" fmla="*/ 2147483647 h 953"/>
              <a:gd name="T2" fmla="*/ 2147483647 w 1041"/>
              <a:gd name="T3" fmla="*/ 2147483647 h 953"/>
              <a:gd name="T4" fmla="*/ 2147483647 w 1041"/>
              <a:gd name="T5" fmla="*/ 0 h 953"/>
              <a:gd name="T6" fmla="*/ 2147483647 w 1041"/>
              <a:gd name="T7" fmla="*/ 2147483647 h 953"/>
              <a:gd name="T8" fmla="*/ 2147483647 w 1041"/>
              <a:gd name="T9" fmla="*/ 2147483647 h 953"/>
              <a:gd name="T10" fmla="*/ 2147483647 w 1041"/>
              <a:gd name="T11" fmla="*/ 2147483647 h 953"/>
              <a:gd name="T12" fmla="*/ 2147483647 w 1041"/>
              <a:gd name="T13" fmla="*/ 2147483647 h 953"/>
              <a:gd name="T14" fmla="*/ 2147483647 w 1041"/>
              <a:gd name="T15" fmla="*/ 2147483647 h 953"/>
              <a:gd name="T16" fmla="*/ 2147483647 w 1041"/>
              <a:gd name="T17" fmla="*/ 2147483647 h 953"/>
              <a:gd name="T18" fmla="*/ 2147483647 w 1041"/>
              <a:gd name="T19" fmla="*/ 2147483647 h 953"/>
              <a:gd name="T20" fmla="*/ 2147483647 w 1041"/>
              <a:gd name="T21" fmla="*/ 2147483647 h 953"/>
              <a:gd name="T22" fmla="*/ 2147483647 w 1041"/>
              <a:gd name="T23" fmla="*/ 2147483647 h 953"/>
              <a:gd name="T24" fmla="*/ 2147483647 w 1041"/>
              <a:gd name="T25" fmla="*/ 2147483647 h 953"/>
              <a:gd name="T26" fmla="*/ 2147483647 w 1041"/>
              <a:gd name="T27" fmla="*/ 2147483647 h 953"/>
              <a:gd name="T28" fmla="*/ 2147483647 w 1041"/>
              <a:gd name="T29" fmla="*/ 2147483647 h 953"/>
              <a:gd name="T30" fmla="*/ 2147483647 w 1041"/>
              <a:gd name="T31" fmla="*/ 2147483647 h 953"/>
              <a:gd name="T32" fmla="*/ 2147483647 w 1041"/>
              <a:gd name="T33" fmla="*/ 2147483647 h 953"/>
              <a:gd name="T34" fmla="*/ 2147483647 w 1041"/>
              <a:gd name="T35" fmla="*/ 2147483647 h 953"/>
              <a:gd name="T36" fmla="*/ 2147483647 w 1041"/>
              <a:gd name="T37" fmla="*/ 2147483647 h 953"/>
              <a:gd name="T38" fmla="*/ 2147483647 w 1041"/>
              <a:gd name="T39" fmla="*/ 2147483647 h 953"/>
              <a:gd name="T40" fmla="*/ 2147483647 w 1041"/>
              <a:gd name="T41" fmla="*/ 2147483647 h 953"/>
              <a:gd name="T42" fmla="*/ 2147483647 w 1041"/>
              <a:gd name="T43" fmla="*/ 2147483647 h 953"/>
              <a:gd name="T44" fmla="*/ 2147483647 w 1041"/>
              <a:gd name="T45" fmla="*/ 2147483647 h 953"/>
              <a:gd name="T46" fmla="*/ 2147483647 w 1041"/>
              <a:gd name="T47" fmla="*/ 2147483647 h 953"/>
              <a:gd name="T48" fmla="*/ 2147483647 w 1041"/>
              <a:gd name="T49" fmla="*/ 2147483647 h 953"/>
              <a:gd name="T50" fmla="*/ 2147483647 w 1041"/>
              <a:gd name="T51" fmla="*/ 2147483647 h 953"/>
              <a:gd name="T52" fmla="*/ 2147483647 w 1041"/>
              <a:gd name="T53" fmla="*/ 2147483647 h 953"/>
              <a:gd name="T54" fmla="*/ 2147483647 w 1041"/>
              <a:gd name="T55" fmla="*/ 2147483647 h 953"/>
              <a:gd name="T56" fmla="*/ 2147483647 w 1041"/>
              <a:gd name="T57" fmla="*/ 2147483647 h 953"/>
              <a:gd name="T58" fmla="*/ 2147483647 w 1041"/>
              <a:gd name="T59" fmla="*/ 2147483647 h 953"/>
              <a:gd name="T60" fmla="*/ 2147483647 w 1041"/>
              <a:gd name="T61" fmla="*/ 2147483647 h 953"/>
              <a:gd name="T62" fmla="*/ 2147483647 w 1041"/>
              <a:gd name="T63" fmla="*/ 2147483647 h 953"/>
              <a:gd name="T64" fmla="*/ 2147483647 w 1041"/>
              <a:gd name="T65" fmla="*/ 2147483647 h 953"/>
              <a:gd name="T66" fmla="*/ 2147483647 w 1041"/>
              <a:gd name="T67" fmla="*/ 2147483647 h 953"/>
              <a:gd name="T68" fmla="*/ 0 w 1041"/>
              <a:gd name="T69" fmla="*/ 2147483647 h 953"/>
              <a:gd name="T70" fmla="*/ 2147483647 w 1041"/>
              <a:gd name="T71" fmla="*/ 2147483647 h 953"/>
              <a:gd name="T72" fmla="*/ 2147483647 w 1041"/>
              <a:gd name="T73" fmla="*/ 2147483647 h 9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041"/>
              <a:gd name="T112" fmla="*/ 0 h 953"/>
              <a:gd name="T113" fmla="*/ 1041 w 1041"/>
              <a:gd name="T114" fmla="*/ 953 h 95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041" h="953">
                <a:moveTo>
                  <a:pt x="132" y="213"/>
                </a:moveTo>
                <a:cubicBezTo>
                  <a:pt x="141" y="187"/>
                  <a:pt x="143" y="156"/>
                  <a:pt x="156" y="131"/>
                </a:cubicBezTo>
                <a:cubicBezTo>
                  <a:pt x="201" y="43"/>
                  <a:pt x="294" y="28"/>
                  <a:pt x="378" y="0"/>
                </a:cubicBezTo>
                <a:cubicBezTo>
                  <a:pt x="432" y="6"/>
                  <a:pt x="461" y="3"/>
                  <a:pt x="502" y="33"/>
                </a:cubicBezTo>
                <a:cubicBezTo>
                  <a:pt x="527" y="52"/>
                  <a:pt x="576" y="90"/>
                  <a:pt x="576" y="90"/>
                </a:cubicBezTo>
                <a:cubicBezTo>
                  <a:pt x="589" y="132"/>
                  <a:pt x="603" y="128"/>
                  <a:pt x="641" y="115"/>
                </a:cubicBezTo>
                <a:cubicBezTo>
                  <a:pt x="768" y="125"/>
                  <a:pt x="715" y="109"/>
                  <a:pt x="773" y="164"/>
                </a:cubicBezTo>
                <a:cubicBezTo>
                  <a:pt x="776" y="172"/>
                  <a:pt x="778" y="181"/>
                  <a:pt x="781" y="189"/>
                </a:cubicBezTo>
                <a:cubicBezTo>
                  <a:pt x="786" y="200"/>
                  <a:pt x="794" y="210"/>
                  <a:pt x="798" y="222"/>
                </a:cubicBezTo>
                <a:cubicBezTo>
                  <a:pt x="805" y="240"/>
                  <a:pt x="800" y="265"/>
                  <a:pt x="814" y="279"/>
                </a:cubicBezTo>
                <a:cubicBezTo>
                  <a:pt x="829" y="293"/>
                  <a:pt x="895" y="303"/>
                  <a:pt x="921" y="320"/>
                </a:cubicBezTo>
                <a:cubicBezTo>
                  <a:pt x="940" y="350"/>
                  <a:pt x="967" y="368"/>
                  <a:pt x="978" y="403"/>
                </a:cubicBezTo>
                <a:cubicBezTo>
                  <a:pt x="970" y="434"/>
                  <a:pt x="968" y="454"/>
                  <a:pt x="945" y="476"/>
                </a:cubicBezTo>
                <a:cubicBezTo>
                  <a:pt x="948" y="484"/>
                  <a:pt x="974" y="537"/>
                  <a:pt x="978" y="542"/>
                </a:cubicBezTo>
                <a:cubicBezTo>
                  <a:pt x="992" y="559"/>
                  <a:pt x="1012" y="568"/>
                  <a:pt x="1028" y="583"/>
                </a:cubicBezTo>
                <a:cubicBezTo>
                  <a:pt x="1041" y="624"/>
                  <a:pt x="1038" y="594"/>
                  <a:pt x="1019" y="641"/>
                </a:cubicBezTo>
                <a:cubicBezTo>
                  <a:pt x="1013" y="657"/>
                  <a:pt x="1008" y="674"/>
                  <a:pt x="1003" y="690"/>
                </a:cubicBezTo>
                <a:cubicBezTo>
                  <a:pt x="997" y="708"/>
                  <a:pt x="976" y="717"/>
                  <a:pt x="962" y="731"/>
                </a:cubicBezTo>
                <a:cubicBezTo>
                  <a:pt x="904" y="789"/>
                  <a:pt x="895" y="794"/>
                  <a:pt x="806" y="805"/>
                </a:cubicBezTo>
                <a:cubicBezTo>
                  <a:pt x="741" y="826"/>
                  <a:pt x="734" y="902"/>
                  <a:pt x="658" y="920"/>
                </a:cubicBezTo>
                <a:cubicBezTo>
                  <a:pt x="650" y="926"/>
                  <a:pt x="642" y="933"/>
                  <a:pt x="633" y="937"/>
                </a:cubicBezTo>
                <a:cubicBezTo>
                  <a:pt x="617" y="944"/>
                  <a:pt x="584" y="953"/>
                  <a:pt x="584" y="953"/>
                </a:cubicBezTo>
                <a:cubicBezTo>
                  <a:pt x="565" y="950"/>
                  <a:pt x="545" y="951"/>
                  <a:pt x="526" y="945"/>
                </a:cubicBezTo>
                <a:cubicBezTo>
                  <a:pt x="511" y="940"/>
                  <a:pt x="500" y="927"/>
                  <a:pt x="485" y="920"/>
                </a:cubicBezTo>
                <a:cubicBezTo>
                  <a:pt x="475" y="915"/>
                  <a:pt x="463" y="915"/>
                  <a:pt x="452" y="912"/>
                </a:cubicBezTo>
                <a:cubicBezTo>
                  <a:pt x="441" y="904"/>
                  <a:pt x="428" y="898"/>
                  <a:pt x="419" y="887"/>
                </a:cubicBezTo>
                <a:cubicBezTo>
                  <a:pt x="414" y="881"/>
                  <a:pt x="417" y="869"/>
                  <a:pt x="411" y="863"/>
                </a:cubicBezTo>
                <a:cubicBezTo>
                  <a:pt x="405" y="857"/>
                  <a:pt x="395" y="856"/>
                  <a:pt x="387" y="855"/>
                </a:cubicBezTo>
                <a:cubicBezTo>
                  <a:pt x="324" y="850"/>
                  <a:pt x="261" y="849"/>
                  <a:pt x="198" y="846"/>
                </a:cubicBezTo>
                <a:cubicBezTo>
                  <a:pt x="155" y="834"/>
                  <a:pt x="116" y="818"/>
                  <a:pt x="74" y="805"/>
                </a:cubicBezTo>
                <a:cubicBezTo>
                  <a:pt x="69" y="789"/>
                  <a:pt x="63" y="772"/>
                  <a:pt x="58" y="756"/>
                </a:cubicBezTo>
                <a:cubicBezTo>
                  <a:pt x="55" y="748"/>
                  <a:pt x="50" y="731"/>
                  <a:pt x="50" y="731"/>
                </a:cubicBezTo>
                <a:cubicBezTo>
                  <a:pt x="53" y="659"/>
                  <a:pt x="28" y="566"/>
                  <a:pt x="82" y="509"/>
                </a:cubicBezTo>
                <a:cubicBezTo>
                  <a:pt x="67" y="489"/>
                  <a:pt x="44" y="474"/>
                  <a:pt x="33" y="452"/>
                </a:cubicBezTo>
                <a:cubicBezTo>
                  <a:pt x="15" y="417"/>
                  <a:pt x="8" y="367"/>
                  <a:pt x="0" y="329"/>
                </a:cubicBezTo>
                <a:cubicBezTo>
                  <a:pt x="5" y="300"/>
                  <a:pt x="21" y="170"/>
                  <a:pt x="91" y="197"/>
                </a:cubicBezTo>
                <a:cubicBezTo>
                  <a:pt x="105" y="202"/>
                  <a:pt x="118" y="208"/>
                  <a:pt x="132" y="213"/>
                </a:cubicBezTo>
                <a:close/>
              </a:path>
            </a:pathLst>
          </a:cu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114675" y="5140325"/>
          <a:ext cx="303213" cy="1039813"/>
        </p:xfrm>
        <a:graphic>
          <a:graphicData uri="http://schemas.openxmlformats.org/presentationml/2006/ole">
            <p:oleObj spid="_x0000_s10242" name="Clip" r:id="rId3" imgW="446760" imgH="1529640" progId="">
              <p:embed/>
            </p:oleObj>
          </a:graphicData>
        </a:graphic>
      </p:graphicFrame>
      <p:sp>
        <p:nvSpPr>
          <p:cNvPr id="10255" name="Text Box 22"/>
          <p:cNvSpPr txBox="1">
            <a:spLocks noChangeAspect="1" noChangeArrowheads="1"/>
          </p:cNvSpPr>
          <p:nvPr/>
        </p:nvSpPr>
        <p:spPr bwMode="auto">
          <a:xfrm>
            <a:off x="2960688" y="4533900"/>
            <a:ext cx="168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nl-NL">
              <a:latin typeface="Times New Roman" pitchFamily="18" charset="0"/>
            </a:endParaRPr>
          </a:p>
        </p:txBody>
      </p:sp>
      <p:sp>
        <p:nvSpPr>
          <p:cNvPr id="79" name="Cloud"/>
          <p:cNvSpPr>
            <a:spLocks noChangeAspect="1" noEditPoints="1" noChangeArrowheads="1"/>
          </p:cNvSpPr>
          <p:nvPr/>
        </p:nvSpPr>
        <p:spPr bwMode="auto">
          <a:xfrm>
            <a:off x="3552825" y="2673350"/>
            <a:ext cx="2854325" cy="17986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-1" y="8613"/>
                  <a:pt x="-1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4" y="13940"/>
                  <a:pt x="474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299"/>
                  <a:pt x="6247" y="20299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6"/>
                  <a:pt x="11036" y="21596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6"/>
                  <a:pt x="15802" y="18946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-1"/>
                  <a:pt x="16758" y="-1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-1"/>
                  <a:pt x="13174" y="-1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49"/>
                  <a:pt x="9358" y="649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1"/>
                  <a:pt x="5288" y="1971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09"/>
                  <a:pt x="2172" y="13109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nl-NL" sz="2400">
              <a:latin typeface="Century Gothic" pitchFamily="34" charset="0"/>
            </a:endParaRPr>
          </a:p>
        </p:txBody>
      </p:sp>
      <p:pic>
        <p:nvPicPr>
          <p:cNvPr id="10257" name="Picture 77" descr="j02353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312863"/>
            <a:ext cx="113982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78" descr="MCj029575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0913" y="1646238"/>
            <a:ext cx="8175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59" name="Group 197"/>
          <p:cNvGrpSpPr>
            <a:grpSpLocks/>
          </p:cNvGrpSpPr>
          <p:nvPr/>
        </p:nvGrpSpPr>
        <p:grpSpPr bwMode="auto">
          <a:xfrm>
            <a:off x="2870200" y="2492375"/>
            <a:ext cx="725488" cy="676275"/>
            <a:chOff x="4149" y="2004"/>
            <a:chExt cx="503" cy="470"/>
          </a:xfrm>
        </p:grpSpPr>
        <p:sp>
          <p:nvSpPr>
            <p:cNvPr id="10317" name="Freeform 198"/>
            <p:cNvSpPr>
              <a:spLocks/>
            </p:cNvSpPr>
            <p:nvPr/>
          </p:nvSpPr>
          <p:spPr bwMode="auto">
            <a:xfrm>
              <a:off x="4149" y="2025"/>
              <a:ext cx="481" cy="449"/>
            </a:xfrm>
            <a:custGeom>
              <a:avLst/>
              <a:gdLst>
                <a:gd name="T0" fmla="*/ 1 w 481"/>
                <a:gd name="T1" fmla="*/ 449 h 449"/>
                <a:gd name="T2" fmla="*/ 0 w 481"/>
                <a:gd name="T3" fmla="*/ 2 h 449"/>
                <a:gd name="T4" fmla="*/ 479 w 481"/>
                <a:gd name="T5" fmla="*/ 0 h 449"/>
                <a:gd name="T6" fmla="*/ 481 w 481"/>
                <a:gd name="T7" fmla="*/ 449 h 449"/>
                <a:gd name="T8" fmla="*/ 1 w 481"/>
                <a:gd name="T9" fmla="*/ 449 h 449"/>
                <a:gd name="T10" fmla="*/ 1 w 481"/>
                <a:gd name="T11" fmla="*/ 449 h 4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1"/>
                <a:gd name="T19" fmla="*/ 0 h 449"/>
                <a:gd name="T20" fmla="*/ 481 w 481"/>
                <a:gd name="T21" fmla="*/ 449 h 4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1" h="449">
                  <a:moveTo>
                    <a:pt x="1" y="449"/>
                  </a:moveTo>
                  <a:lnTo>
                    <a:pt x="0" y="2"/>
                  </a:lnTo>
                  <a:lnTo>
                    <a:pt x="479" y="0"/>
                  </a:lnTo>
                  <a:lnTo>
                    <a:pt x="481" y="449"/>
                  </a:lnTo>
                  <a:lnTo>
                    <a:pt x="1" y="449"/>
                  </a:lnTo>
                  <a:close/>
                </a:path>
              </a:pathLst>
            </a:custGeom>
            <a:solidFill>
              <a:srgbClr val="BDC9D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8" name="Freeform 199"/>
            <p:cNvSpPr>
              <a:spLocks/>
            </p:cNvSpPr>
            <p:nvPr/>
          </p:nvSpPr>
          <p:spPr bwMode="auto">
            <a:xfrm>
              <a:off x="4184" y="2072"/>
              <a:ext cx="197" cy="323"/>
            </a:xfrm>
            <a:custGeom>
              <a:avLst/>
              <a:gdLst>
                <a:gd name="T0" fmla="*/ 0 w 197"/>
                <a:gd name="T1" fmla="*/ 0 h 323"/>
                <a:gd name="T2" fmla="*/ 197 w 197"/>
                <a:gd name="T3" fmla="*/ 10 h 323"/>
                <a:gd name="T4" fmla="*/ 194 w 197"/>
                <a:gd name="T5" fmla="*/ 323 h 323"/>
                <a:gd name="T6" fmla="*/ 6 w 197"/>
                <a:gd name="T7" fmla="*/ 318 h 323"/>
                <a:gd name="T8" fmla="*/ 0 w 197"/>
                <a:gd name="T9" fmla="*/ 0 h 323"/>
                <a:gd name="T10" fmla="*/ 0 w 197"/>
                <a:gd name="T11" fmla="*/ 0 h 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"/>
                <a:gd name="T19" fmla="*/ 0 h 323"/>
                <a:gd name="T20" fmla="*/ 197 w 197"/>
                <a:gd name="T21" fmla="*/ 323 h 3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" h="323">
                  <a:moveTo>
                    <a:pt x="0" y="0"/>
                  </a:moveTo>
                  <a:lnTo>
                    <a:pt x="197" y="10"/>
                  </a:lnTo>
                  <a:lnTo>
                    <a:pt x="194" y="323"/>
                  </a:lnTo>
                  <a:lnTo>
                    <a:pt x="6" y="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94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9" name="Freeform 200"/>
            <p:cNvSpPr>
              <a:spLocks/>
            </p:cNvSpPr>
            <p:nvPr/>
          </p:nvSpPr>
          <p:spPr bwMode="auto">
            <a:xfrm>
              <a:off x="4403" y="2173"/>
              <a:ext cx="191" cy="267"/>
            </a:xfrm>
            <a:custGeom>
              <a:avLst/>
              <a:gdLst>
                <a:gd name="T0" fmla="*/ 0 w 191"/>
                <a:gd name="T1" fmla="*/ 0 h 267"/>
                <a:gd name="T2" fmla="*/ 187 w 191"/>
                <a:gd name="T3" fmla="*/ 23 h 267"/>
                <a:gd name="T4" fmla="*/ 191 w 191"/>
                <a:gd name="T5" fmla="*/ 267 h 267"/>
                <a:gd name="T6" fmla="*/ 1 w 191"/>
                <a:gd name="T7" fmla="*/ 266 h 267"/>
                <a:gd name="T8" fmla="*/ 0 w 191"/>
                <a:gd name="T9" fmla="*/ 0 h 267"/>
                <a:gd name="T10" fmla="*/ 0 w 191"/>
                <a:gd name="T11" fmla="*/ 0 h 2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1"/>
                <a:gd name="T19" fmla="*/ 0 h 267"/>
                <a:gd name="T20" fmla="*/ 191 w 191"/>
                <a:gd name="T21" fmla="*/ 267 h 2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1" h="267">
                  <a:moveTo>
                    <a:pt x="0" y="0"/>
                  </a:moveTo>
                  <a:lnTo>
                    <a:pt x="187" y="23"/>
                  </a:lnTo>
                  <a:lnTo>
                    <a:pt x="191" y="267"/>
                  </a:lnTo>
                  <a:lnTo>
                    <a:pt x="1" y="2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94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0" name="Freeform 201"/>
            <p:cNvSpPr>
              <a:spLocks/>
            </p:cNvSpPr>
            <p:nvPr/>
          </p:nvSpPr>
          <p:spPr bwMode="auto">
            <a:xfrm>
              <a:off x="4149" y="2063"/>
              <a:ext cx="403" cy="410"/>
            </a:xfrm>
            <a:custGeom>
              <a:avLst/>
              <a:gdLst>
                <a:gd name="T0" fmla="*/ 164 w 403"/>
                <a:gd name="T1" fmla="*/ 4 h 410"/>
                <a:gd name="T2" fmla="*/ 156 w 403"/>
                <a:gd name="T3" fmla="*/ 13 h 410"/>
                <a:gd name="T4" fmla="*/ 139 w 403"/>
                <a:gd name="T5" fmla="*/ 30 h 410"/>
                <a:gd name="T6" fmla="*/ 116 w 403"/>
                <a:gd name="T7" fmla="*/ 52 h 410"/>
                <a:gd name="T8" fmla="*/ 96 w 403"/>
                <a:gd name="T9" fmla="*/ 70 h 410"/>
                <a:gd name="T10" fmla="*/ 84 w 403"/>
                <a:gd name="T11" fmla="*/ 79 h 410"/>
                <a:gd name="T12" fmla="*/ 79 w 403"/>
                <a:gd name="T13" fmla="*/ 81 h 410"/>
                <a:gd name="T14" fmla="*/ 75 w 403"/>
                <a:gd name="T15" fmla="*/ 83 h 410"/>
                <a:gd name="T16" fmla="*/ 65 w 403"/>
                <a:gd name="T17" fmla="*/ 90 h 410"/>
                <a:gd name="T18" fmla="*/ 58 w 403"/>
                <a:gd name="T19" fmla="*/ 102 h 410"/>
                <a:gd name="T20" fmla="*/ 53 w 403"/>
                <a:gd name="T21" fmla="*/ 118 h 410"/>
                <a:gd name="T22" fmla="*/ 49 w 403"/>
                <a:gd name="T23" fmla="*/ 137 h 410"/>
                <a:gd name="T24" fmla="*/ 43 w 403"/>
                <a:gd name="T25" fmla="*/ 158 h 410"/>
                <a:gd name="T26" fmla="*/ 35 w 403"/>
                <a:gd name="T27" fmla="*/ 176 h 410"/>
                <a:gd name="T28" fmla="*/ 26 w 403"/>
                <a:gd name="T29" fmla="*/ 192 h 410"/>
                <a:gd name="T30" fmla="*/ 20 w 403"/>
                <a:gd name="T31" fmla="*/ 204 h 410"/>
                <a:gd name="T32" fmla="*/ 17 w 403"/>
                <a:gd name="T33" fmla="*/ 217 h 410"/>
                <a:gd name="T34" fmla="*/ 15 w 403"/>
                <a:gd name="T35" fmla="*/ 239 h 410"/>
                <a:gd name="T36" fmla="*/ 12 w 403"/>
                <a:gd name="T37" fmla="*/ 265 h 410"/>
                <a:gd name="T38" fmla="*/ 6 w 403"/>
                <a:gd name="T39" fmla="*/ 291 h 410"/>
                <a:gd name="T40" fmla="*/ 2 w 403"/>
                <a:gd name="T41" fmla="*/ 318 h 410"/>
                <a:gd name="T42" fmla="*/ 1 w 403"/>
                <a:gd name="T43" fmla="*/ 343 h 410"/>
                <a:gd name="T44" fmla="*/ 1 w 403"/>
                <a:gd name="T45" fmla="*/ 355 h 410"/>
                <a:gd name="T46" fmla="*/ 403 w 403"/>
                <a:gd name="T47" fmla="*/ 338 h 410"/>
                <a:gd name="T48" fmla="*/ 384 w 403"/>
                <a:gd name="T49" fmla="*/ 280 h 410"/>
                <a:gd name="T50" fmla="*/ 374 w 403"/>
                <a:gd name="T51" fmla="*/ 286 h 410"/>
                <a:gd name="T52" fmla="*/ 364 w 403"/>
                <a:gd name="T53" fmla="*/ 293 h 410"/>
                <a:gd name="T54" fmla="*/ 353 w 403"/>
                <a:gd name="T55" fmla="*/ 299 h 410"/>
                <a:gd name="T56" fmla="*/ 345 w 403"/>
                <a:gd name="T57" fmla="*/ 303 h 410"/>
                <a:gd name="T58" fmla="*/ 269 w 403"/>
                <a:gd name="T59" fmla="*/ 322 h 410"/>
                <a:gd name="T60" fmla="*/ 254 w 403"/>
                <a:gd name="T61" fmla="*/ 320 h 410"/>
                <a:gd name="T62" fmla="*/ 229 w 403"/>
                <a:gd name="T63" fmla="*/ 317 h 410"/>
                <a:gd name="T64" fmla="*/ 208 w 403"/>
                <a:gd name="T65" fmla="*/ 315 h 410"/>
                <a:gd name="T66" fmla="*/ 198 w 403"/>
                <a:gd name="T67" fmla="*/ 314 h 410"/>
                <a:gd name="T68" fmla="*/ 194 w 403"/>
                <a:gd name="T69" fmla="*/ 313 h 410"/>
                <a:gd name="T70" fmla="*/ 188 w 403"/>
                <a:gd name="T71" fmla="*/ 309 h 410"/>
                <a:gd name="T72" fmla="*/ 182 w 403"/>
                <a:gd name="T73" fmla="*/ 301 h 410"/>
                <a:gd name="T74" fmla="*/ 112 w 403"/>
                <a:gd name="T75" fmla="*/ 282 h 410"/>
                <a:gd name="T76" fmla="*/ 112 w 403"/>
                <a:gd name="T77" fmla="*/ 273 h 410"/>
                <a:gd name="T78" fmla="*/ 111 w 403"/>
                <a:gd name="T79" fmla="*/ 258 h 410"/>
                <a:gd name="T80" fmla="*/ 108 w 403"/>
                <a:gd name="T81" fmla="*/ 240 h 410"/>
                <a:gd name="T82" fmla="*/ 105 w 403"/>
                <a:gd name="T83" fmla="*/ 225 h 410"/>
                <a:gd name="T84" fmla="*/ 103 w 403"/>
                <a:gd name="T85" fmla="*/ 220 h 410"/>
                <a:gd name="T86" fmla="*/ 106 w 403"/>
                <a:gd name="T87" fmla="*/ 212 h 410"/>
                <a:gd name="T88" fmla="*/ 111 w 403"/>
                <a:gd name="T89" fmla="*/ 197 h 410"/>
                <a:gd name="T90" fmla="*/ 115 w 403"/>
                <a:gd name="T91" fmla="*/ 178 h 410"/>
                <a:gd name="T92" fmla="*/ 116 w 403"/>
                <a:gd name="T93" fmla="*/ 161 h 410"/>
                <a:gd name="T94" fmla="*/ 117 w 403"/>
                <a:gd name="T95" fmla="*/ 152 h 410"/>
                <a:gd name="T96" fmla="*/ 188 w 403"/>
                <a:gd name="T97" fmla="*/ 84 h 410"/>
                <a:gd name="T98" fmla="*/ 194 w 403"/>
                <a:gd name="T99" fmla="*/ 78 h 410"/>
                <a:gd name="T100" fmla="*/ 199 w 403"/>
                <a:gd name="T101" fmla="*/ 65 h 410"/>
                <a:gd name="T102" fmla="*/ 201 w 403"/>
                <a:gd name="T103" fmla="*/ 50 h 410"/>
                <a:gd name="T104" fmla="*/ 202 w 403"/>
                <a:gd name="T105" fmla="*/ 41 h 41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03"/>
                <a:gd name="T160" fmla="*/ 0 h 410"/>
                <a:gd name="T161" fmla="*/ 403 w 403"/>
                <a:gd name="T162" fmla="*/ 410 h 41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03" h="410">
                  <a:moveTo>
                    <a:pt x="176" y="0"/>
                  </a:moveTo>
                  <a:lnTo>
                    <a:pt x="168" y="0"/>
                  </a:lnTo>
                  <a:lnTo>
                    <a:pt x="167" y="0"/>
                  </a:lnTo>
                  <a:lnTo>
                    <a:pt x="167" y="1"/>
                  </a:lnTo>
                  <a:lnTo>
                    <a:pt x="166" y="2"/>
                  </a:lnTo>
                  <a:lnTo>
                    <a:pt x="164" y="4"/>
                  </a:lnTo>
                  <a:lnTo>
                    <a:pt x="163" y="4"/>
                  </a:lnTo>
                  <a:lnTo>
                    <a:pt x="162" y="5"/>
                  </a:lnTo>
                  <a:lnTo>
                    <a:pt x="161" y="7"/>
                  </a:lnTo>
                  <a:lnTo>
                    <a:pt x="160" y="9"/>
                  </a:lnTo>
                  <a:lnTo>
                    <a:pt x="157" y="10"/>
                  </a:lnTo>
                  <a:lnTo>
                    <a:pt x="156" y="13"/>
                  </a:lnTo>
                  <a:lnTo>
                    <a:pt x="154" y="15"/>
                  </a:lnTo>
                  <a:lnTo>
                    <a:pt x="151" y="17"/>
                  </a:lnTo>
                  <a:lnTo>
                    <a:pt x="148" y="20"/>
                  </a:lnTo>
                  <a:lnTo>
                    <a:pt x="145" y="23"/>
                  </a:lnTo>
                  <a:lnTo>
                    <a:pt x="142" y="27"/>
                  </a:lnTo>
                  <a:lnTo>
                    <a:pt x="139" y="30"/>
                  </a:lnTo>
                  <a:lnTo>
                    <a:pt x="135" y="33"/>
                  </a:lnTo>
                  <a:lnTo>
                    <a:pt x="131" y="37"/>
                  </a:lnTo>
                  <a:lnTo>
                    <a:pt x="127" y="41"/>
                  </a:lnTo>
                  <a:lnTo>
                    <a:pt x="124" y="45"/>
                  </a:lnTo>
                  <a:lnTo>
                    <a:pt x="120" y="48"/>
                  </a:lnTo>
                  <a:lnTo>
                    <a:pt x="116" y="52"/>
                  </a:lnTo>
                  <a:lnTo>
                    <a:pt x="112" y="55"/>
                  </a:lnTo>
                  <a:lnTo>
                    <a:pt x="109" y="59"/>
                  </a:lnTo>
                  <a:lnTo>
                    <a:pt x="105" y="62"/>
                  </a:lnTo>
                  <a:lnTo>
                    <a:pt x="102" y="65"/>
                  </a:lnTo>
                  <a:lnTo>
                    <a:pt x="99" y="68"/>
                  </a:lnTo>
                  <a:lnTo>
                    <a:pt x="96" y="70"/>
                  </a:lnTo>
                  <a:lnTo>
                    <a:pt x="94" y="72"/>
                  </a:lnTo>
                  <a:lnTo>
                    <a:pt x="91" y="74"/>
                  </a:lnTo>
                  <a:lnTo>
                    <a:pt x="89" y="76"/>
                  </a:lnTo>
                  <a:lnTo>
                    <a:pt x="87" y="77"/>
                  </a:lnTo>
                  <a:lnTo>
                    <a:pt x="85" y="78"/>
                  </a:lnTo>
                  <a:lnTo>
                    <a:pt x="84" y="79"/>
                  </a:lnTo>
                  <a:lnTo>
                    <a:pt x="83" y="80"/>
                  </a:lnTo>
                  <a:lnTo>
                    <a:pt x="82" y="80"/>
                  </a:lnTo>
                  <a:lnTo>
                    <a:pt x="81" y="80"/>
                  </a:lnTo>
                  <a:lnTo>
                    <a:pt x="80" y="81"/>
                  </a:lnTo>
                  <a:lnTo>
                    <a:pt x="79" y="81"/>
                  </a:lnTo>
                  <a:lnTo>
                    <a:pt x="78" y="81"/>
                  </a:lnTo>
                  <a:lnTo>
                    <a:pt x="77" y="81"/>
                  </a:lnTo>
                  <a:lnTo>
                    <a:pt x="76" y="82"/>
                  </a:lnTo>
                  <a:lnTo>
                    <a:pt x="75" y="83"/>
                  </a:lnTo>
                  <a:lnTo>
                    <a:pt x="73" y="84"/>
                  </a:lnTo>
                  <a:lnTo>
                    <a:pt x="72" y="85"/>
                  </a:lnTo>
                  <a:lnTo>
                    <a:pt x="70" y="86"/>
                  </a:lnTo>
                  <a:lnTo>
                    <a:pt x="69" y="87"/>
                  </a:lnTo>
                  <a:lnTo>
                    <a:pt x="67" y="89"/>
                  </a:lnTo>
                  <a:lnTo>
                    <a:pt x="65" y="90"/>
                  </a:lnTo>
                  <a:lnTo>
                    <a:pt x="64" y="92"/>
                  </a:lnTo>
                  <a:lnTo>
                    <a:pt x="62" y="94"/>
                  </a:lnTo>
                  <a:lnTo>
                    <a:pt x="61" y="96"/>
                  </a:lnTo>
                  <a:lnTo>
                    <a:pt x="60" y="97"/>
                  </a:lnTo>
                  <a:lnTo>
                    <a:pt x="59" y="100"/>
                  </a:lnTo>
                  <a:lnTo>
                    <a:pt x="58" y="102"/>
                  </a:lnTo>
                  <a:lnTo>
                    <a:pt x="57" y="104"/>
                  </a:lnTo>
                  <a:lnTo>
                    <a:pt x="56" y="107"/>
                  </a:lnTo>
                  <a:lnTo>
                    <a:pt x="55" y="109"/>
                  </a:lnTo>
                  <a:lnTo>
                    <a:pt x="55" y="112"/>
                  </a:lnTo>
                  <a:lnTo>
                    <a:pt x="54" y="115"/>
                  </a:lnTo>
                  <a:lnTo>
                    <a:pt x="53" y="118"/>
                  </a:lnTo>
                  <a:lnTo>
                    <a:pt x="53" y="121"/>
                  </a:lnTo>
                  <a:lnTo>
                    <a:pt x="52" y="124"/>
                  </a:lnTo>
                  <a:lnTo>
                    <a:pt x="51" y="127"/>
                  </a:lnTo>
                  <a:lnTo>
                    <a:pt x="51" y="131"/>
                  </a:lnTo>
                  <a:lnTo>
                    <a:pt x="50" y="134"/>
                  </a:lnTo>
                  <a:lnTo>
                    <a:pt x="49" y="137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47" y="148"/>
                  </a:lnTo>
                  <a:lnTo>
                    <a:pt x="46" y="151"/>
                  </a:lnTo>
                  <a:lnTo>
                    <a:pt x="44" y="154"/>
                  </a:lnTo>
                  <a:lnTo>
                    <a:pt x="43" y="158"/>
                  </a:lnTo>
                  <a:lnTo>
                    <a:pt x="42" y="161"/>
                  </a:lnTo>
                  <a:lnTo>
                    <a:pt x="40" y="164"/>
                  </a:lnTo>
                  <a:lnTo>
                    <a:pt x="39" y="167"/>
                  </a:lnTo>
                  <a:lnTo>
                    <a:pt x="37" y="170"/>
                  </a:lnTo>
                  <a:lnTo>
                    <a:pt x="36" y="174"/>
                  </a:lnTo>
                  <a:lnTo>
                    <a:pt x="35" y="176"/>
                  </a:lnTo>
                  <a:lnTo>
                    <a:pt x="33" y="180"/>
                  </a:lnTo>
                  <a:lnTo>
                    <a:pt x="32" y="182"/>
                  </a:lnTo>
                  <a:lnTo>
                    <a:pt x="30" y="185"/>
                  </a:lnTo>
                  <a:lnTo>
                    <a:pt x="29" y="188"/>
                  </a:lnTo>
                  <a:lnTo>
                    <a:pt x="27" y="190"/>
                  </a:lnTo>
                  <a:lnTo>
                    <a:pt x="26" y="192"/>
                  </a:lnTo>
                  <a:lnTo>
                    <a:pt x="25" y="195"/>
                  </a:lnTo>
                  <a:lnTo>
                    <a:pt x="24" y="197"/>
                  </a:lnTo>
                  <a:lnTo>
                    <a:pt x="23" y="199"/>
                  </a:lnTo>
                  <a:lnTo>
                    <a:pt x="22" y="201"/>
                  </a:lnTo>
                  <a:lnTo>
                    <a:pt x="21" y="203"/>
                  </a:lnTo>
                  <a:lnTo>
                    <a:pt x="20" y="204"/>
                  </a:lnTo>
                  <a:lnTo>
                    <a:pt x="20" y="206"/>
                  </a:lnTo>
                  <a:lnTo>
                    <a:pt x="19" y="208"/>
                  </a:lnTo>
                  <a:lnTo>
                    <a:pt x="19" y="210"/>
                  </a:lnTo>
                  <a:lnTo>
                    <a:pt x="18" y="212"/>
                  </a:lnTo>
                  <a:lnTo>
                    <a:pt x="18" y="215"/>
                  </a:lnTo>
                  <a:lnTo>
                    <a:pt x="17" y="217"/>
                  </a:lnTo>
                  <a:lnTo>
                    <a:pt x="17" y="220"/>
                  </a:lnTo>
                  <a:lnTo>
                    <a:pt x="16" y="223"/>
                  </a:lnTo>
                  <a:lnTo>
                    <a:pt x="16" y="227"/>
                  </a:lnTo>
                  <a:lnTo>
                    <a:pt x="16" y="230"/>
                  </a:lnTo>
                  <a:lnTo>
                    <a:pt x="16" y="235"/>
                  </a:lnTo>
                  <a:lnTo>
                    <a:pt x="15" y="239"/>
                  </a:lnTo>
                  <a:lnTo>
                    <a:pt x="15" y="243"/>
                  </a:lnTo>
                  <a:lnTo>
                    <a:pt x="15" y="247"/>
                  </a:lnTo>
                  <a:lnTo>
                    <a:pt x="14" y="252"/>
                  </a:lnTo>
                  <a:lnTo>
                    <a:pt x="13" y="256"/>
                  </a:lnTo>
                  <a:lnTo>
                    <a:pt x="12" y="260"/>
                  </a:lnTo>
                  <a:lnTo>
                    <a:pt x="12" y="265"/>
                  </a:lnTo>
                  <a:lnTo>
                    <a:pt x="11" y="269"/>
                  </a:lnTo>
                  <a:lnTo>
                    <a:pt x="9" y="274"/>
                  </a:lnTo>
                  <a:lnTo>
                    <a:pt x="8" y="278"/>
                  </a:lnTo>
                  <a:lnTo>
                    <a:pt x="8" y="282"/>
                  </a:lnTo>
                  <a:lnTo>
                    <a:pt x="7" y="287"/>
                  </a:lnTo>
                  <a:lnTo>
                    <a:pt x="6" y="291"/>
                  </a:lnTo>
                  <a:lnTo>
                    <a:pt x="5" y="296"/>
                  </a:lnTo>
                  <a:lnTo>
                    <a:pt x="4" y="300"/>
                  </a:lnTo>
                  <a:lnTo>
                    <a:pt x="4" y="305"/>
                  </a:lnTo>
                  <a:lnTo>
                    <a:pt x="3" y="310"/>
                  </a:lnTo>
                  <a:lnTo>
                    <a:pt x="3" y="314"/>
                  </a:lnTo>
                  <a:lnTo>
                    <a:pt x="2" y="318"/>
                  </a:lnTo>
                  <a:lnTo>
                    <a:pt x="2" y="323"/>
                  </a:lnTo>
                  <a:lnTo>
                    <a:pt x="1" y="328"/>
                  </a:lnTo>
                  <a:lnTo>
                    <a:pt x="1" y="332"/>
                  </a:lnTo>
                  <a:lnTo>
                    <a:pt x="1" y="336"/>
                  </a:lnTo>
                  <a:lnTo>
                    <a:pt x="1" y="339"/>
                  </a:lnTo>
                  <a:lnTo>
                    <a:pt x="1" y="343"/>
                  </a:lnTo>
                  <a:lnTo>
                    <a:pt x="1" y="346"/>
                  </a:lnTo>
                  <a:lnTo>
                    <a:pt x="1" y="348"/>
                  </a:lnTo>
                  <a:lnTo>
                    <a:pt x="1" y="351"/>
                  </a:lnTo>
                  <a:lnTo>
                    <a:pt x="1" y="353"/>
                  </a:lnTo>
                  <a:lnTo>
                    <a:pt x="1" y="354"/>
                  </a:lnTo>
                  <a:lnTo>
                    <a:pt x="1" y="355"/>
                  </a:lnTo>
                  <a:lnTo>
                    <a:pt x="2" y="355"/>
                  </a:lnTo>
                  <a:lnTo>
                    <a:pt x="0" y="409"/>
                  </a:lnTo>
                  <a:lnTo>
                    <a:pt x="244" y="410"/>
                  </a:lnTo>
                  <a:lnTo>
                    <a:pt x="263" y="388"/>
                  </a:lnTo>
                  <a:lnTo>
                    <a:pt x="327" y="381"/>
                  </a:lnTo>
                  <a:lnTo>
                    <a:pt x="403" y="338"/>
                  </a:lnTo>
                  <a:lnTo>
                    <a:pt x="403" y="281"/>
                  </a:lnTo>
                  <a:lnTo>
                    <a:pt x="386" y="279"/>
                  </a:lnTo>
                  <a:lnTo>
                    <a:pt x="385" y="279"/>
                  </a:lnTo>
                  <a:lnTo>
                    <a:pt x="384" y="279"/>
                  </a:lnTo>
                  <a:lnTo>
                    <a:pt x="384" y="280"/>
                  </a:lnTo>
                  <a:lnTo>
                    <a:pt x="382" y="281"/>
                  </a:lnTo>
                  <a:lnTo>
                    <a:pt x="381" y="282"/>
                  </a:lnTo>
                  <a:lnTo>
                    <a:pt x="379" y="283"/>
                  </a:lnTo>
                  <a:lnTo>
                    <a:pt x="378" y="284"/>
                  </a:lnTo>
                  <a:lnTo>
                    <a:pt x="376" y="285"/>
                  </a:lnTo>
                  <a:lnTo>
                    <a:pt x="374" y="286"/>
                  </a:lnTo>
                  <a:lnTo>
                    <a:pt x="373" y="287"/>
                  </a:lnTo>
                  <a:lnTo>
                    <a:pt x="370" y="288"/>
                  </a:lnTo>
                  <a:lnTo>
                    <a:pt x="369" y="289"/>
                  </a:lnTo>
                  <a:lnTo>
                    <a:pt x="367" y="290"/>
                  </a:lnTo>
                  <a:lnTo>
                    <a:pt x="365" y="292"/>
                  </a:lnTo>
                  <a:lnTo>
                    <a:pt x="364" y="293"/>
                  </a:lnTo>
                  <a:lnTo>
                    <a:pt x="362" y="294"/>
                  </a:lnTo>
                  <a:lnTo>
                    <a:pt x="360" y="295"/>
                  </a:lnTo>
                  <a:lnTo>
                    <a:pt x="359" y="296"/>
                  </a:lnTo>
                  <a:lnTo>
                    <a:pt x="357" y="297"/>
                  </a:lnTo>
                  <a:lnTo>
                    <a:pt x="355" y="298"/>
                  </a:lnTo>
                  <a:lnTo>
                    <a:pt x="353" y="299"/>
                  </a:lnTo>
                  <a:lnTo>
                    <a:pt x="352" y="300"/>
                  </a:lnTo>
                  <a:lnTo>
                    <a:pt x="350" y="301"/>
                  </a:lnTo>
                  <a:lnTo>
                    <a:pt x="348" y="301"/>
                  </a:lnTo>
                  <a:lnTo>
                    <a:pt x="347" y="302"/>
                  </a:lnTo>
                  <a:lnTo>
                    <a:pt x="346" y="302"/>
                  </a:lnTo>
                  <a:lnTo>
                    <a:pt x="345" y="303"/>
                  </a:lnTo>
                  <a:lnTo>
                    <a:pt x="344" y="303"/>
                  </a:lnTo>
                  <a:lnTo>
                    <a:pt x="343" y="304"/>
                  </a:lnTo>
                  <a:lnTo>
                    <a:pt x="343" y="305"/>
                  </a:lnTo>
                  <a:lnTo>
                    <a:pt x="269" y="322"/>
                  </a:lnTo>
                  <a:lnTo>
                    <a:pt x="268" y="322"/>
                  </a:lnTo>
                  <a:lnTo>
                    <a:pt x="266" y="322"/>
                  </a:lnTo>
                  <a:lnTo>
                    <a:pt x="263" y="322"/>
                  </a:lnTo>
                  <a:lnTo>
                    <a:pt x="261" y="321"/>
                  </a:lnTo>
                  <a:lnTo>
                    <a:pt x="258" y="321"/>
                  </a:lnTo>
                  <a:lnTo>
                    <a:pt x="254" y="320"/>
                  </a:lnTo>
                  <a:lnTo>
                    <a:pt x="250" y="320"/>
                  </a:lnTo>
                  <a:lnTo>
                    <a:pt x="246" y="319"/>
                  </a:lnTo>
                  <a:lnTo>
                    <a:pt x="242" y="318"/>
                  </a:lnTo>
                  <a:lnTo>
                    <a:pt x="238" y="318"/>
                  </a:lnTo>
                  <a:lnTo>
                    <a:pt x="234" y="318"/>
                  </a:lnTo>
                  <a:lnTo>
                    <a:pt x="229" y="317"/>
                  </a:lnTo>
                  <a:lnTo>
                    <a:pt x="225" y="317"/>
                  </a:lnTo>
                  <a:lnTo>
                    <a:pt x="221" y="316"/>
                  </a:lnTo>
                  <a:lnTo>
                    <a:pt x="218" y="316"/>
                  </a:lnTo>
                  <a:lnTo>
                    <a:pt x="214" y="316"/>
                  </a:lnTo>
                  <a:lnTo>
                    <a:pt x="211" y="315"/>
                  </a:lnTo>
                  <a:lnTo>
                    <a:pt x="208" y="315"/>
                  </a:lnTo>
                  <a:lnTo>
                    <a:pt x="206" y="315"/>
                  </a:lnTo>
                  <a:lnTo>
                    <a:pt x="204" y="315"/>
                  </a:lnTo>
                  <a:lnTo>
                    <a:pt x="202" y="314"/>
                  </a:lnTo>
                  <a:lnTo>
                    <a:pt x="200" y="314"/>
                  </a:lnTo>
                  <a:lnTo>
                    <a:pt x="199" y="314"/>
                  </a:lnTo>
                  <a:lnTo>
                    <a:pt x="198" y="314"/>
                  </a:lnTo>
                  <a:lnTo>
                    <a:pt x="197" y="314"/>
                  </a:lnTo>
                  <a:lnTo>
                    <a:pt x="196" y="313"/>
                  </a:lnTo>
                  <a:lnTo>
                    <a:pt x="195" y="313"/>
                  </a:lnTo>
                  <a:lnTo>
                    <a:pt x="194" y="313"/>
                  </a:lnTo>
                  <a:lnTo>
                    <a:pt x="193" y="313"/>
                  </a:lnTo>
                  <a:lnTo>
                    <a:pt x="193" y="312"/>
                  </a:lnTo>
                  <a:lnTo>
                    <a:pt x="192" y="311"/>
                  </a:lnTo>
                  <a:lnTo>
                    <a:pt x="190" y="311"/>
                  </a:lnTo>
                  <a:lnTo>
                    <a:pt x="189" y="310"/>
                  </a:lnTo>
                  <a:lnTo>
                    <a:pt x="188" y="309"/>
                  </a:lnTo>
                  <a:lnTo>
                    <a:pt x="187" y="307"/>
                  </a:lnTo>
                  <a:lnTo>
                    <a:pt x="186" y="306"/>
                  </a:lnTo>
                  <a:lnTo>
                    <a:pt x="184" y="305"/>
                  </a:lnTo>
                  <a:lnTo>
                    <a:pt x="183" y="303"/>
                  </a:lnTo>
                  <a:lnTo>
                    <a:pt x="182" y="302"/>
                  </a:lnTo>
                  <a:lnTo>
                    <a:pt x="182" y="301"/>
                  </a:lnTo>
                  <a:lnTo>
                    <a:pt x="181" y="301"/>
                  </a:lnTo>
                  <a:lnTo>
                    <a:pt x="181" y="312"/>
                  </a:lnTo>
                  <a:lnTo>
                    <a:pt x="112" y="283"/>
                  </a:lnTo>
                  <a:lnTo>
                    <a:pt x="112" y="282"/>
                  </a:lnTo>
                  <a:lnTo>
                    <a:pt x="112" y="281"/>
                  </a:lnTo>
                  <a:lnTo>
                    <a:pt x="112" y="279"/>
                  </a:lnTo>
                  <a:lnTo>
                    <a:pt x="112" y="278"/>
                  </a:lnTo>
                  <a:lnTo>
                    <a:pt x="112" y="276"/>
                  </a:lnTo>
                  <a:lnTo>
                    <a:pt x="112" y="275"/>
                  </a:lnTo>
                  <a:lnTo>
                    <a:pt x="112" y="273"/>
                  </a:lnTo>
                  <a:lnTo>
                    <a:pt x="112" y="270"/>
                  </a:lnTo>
                  <a:lnTo>
                    <a:pt x="112" y="268"/>
                  </a:lnTo>
                  <a:lnTo>
                    <a:pt x="112" y="266"/>
                  </a:lnTo>
                  <a:lnTo>
                    <a:pt x="111" y="263"/>
                  </a:lnTo>
                  <a:lnTo>
                    <a:pt x="111" y="260"/>
                  </a:lnTo>
                  <a:lnTo>
                    <a:pt x="111" y="258"/>
                  </a:lnTo>
                  <a:lnTo>
                    <a:pt x="111" y="255"/>
                  </a:lnTo>
                  <a:lnTo>
                    <a:pt x="110" y="252"/>
                  </a:lnTo>
                  <a:lnTo>
                    <a:pt x="110" y="249"/>
                  </a:lnTo>
                  <a:lnTo>
                    <a:pt x="109" y="246"/>
                  </a:lnTo>
                  <a:lnTo>
                    <a:pt x="108" y="243"/>
                  </a:lnTo>
                  <a:lnTo>
                    <a:pt x="108" y="240"/>
                  </a:lnTo>
                  <a:lnTo>
                    <a:pt x="107" y="237"/>
                  </a:lnTo>
                  <a:lnTo>
                    <a:pt x="107" y="234"/>
                  </a:lnTo>
                  <a:lnTo>
                    <a:pt x="106" y="232"/>
                  </a:lnTo>
                  <a:lnTo>
                    <a:pt x="106" y="229"/>
                  </a:lnTo>
                  <a:lnTo>
                    <a:pt x="105" y="227"/>
                  </a:lnTo>
                  <a:lnTo>
                    <a:pt x="105" y="225"/>
                  </a:lnTo>
                  <a:lnTo>
                    <a:pt x="104" y="223"/>
                  </a:lnTo>
                  <a:lnTo>
                    <a:pt x="104" y="222"/>
                  </a:lnTo>
                  <a:lnTo>
                    <a:pt x="104" y="221"/>
                  </a:lnTo>
                  <a:lnTo>
                    <a:pt x="103" y="220"/>
                  </a:lnTo>
                  <a:lnTo>
                    <a:pt x="104" y="219"/>
                  </a:lnTo>
                  <a:lnTo>
                    <a:pt x="104" y="218"/>
                  </a:lnTo>
                  <a:lnTo>
                    <a:pt x="105" y="216"/>
                  </a:lnTo>
                  <a:lnTo>
                    <a:pt x="106" y="214"/>
                  </a:lnTo>
                  <a:lnTo>
                    <a:pt x="106" y="212"/>
                  </a:lnTo>
                  <a:lnTo>
                    <a:pt x="107" y="210"/>
                  </a:lnTo>
                  <a:lnTo>
                    <a:pt x="108" y="208"/>
                  </a:lnTo>
                  <a:lnTo>
                    <a:pt x="109" y="205"/>
                  </a:lnTo>
                  <a:lnTo>
                    <a:pt x="110" y="203"/>
                  </a:lnTo>
                  <a:lnTo>
                    <a:pt x="110" y="200"/>
                  </a:lnTo>
                  <a:lnTo>
                    <a:pt x="111" y="197"/>
                  </a:lnTo>
                  <a:lnTo>
                    <a:pt x="112" y="194"/>
                  </a:lnTo>
                  <a:lnTo>
                    <a:pt x="113" y="191"/>
                  </a:lnTo>
                  <a:lnTo>
                    <a:pt x="113" y="188"/>
                  </a:lnTo>
                  <a:lnTo>
                    <a:pt x="114" y="184"/>
                  </a:lnTo>
                  <a:lnTo>
                    <a:pt x="114" y="181"/>
                  </a:lnTo>
                  <a:lnTo>
                    <a:pt x="115" y="178"/>
                  </a:lnTo>
                  <a:lnTo>
                    <a:pt x="115" y="175"/>
                  </a:lnTo>
                  <a:lnTo>
                    <a:pt x="115" y="172"/>
                  </a:lnTo>
                  <a:lnTo>
                    <a:pt x="116" y="169"/>
                  </a:lnTo>
                  <a:lnTo>
                    <a:pt x="116" y="166"/>
                  </a:lnTo>
                  <a:lnTo>
                    <a:pt x="116" y="164"/>
                  </a:lnTo>
                  <a:lnTo>
                    <a:pt x="116" y="161"/>
                  </a:lnTo>
                  <a:lnTo>
                    <a:pt x="117" y="159"/>
                  </a:lnTo>
                  <a:lnTo>
                    <a:pt x="117" y="157"/>
                  </a:lnTo>
                  <a:lnTo>
                    <a:pt x="117" y="155"/>
                  </a:lnTo>
                  <a:lnTo>
                    <a:pt x="117" y="154"/>
                  </a:lnTo>
                  <a:lnTo>
                    <a:pt x="117" y="153"/>
                  </a:lnTo>
                  <a:lnTo>
                    <a:pt x="117" y="152"/>
                  </a:lnTo>
                  <a:lnTo>
                    <a:pt x="144" y="104"/>
                  </a:lnTo>
                  <a:lnTo>
                    <a:pt x="186" y="85"/>
                  </a:lnTo>
                  <a:lnTo>
                    <a:pt x="187" y="85"/>
                  </a:lnTo>
                  <a:lnTo>
                    <a:pt x="188" y="84"/>
                  </a:lnTo>
                  <a:lnTo>
                    <a:pt x="190" y="83"/>
                  </a:lnTo>
                  <a:lnTo>
                    <a:pt x="191" y="82"/>
                  </a:lnTo>
                  <a:lnTo>
                    <a:pt x="192" y="81"/>
                  </a:lnTo>
                  <a:lnTo>
                    <a:pt x="192" y="80"/>
                  </a:lnTo>
                  <a:lnTo>
                    <a:pt x="193" y="79"/>
                  </a:lnTo>
                  <a:lnTo>
                    <a:pt x="194" y="78"/>
                  </a:lnTo>
                  <a:lnTo>
                    <a:pt x="196" y="77"/>
                  </a:lnTo>
                  <a:lnTo>
                    <a:pt x="196" y="75"/>
                  </a:lnTo>
                  <a:lnTo>
                    <a:pt x="197" y="73"/>
                  </a:lnTo>
                  <a:lnTo>
                    <a:pt x="198" y="71"/>
                  </a:lnTo>
                  <a:lnTo>
                    <a:pt x="198" y="68"/>
                  </a:lnTo>
                  <a:lnTo>
                    <a:pt x="199" y="65"/>
                  </a:lnTo>
                  <a:lnTo>
                    <a:pt x="199" y="63"/>
                  </a:lnTo>
                  <a:lnTo>
                    <a:pt x="200" y="60"/>
                  </a:lnTo>
                  <a:lnTo>
                    <a:pt x="200" y="58"/>
                  </a:lnTo>
                  <a:lnTo>
                    <a:pt x="200" y="55"/>
                  </a:lnTo>
                  <a:lnTo>
                    <a:pt x="201" y="53"/>
                  </a:lnTo>
                  <a:lnTo>
                    <a:pt x="201" y="50"/>
                  </a:lnTo>
                  <a:lnTo>
                    <a:pt x="201" y="48"/>
                  </a:lnTo>
                  <a:lnTo>
                    <a:pt x="201" y="46"/>
                  </a:lnTo>
                  <a:lnTo>
                    <a:pt x="202" y="44"/>
                  </a:lnTo>
                  <a:lnTo>
                    <a:pt x="202" y="43"/>
                  </a:lnTo>
                  <a:lnTo>
                    <a:pt x="202" y="41"/>
                  </a:lnTo>
                  <a:lnTo>
                    <a:pt x="203" y="41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8AC2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1" name="Freeform 202"/>
            <p:cNvSpPr>
              <a:spLocks/>
            </p:cNvSpPr>
            <p:nvPr/>
          </p:nvSpPr>
          <p:spPr bwMode="auto">
            <a:xfrm>
              <a:off x="4342" y="2348"/>
              <a:ext cx="227" cy="125"/>
            </a:xfrm>
            <a:custGeom>
              <a:avLst/>
              <a:gdLst>
                <a:gd name="T0" fmla="*/ 41 w 227"/>
                <a:gd name="T1" fmla="*/ 33 h 125"/>
                <a:gd name="T2" fmla="*/ 53 w 227"/>
                <a:gd name="T3" fmla="*/ 36 h 125"/>
                <a:gd name="T4" fmla="*/ 69 w 227"/>
                <a:gd name="T5" fmla="*/ 41 h 125"/>
                <a:gd name="T6" fmla="*/ 85 w 227"/>
                <a:gd name="T7" fmla="*/ 52 h 125"/>
                <a:gd name="T8" fmla="*/ 98 w 227"/>
                <a:gd name="T9" fmla="*/ 62 h 125"/>
                <a:gd name="T10" fmla="*/ 105 w 227"/>
                <a:gd name="T11" fmla="*/ 69 h 125"/>
                <a:gd name="T12" fmla="*/ 71 w 227"/>
                <a:gd name="T13" fmla="*/ 92 h 125"/>
                <a:gd name="T14" fmla="*/ 70 w 227"/>
                <a:gd name="T15" fmla="*/ 86 h 125"/>
                <a:gd name="T16" fmla="*/ 67 w 227"/>
                <a:gd name="T17" fmla="*/ 78 h 125"/>
                <a:gd name="T18" fmla="*/ 60 w 227"/>
                <a:gd name="T19" fmla="*/ 71 h 125"/>
                <a:gd name="T20" fmla="*/ 46 w 227"/>
                <a:gd name="T21" fmla="*/ 62 h 125"/>
                <a:gd name="T22" fmla="*/ 31 w 227"/>
                <a:gd name="T23" fmla="*/ 53 h 125"/>
                <a:gd name="T24" fmla="*/ 24 w 227"/>
                <a:gd name="T25" fmla="*/ 50 h 125"/>
                <a:gd name="T26" fmla="*/ 30 w 227"/>
                <a:gd name="T27" fmla="*/ 57 h 125"/>
                <a:gd name="T28" fmla="*/ 44 w 227"/>
                <a:gd name="T29" fmla="*/ 74 h 125"/>
                <a:gd name="T30" fmla="*/ 55 w 227"/>
                <a:gd name="T31" fmla="*/ 90 h 125"/>
                <a:gd name="T32" fmla="*/ 55 w 227"/>
                <a:gd name="T33" fmla="*/ 97 h 125"/>
                <a:gd name="T34" fmla="*/ 52 w 227"/>
                <a:gd name="T35" fmla="*/ 102 h 125"/>
                <a:gd name="T36" fmla="*/ 30 w 227"/>
                <a:gd name="T37" fmla="*/ 70 h 125"/>
                <a:gd name="T38" fmla="*/ 72 w 227"/>
                <a:gd name="T39" fmla="*/ 115 h 125"/>
                <a:gd name="T40" fmla="*/ 79 w 227"/>
                <a:gd name="T41" fmla="*/ 113 h 125"/>
                <a:gd name="T42" fmla="*/ 97 w 227"/>
                <a:gd name="T43" fmla="*/ 109 h 125"/>
                <a:gd name="T44" fmla="*/ 122 w 227"/>
                <a:gd name="T45" fmla="*/ 101 h 125"/>
                <a:gd name="T46" fmla="*/ 149 w 227"/>
                <a:gd name="T47" fmla="*/ 89 h 125"/>
                <a:gd name="T48" fmla="*/ 175 w 227"/>
                <a:gd name="T49" fmla="*/ 76 h 125"/>
                <a:gd name="T50" fmla="*/ 190 w 227"/>
                <a:gd name="T51" fmla="*/ 68 h 125"/>
                <a:gd name="T52" fmla="*/ 196 w 227"/>
                <a:gd name="T53" fmla="*/ 0 h 125"/>
                <a:gd name="T54" fmla="*/ 170 w 227"/>
                <a:gd name="T55" fmla="*/ 69 h 125"/>
                <a:gd name="T56" fmla="*/ 171 w 227"/>
                <a:gd name="T57" fmla="*/ 64 h 125"/>
                <a:gd name="T58" fmla="*/ 173 w 227"/>
                <a:gd name="T59" fmla="*/ 57 h 125"/>
                <a:gd name="T60" fmla="*/ 174 w 227"/>
                <a:gd name="T61" fmla="*/ 51 h 125"/>
                <a:gd name="T62" fmla="*/ 172 w 227"/>
                <a:gd name="T63" fmla="*/ 48 h 125"/>
                <a:gd name="T64" fmla="*/ 164 w 227"/>
                <a:gd name="T65" fmla="*/ 53 h 125"/>
                <a:gd name="T66" fmla="*/ 149 w 227"/>
                <a:gd name="T67" fmla="*/ 65 h 125"/>
                <a:gd name="T68" fmla="*/ 131 w 227"/>
                <a:gd name="T69" fmla="*/ 78 h 125"/>
                <a:gd name="T70" fmla="*/ 118 w 227"/>
                <a:gd name="T71" fmla="*/ 87 h 125"/>
                <a:gd name="T72" fmla="*/ 117 w 227"/>
                <a:gd name="T73" fmla="*/ 83 h 125"/>
                <a:gd name="T74" fmla="*/ 126 w 227"/>
                <a:gd name="T75" fmla="*/ 71 h 125"/>
                <a:gd name="T76" fmla="*/ 135 w 227"/>
                <a:gd name="T77" fmla="*/ 59 h 125"/>
                <a:gd name="T78" fmla="*/ 124 w 227"/>
                <a:gd name="T79" fmla="*/ 56 h 125"/>
                <a:gd name="T80" fmla="*/ 125 w 227"/>
                <a:gd name="T81" fmla="*/ 51 h 125"/>
                <a:gd name="T82" fmla="*/ 129 w 227"/>
                <a:gd name="T83" fmla="*/ 42 h 125"/>
                <a:gd name="T84" fmla="*/ 139 w 227"/>
                <a:gd name="T85" fmla="*/ 31 h 125"/>
                <a:gd name="T86" fmla="*/ 154 w 227"/>
                <a:gd name="T87" fmla="*/ 20 h 125"/>
                <a:gd name="T88" fmla="*/ 167 w 227"/>
                <a:gd name="T89" fmla="*/ 10 h 125"/>
                <a:gd name="T90" fmla="*/ 170 w 227"/>
                <a:gd name="T91" fmla="*/ 8 h 125"/>
                <a:gd name="T92" fmla="*/ 158 w 227"/>
                <a:gd name="T93" fmla="*/ 12 h 125"/>
                <a:gd name="T94" fmla="*/ 136 w 227"/>
                <a:gd name="T95" fmla="*/ 20 h 125"/>
                <a:gd name="T96" fmla="*/ 114 w 227"/>
                <a:gd name="T97" fmla="*/ 26 h 125"/>
                <a:gd name="T98" fmla="*/ 95 w 227"/>
                <a:gd name="T99" fmla="*/ 28 h 125"/>
                <a:gd name="T100" fmla="*/ 78 w 227"/>
                <a:gd name="T101" fmla="*/ 26 h 125"/>
                <a:gd name="T102" fmla="*/ 62 w 227"/>
                <a:gd name="T103" fmla="*/ 25 h 125"/>
                <a:gd name="T104" fmla="*/ 42 w 227"/>
                <a:gd name="T105" fmla="*/ 25 h 125"/>
                <a:gd name="T106" fmla="*/ 20 w 227"/>
                <a:gd name="T107" fmla="*/ 27 h 125"/>
                <a:gd name="T108" fmla="*/ 5 w 227"/>
                <a:gd name="T109" fmla="*/ 29 h 1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27"/>
                <a:gd name="T166" fmla="*/ 0 h 125"/>
                <a:gd name="T167" fmla="*/ 227 w 227"/>
                <a:gd name="T168" fmla="*/ 125 h 1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27" h="125">
                  <a:moveTo>
                    <a:pt x="36" y="33"/>
                  </a:moveTo>
                  <a:lnTo>
                    <a:pt x="37" y="33"/>
                  </a:lnTo>
                  <a:lnTo>
                    <a:pt x="38" y="33"/>
                  </a:lnTo>
                  <a:lnTo>
                    <a:pt x="40" y="33"/>
                  </a:lnTo>
                  <a:lnTo>
                    <a:pt x="41" y="33"/>
                  </a:lnTo>
                  <a:lnTo>
                    <a:pt x="43" y="34"/>
                  </a:lnTo>
                  <a:lnTo>
                    <a:pt x="45" y="34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53" y="36"/>
                  </a:lnTo>
                  <a:lnTo>
                    <a:pt x="56" y="37"/>
                  </a:lnTo>
                  <a:lnTo>
                    <a:pt x="59" y="38"/>
                  </a:lnTo>
                  <a:lnTo>
                    <a:pt x="62" y="39"/>
                  </a:lnTo>
                  <a:lnTo>
                    <a:pt x="66" y="40"/>
                  </a:lnTo>
                  <a:lnTo>
                    <a:pt x="69" y="41"/>
                  </a:lnTo>
                  <a:lnTo>
                    <a:pt x="72" y="44"/>
                  </a:lnTo>
                  <a:lnTo>
                    <a:pt x="75" y="45"/>
                  </a:lnTo>
                  <a:lnTo>
                    <a:pt x="78" y="47"/>
                  </a:lnTo>
                  <a:lnTo>
                    <a:pt x="82" y="49"/>
                  </a:lnTo>
                  <a:lnTo>
                    <a:pt x="85" y="52"/>
                  </a:lnTo>
                  <a:lnTo>
                    <a:pt x="88" y="53"/>
                  </a:lnTo>
                  <a:lnTo>
                    <a:pt x="90" y="56"/>
                  </a:lnTo>
                  <a:lnTo>
                    <a:pt x="93" y="58"/>
                  </a:lnTo>
                  <a:lnTo>
                    <a:pt x="96" y="60"/>
                  </a:lnTo>
                  <a:lnTo>
                    <a:pt x="98" y="62"/>
                  </a:lnTo>
                  <a:lnTo>
                    <a:pt x="100" y="64"/>
                  </a:lnTo>
                  <a:lnTo>
                    <a:pt x="102" y="65"/>
                  </a:lnTo>
                  <a:lnTo>
                    <a:pt x="103" y="67"/>
                  </a:lnTo>
                  <a:lnTo>
                    <a:pt x="104" y="68"/>
                  </a:lnTo>
                  <a:lnTo>
                    <a:pt x="105" y="69"/>
                  </a:lnTo>
                  <a:lnTo>
                    <a:pt x="106" y="70"/>
                  </a:lnTo>
                  <a:lnTo>
                    <a:pt x="71" y="93"/>
                  </a:lnTo>
                  <a:lnTo>
                    <a:pt x="71" y="92"/>
                  </a:lnTo>
                  <a:lnTo>
                    <a:pt x="71" y="91"/>
                  </a:lnTo>
                  <a:lnTo>
                    <a:pt x="71" y="89"/>
                  </a:lnTo>
                  <a:lnTo>
                    <a:pt x="70" y="88"/>
                  </a:lnTo>
                  <a:lnTo>
                    <a:pt x="70" y="86"/>
                  </a:lnTo>
                  <a:lnTo>
                    <a:pt x="70" y="85"/>
                  </a:lnTo>
                  <a:lnTo>
                    <a:pt x="69" y="83"/>
                  </a:lnTo>
                  <a:lnTo>
                    <a:pt x="68" y="81"/>
                  </a:lnTo>
                  <a:lnTo>
                    <a:pt x="68" y="80"/>
                  </a:lnTo>
                  <a:lnTo>
                    <a:pt x="67" y="78"/>
                  </a:lnTo>
                  <a:lnTo>
                    <a:pt x="65" y="77"/>
                  </a:lnTo>
                  <a:lnTo>
                    <a:pt x="64" y="75"/>
                  </a:lnTo>
                  <a:lnTo>
                    <a:pt x="63" y="73"/>
                  </a:lnTo>
                  <a:lnTo>
                    <a:pt x="62" y="72"/>
                  </a:lnTo>
                  <a:lnTo>
                    <a:pt x="60" y="71"/>
                  </a:lnTo>
                  <a:lnTo>
                    <a:pt x="58" y="69"/>
                  </a:lnTo>
                  <a:lnTo>
                    <a:pt x="55" y="68"/>
                  </a:lnTo>
                  <a:lnTo>
                    <a:pt x="52" y="66"/>
                  </a:lnTo>
                  <a:lnTo>
                    <a:pt x="49" y="64"/>
                  </a:lnTo>
                  <a:lnTo>
                    <a:pt x="46" y="62"/>
                  </a:lnTo>
                  <a:lnTo>
                    <a:pt x="43" y="60"/>
                  </a:lnTo>
                  <a:lnTo>
                    <a:pt x="40" y="59"/>
                  </a:lnTo>
                  <a:lnTo>
                    <a:pt x="36" y="56"/>
                  </a:lnTo>
                  <a:lnTo>
                    <a:pt x="33" y="55"/>
                  </a:lnTo>
                  <a:lnTo>
                    <a:pt x="31" y="53"/>
                  </a:lnTo>
                  <a:lnTo>
                    <a:pt x="28" y="52"/>
                  </a:lnTo>
                  <a:lnTo>
                    <a:pt x="26" y="51"/>
                  </a:lnTo>
                  <a:lnTo>
                    <a:pt x="25" y="50"/>
                  </a:lnTo>
                  <a:lnTo>
                    <a:pt x="24" y="50"/>
                  </a:lnTo>
                  <a:lnTo>
                    <a:pt x="25" y="51"/>
                  </a:lnTo>
                  <a:lnTo>
                    <a:pt x="26" y="53"/>
                  </a:lnTo>
                  <a:lnTo>
                    <a:pt x="28" y="55"/>
                  </a:lnTo>
                  <a:lnTo>
                    <a:pt x="30" y="57"/>
                  </a:lnTo>
                  <a:lnTo>
                    <a:pt x="33" y="61"/>
                  </a:lnTo>
                  <a:lnTo>
                    <a:pt x="35" y="64"/>
                  </a:lnTo>
                  <a:lnTo>
                    <a:pt x="39" y="67"/>
                  </a:lnTo>
                  <a:lnTo>
                    <a:pt x="41" y="71"/>
                  </a:lnTo>
                  <a:lnTo>
                    <a:pt x="44" y="74"/>
                  </a:lnTo>
                  <a:lnTo>
                    <a:pt x="47" y="78"/>
                  </a:lnTo>
                  <a:lnTo>
                    <a:pt x="49" y="81"/>
                  </a:lnTo>
                  <a:lnTo>
                    <a:pt x="51" y="84"/>
                  </a:lnTo>
                  <a:lnTo>
                    <a:pt x="53" y="87"/>
                  </a:lnTo>
                  <a:lnTo>
                    <a:pt x="55" y="90"/>
                  </a:lnTo>
                  <a:lnTo>
                    <a:pt x="55" y="92"/>
                  </a:lnTo>
                  <a:lnTo>
                    <a:pt x="56" y="93"/>
                  </a:lnTo>
                  <a:lnTo>
                    <a:pt x="56" y="95"/>
                  </a:lnTo>
                  <a:lnTo>
                    <a:pt x="55" y="96"/>
                  </a:lnTo>
                  <a:lnTo>
                    <a:pt x="55" y="97"/>
                  </a:lnTo>
                  <a:lnTo>
                    <a:pt x="55" y="99"/>
                  </a:lnTo>
                  <a:lnTo>
                    <a:pt x="54" y="100"/>
                  </a:lnTo>
                  <a:lnTo>
                    <a:pt x="53" y="101"/>
                  </a:lnTo>
                  <a:lnTo>
                    <a:pt x="52" y="102"/>
                  </a:lnTo>
                  <a:lnTo>
                    <a:pt x="50" y="103"/>
                  </a:lnTo>
                  <a:lnTo>
                    <a:pt x="49" y="103"/>
                  </a:lnTo>
                  <a:lnTo>
                    <a:pt x="24" y="78"/>
                  </a:lnTo>
                  <a:lnTo>
                    <a:pt x="30" y="70"/>
                  </a:lnTo>
                  <a:lnTo>
                    <a:pt x="17" y="73"/>
                  </a:lnTo>
                  <a:lnTo>
                    <a:pt x="18" y="90"/>
                  </a:lnTo>
                  <a:lnTo>
                    <a:pt x="0" y="125"/>
                  </a:lnTo>
                  <a:lnTo>
                    <a:pt x="59" y="125"/>
                  </a:lnTo>
                  <a:lnTo>
                    <a:pt x="72" y="115"/>
                  </a:lnTo>
                  <a:lnTo>
                    <a:pt x="74" y="115"/>
                  </a:lnTo>
                  <a:lnTo>
                    <a:pt x="75" y="114"/>
                  </a:lnTo>
                  <a:lnTo>
                    <a:pt x="77" y="114"/>
                  </a:lnTo>
                  <a:lnTo>
                    <a:pt x="79" y="113"/>
                  </a:lnTo>
                  <a:lnTo>
                    <a:pt x="82" y="113"/>
                  </a:lnTo>
                  <a:lnTo>
                    <a:pt x="85" y="112"/>
                  </a:lnTo>
                  <a:lnTo>
                    <a:pt x="89" y="111"/>
                  </a:lnTo>
                  <a:lnTo>
                    <a:pt x="93" y="110"/>
                  </a:lnTo>
                  <a:lnTo>
                    <a:pt x="97" y="109"/>
                  </a:lnTo>
                  <a:lnTo>
                    <a:pt x="102" y="107"/>
                  </a:lnTo>
                  <a:lnTo>
                    <a:pt x="106" y="106"/>
                  </a:lnTo>
                  <a:lnTo>
                    <a:pt x="111" y="104"/>
                  </a:lnTo>
                  <a:lnTo>
                    <a:pt x="117" y="103"/>
                  </a:lnTo>
                  <a:lnTo>
                    <a:pt x="122" y="101"/>
                  </a:lnTo>
                  <a:lnTo>
                    <a:pt x="127" y="99"/>
                  </a:lnTo>
                  <a:lnTo>
                    <a:pt x="133" y="97"/>
                  </a:lnTo>
                  <a:lnTo>
                    <a:pt x="138" y="94"/>
                  </a:lnTo>
                  <a:lnTo>
                    <a:pt x="144" y="92"/>
                  </a:lnTo>
                  <a:lnTo>
                    <a:pt x="149" y="89"/>
                  </a:lnTo>
                  <a:lnTo>
                    <a:pt x="155" y="86"/>
                  </a:lnTo>
                  <a:lnTo>
                    <a:pt x="160" y="84"/>
                  </a:lnTo>
                  <a:lnTo>
                    <a:pt x="165" y="81"/>
                  </a:lnTo>
                  <a:lnTo>
                    <a:pt x="170" y="79"/>
                  </a:lnTo>
                  <a:lnTo>
                    <a:pt x="175" y="76"/>
                  </a:lnTo>
                  <a:lnTo>
                    <a:pt x="179" y="74"/>
                  </a:lnTo>
                  <a:lnTo>
                    <a:pt x="182" y="72"/>
                  </a:lnTo>
                  <a:lnTo>
                    <a:pt x="185" y="70"/>
                  </a:lnTo>
                  <a:lnTo>
                    <a:pt x="188" y="69"/>
                  </a:lnTo>
                  <a:lnTo>
                    <a:pt x="190" y="68"/>
                  </a:lnTo>
                  <a:lnTo>
                    <a:pt x="191" y="67"/>
                  </a:lnTo>
                  <a:lnTo>
                    <a:pt x="223" y="57"/>
                  </a:lnTo>
                  <a:lnTo>
                    <a:pt x="227" y="27"/>
                  </a:lnTo>
                  <a:lnTo>
                    <a:pt x="196" y="0"/>
                  </a:lnTo>
                  <a:lnTo>
                    <a:pt x="184" y="26"/>
                  </a:lnTo>
                  <a:lnTo>
                    <a:pt x="197" y="48"/>
                  </a:lnTo>
                  <a:lnTo>
                    <a:pt x="169" y="71"/>
                  </a:lnTo>
                  <a:lnTo>
                    <a:pt x="170" y="69"/>
                  </a:lnTo>
                  <a:lnTo>
                    <a:pt x="170" y="68"/>
                  </a:lnTo>
                  <a:lnTo>
                    <a:pt x="170" y="66"/>
                  </a:lnTo>
                  <a:lnTo>
                    <a:pt x="171" y="65"/>
                  </a:lnTo>
                  <a:lnTo>
                    <a:pt x="171" y="64"/>
                  </a:lnTo>
                  <a:lnTo>
                    <a:pt x="171" y="62"/>
                  </a:lnTo>
                  <a:lnTo>
                    <a:pt x="171" y="61"/>
                  </a:lnTo>
                  <a:lnTo>
                    <a:pt x="172" y="60"/>
                  </a:lnTo>
                  <a:lnTo>
                    <a:pt x="172" y="58"/>
                  </a:lnTo>
                  <a:lnTo>
                    <a:pt x="173" y="57"/>
                  </a:lnTo>
                  <a:lnTo>
                    <a:pt x="173" y="55"/>
                  </a:lnTo>
                  <a:lnTo>
                    <a:pt x="173" y="54"/>
                  </a:lnTo>
                  <a:lnTo>
                    <a:pt x="174" y="53"/>
                  </a:lnTo>
                  <a:lnTo>
                    <a:pt x="174" y="52"/>
                  </a:lnTo>
                  <a:lnTo>
                    <a:pt x="174" y="51"/>
                  </a:lnTo>
                  <a:lnTo>
                    <a:pt x="174" y="50"/>
                  </a:lnTo>
                  <a:lnTo>
                    <a:pt x="174" y="49"/>
                  </a:lnTo>
                  <a:lnTo>
                    <a:pt x="173" y="48"/>
                  </a:lnTo>
                  <a:lnTo>
                    <a:pt x="172" y="48"/>
                  </a:lnTo>
                  <a:lnTo>
                    <a:pt x="170" y="49"/>
                  </a:lnTo>
                  <a:lnTo>
                    <a:pt x="169" y="49"/>
                  </a:lnTo>
                  <a:lnTo>
                    <a:pt x="168" y="50"/>
                  </a:lnTo>
                  <a:lnTo>
                    <a:pt x="166" y="52"/>
                  </a:lnTo>
                  <a:lnTo>
                    <a:pt x="164" y="53"/>
                  </a:lnTo>
                  <a:lnTo>
                    <a:pt x="162" y="55"/>
                  </a:lnTo>
                  <a:lnTo>
                    <a:pt x="159" y="57"/>
                  </a:lnTo>
                  <a:lnTo>
                    <a:pt x="156" y="60"/>
                  </a:lnTo>
                  <a:lnTo>
                    <a:pt x="152" y="62"/>
                  </a:lnTo>
                  <a:lnTo>
                    <a:pt x="149" y="65"/>
                  </a:lnTo>
                  <a:lnTo>
                    <a:pt x="145" y="68"/>
                  </a:lnTo>
                  <a:lnTo>
                    <a:pt x="142" y="70"/>
                  </a:lnTo>
                  <a:lnTo>
                    <a:pt x="138" y="73"/>
                  </a:lnTo>
                  <a:lnTo>
                    <a:pt x="135" y="76"/>
                  </a:lnTo>
                  <a:lnTo>
                    <a:pt x="131" y="78"/>
                  </a:lnTo>
                  <a:lnTo>
                    <a:pt x="128" y="81"/>
                  </a:lnTo>
                  <a:lnTo>
                    <a:pt x="125" y="83"/>
                  </a:lnTo>
                  <a:lnTo>
                    <a:pt x="122" y="85"/>
                  </a:lnTo>
                  <a:lnTo>
                    <a:pt x="120" y="86"/>
                  </a:lnTo>
                  <a:lnTo>
                    <a:pt x="118" y="87"/>
                  </a:lnTo>
                  <a:lnTo>
                    <a:pt x="117" y="87"/>
                  </a:lnTo>
                  <a:lnTo>
                    <a:pt x="116" y="86"/>
                  </a:lnTo>
                  <a:lnTo>
                    <a:pt x="117" y="85"/>
                  </a:lnTo>
                  <a:lnTo>
                    <a:pt x="117" y="83"/>
                  </a:lnTo>
                  <a:lnTo>
                    <a:pt x="118" y="81"/>
                  </a:lnTo>
                  <a:lnTo>
                    <a:pt x="120" y="79"/>
                  </a:lnTo>
                  <a:lnTo>
                    <a:pt x="121" y="76"/>
                  </a:lnTo>
                  <a:lnTo>
                    <a:pt x="124" y="73"/>
                  </a:lnTo>
                  <a:lnTo>
                    <a:pt x="126" y="71"/>
                  </a:lnTo>
                  <a:lnTo>
                    <a:pt x="128" y="68"/>
                  </a:lnTo>
                  <a:lnTo>
                    <a:pt x="130" y="65"/>
                  </a:lnTo>
                  <a:lnTo>
                    <a:pt x="132" y="63"/>
                  </a:lnTo>
                  <a:lnTo>
                    <a:pt x="133" y="61"/>
                  </a:lnTo>
                  <a:lnTo>
                    <a:pt x="135" y="59"/>
                  </a:lnTo>
                  <a:lnTo>
                    <a:pt x="136" y="57"/>
                  </a:lnTo>
                  <a:lnTo>
                    <a:pt x="137" y="56"/>
                  </a:lnTo>
                  <a:lnTo>
                    <a:pt x="124" y="56"/>
                  </a:lnTo>
                  <a:lnTo>
                    <a:pt x="124" y="55"/>
                  </a:lnTo>
                  <a:lnTo>
                    <a:pt x="124" y="54"/>
                  </a:lnTo>
                  <a:lnTo>
                    <a:pt x="124" y="53"/>
                  </a:lnTo>
                  <a:lnTo>
                    <a:pt x="124" y="52"/>
                  </a:lnTo>
                  <a:lnTo>
                    <a:pt x="125" y="51"/>
                  </a:lnTo>
                  <a:lnTo>
                    <a:pt x="125" y="49"/>
                  </a:lnTo>
                  <a:lnTo>
                    <a:pt x="126" y="48"/>
                  </a:lnTo>
                  <a:lnTo>
                    <a:pt x="127" y="46"/>
                  </a:lnTo>
                  <a:lnTo>
                    <a:pt x="128" y="44"/>
                  </a:lnTo>
                  <a:lnTo>
                    <a:pt x="129" y="42"/>
                  </a:lnTo>
                  <a:lnTo>
                    <a:pt x="131" y="40"/>
                  </a:lnTo>
                  <a:lnTo>
                    <a:pt x="132" y="38"/>
                  </a:lnTo>
                  <a:lnTo>
                    <a:pt x="134" y="36"/>
                  </a:lnTo>
                  <a:lnTo>
                    <a:pt x="136" y="34"/>
                  </a:lnTo>
                  <a:lnTo>
                    <a:pt x="139" y="31"/>
                  </a:lnTo>
                  <a:lnTo>
                    <a:pt x="142" y="29"/>
                  </a:lnTo>
                  <a:lnTo>
                    <a:pt x="145" y="26"/>
                  </a:lnTo>
                  <a:lnTo>
                    <a:pt x="148" y="24"/>
                  </a:lnTo>
                  <a:lnTo>
                    <a:pt x="151" y="22"/>
                  </a:lnTo>
                  <a:lnTo>
                    <a:pt x="154" y="20"/>
                  </a:lnTo>
                  <a:lnTo>
                    <a:pt x="157" y="17"/>
                  </a:lnTo>
                  <a:lnTo>
                    <a:pt x="160" y="15"/>
                  </a:lnTo>
                  <a:lnTo>
                    <a:pt x="162" y="13"/>
                  </a:lnTo>
                  <a:lnTo>
                    <a:pt x="164" y="12"/>
                  </a:lnTo>
                  <a:lnTo>
                    <a:pt x="167" y="10"/>
                  </a:lnTo>
                  <a:lnTo>
                    <a:pt x="168" y="9"/>
                  </a:lnTo>
                  <a:lnTo>
                    <a:pt x="169" y="8"/>
                  </a:lnTo>
                  <a:lnTo>
                    <a:pt x="170" y="8"/>
                  </a:lnTo>
                  <a:lnTo>
                    <a:pt x="171" y="8"/>
                  </a:lnTo>
                  <a:lnTo>
                    <a:pt x="170" y="8"/>
                  </a:lnTo>
                  <a:lnTo>
                    <a:pt x="169" y="8"/>
                  </a:lnTo>
                  <a:lnTo>
                    <a:pt x="167" y="9"/>
                  </a:lnTo>
                  <a:lnTo>
                    <a:pt x="164" y="10"/>
                  </a:lnTo>
                  <a:lnTo>
                    <a:pt x="162" y="11"/>
                  </a:lnTo>
                  <a:lnTo>
                    <a:pt x="158" y="12"/>
                  </a:lnTo>
                  <a:lnTo>
                    <a:pt x="154" y="14"/>
                  </a:lnTo>
                  <a:lnTo>
                    <a:pt x="150" y="15"/>
                  </a:lnTo>
                  <a:lnTo>
                    <a:pt x="146" y="17"/>
                  </a:lnTo>
                  <a:lnTo>
                    <a:pt x="141" y="18"/>
                  </a:lnTo>
                  <a:lnTo>
                    <a:pt x="136" y="20"/>
                  </a:lnTo>
                  <a:lnTo>
                    <a:pt x="132" y="21"/>
                  </a:lnTo>
                  <a:lnTo>
                    <a:pt x="127" y="23"/>
                  </a:lnTo>
                  <a:lnTo>
                    <a:pt x="122" y="24"/>
                  </a:lnTo>
                  <a:lnTo>
                    <a:pt x="118" y="25"/>
                  </a:lnTo>
                  <a:lnTo>
                    <a:pt x="114" y="26"/>
                  </a:lnTo>
                  <a:lnTo>
                    <a:pt x="110" y="27"/>
                  </a:lnTo>
                  <a:lnTo>
                    <a:pt x="106" y="28"/>
                  </a:lnTo>
                  <a:lnTo>
                    <a:pt x="102" y="28"/>
                  </a:lnTo>
                  <a:lnTo>
                    <a:pt x="98" y="28"/>
                  </a:lnTo>
                  <a:lnTo>
                    <a:pt x="95" y="28"/>
                  </a:lnTo>
                  <a:lnTo>
                    <a:pt x="91" y="28"/>
                  </a:lnTo>
                  <a:lnTo>
                    <a:pt x="88" y="28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6"/>
                  </a:lnTo>
                  <a:lnTo>
                    <a:pt x="75" y="26"/>
                  </a:lnTo>
                  <a:lnTo>
                    <a:pt x="72" y="25"/>
                  </a:lnTo>
                  <a:lnTo>
                    <a:pt x="68" y="25"/>
                  </a:lnTo>
                  <a:lnTo>
                    <a:pt x="65" y="25"/>
                  </a:lnTo>
                  <a:lnTo>
                    <a:pt x="62" y="25"/>
                  </a:lnTo>
                  <a:lnTo>
                    <a:pt x="59" y="25"/>
                  </a:lnTo>
                  <a:lnTo>
                    <a:pt x="55" y="25"/>
                  </a:lnTo>
                  <a:lnTo>
                    <a:pt x="51" y="25"/>
                  </a:lnTo>
                  <a:lnTo>
                    <a:pt x="47" y="25"/>
                  </a:lnTo>
                  <a:lnTo>
                    <a:pt x="42" y="25"/>
                  </a:lnTo>
                  <a:lnTo>
                    <a:pt x="38" y="25"/>
                  </a:lnTo>
                  <a:lnTo>
                    <a:pt x="33" y="26"/>
                  </a:lnTo>
                  <a:lnTo>
                    <a:pt x="28" y="26"/>
                  </a:lnTo>
                  <a:lnTo>
                    <a:pt x="24" y="27"/>
                  </a:lnTo>
                  <a:lnTo>
                    <a:pt x="20" y="27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36" y="33"/>
                  </a:lnTo>
                  <a:close/>
                </a:path>
              </a:pathLst>
            </a:custGeom>
            <a:solidFill>
              <a:srgbClr val="477D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2" name="Freeform 203"/>
            <p:cNvSpPr>
              <a:spLocks/>
            </p:cNvSpPr>
            <p:nvPr/>
          </p:nvSpPr>
          <p:spPr bwMode="auto">
            <a:xfrm>
              <a:off x="4326" y="2103"/>
              <a:ext cx="25" cy="35"/>
            </a:xfrm>
            <a:custGeom>
              <a:avLst/>
              <a:gdLst>
                <a:gd name="T0" fmla="*/ 25 w 25"/>
                <a:gd name="T1" fmla="*/ 7 h 35"/>
                <a:gd name="T2" fmla="*/ 24 w 25"/>
                <a:gd name="T3" fmla="*/ 7 h 35"/>
                <a:gd name="T4" fmla="*/ 24 w 25"/>
                <a:gd name="T5" fmla="*/ 8 h 35"/>
                <a:gd name="T6" fmla="*/ 24 w 25"/>
                <a:gd name="T7" fmla="*/ 9 h 35"/>
                <a:gd name="T8" fmla="*/ 24 w 25"/>
                <a:gd name="T9" fmla="*/ 10 h 35"/>
                <a:gd name="T10" fmla="*/ 24 w 25"/>
                <a:gd name="T11" fmla="*/ 11 h 35"/>
                <a:gd name="T12" fmla="*/ 24 w 25"/>
                <a:gd name="T13" fmla="*/ 13 h 35"/>
                <a:gd name="T14" fmla="*/ 23 w 25"/>
                <a:gd name="T15" fmla="*/ 13 h 35"/>
                <a:gd name="T16" fmla="*/ 23 w 25"/>
                <a:gd name="T17" fmla="*/ 15 h 35"/>
                <a:gd name="T18" fmla="*/ 23 w 25"/>
                <a:gd name="T19" fmla="*/ 16 h 35"/>
                <a:gd name="T20" fmla="*/ 22 w 25"/>
                <a:gd name="T21" fmla="*/ 17 h 35"/>
                <a:gd name="T22" fmla="*/ 22 w 25"/>
                <a:gd name="T23" fmla="*/ 19 h 35"/>
                <a:gd name="T24" fmla="*/ 21 w 25"/>
                <a:gd name="T25" fmla="*/ 20 h 35"/>
                <a:gd name="T26" fmla="*/ 21 w 25"/>
                <a:gd name="T27" fmla="*/ 22 h 35"/>
                <a:gd name="T28" fmla="*/ 20 w 25"/>
                <a:gd name="T29" fmla="*/ 23 h 35"/>
                <a:gd name="T30" fmla="*/ 19 w 25"/>
                <a:gd name="T31" fmla="*/ 24 h 35"/>
                <a:gd name="T32" fmla="*/ 19 w 25"/>
                <a:gd name="T33" fmla="*/ 25 h 35"/>
                <a:gd name="T34" fmla="*/ 17 w 25"/>
                <a:gd name="T35" fmla="*/ 27 h 35"/>
                <a:gd name="T36" fmla="*/ 16 w 25"/>
                <a:gd name="T37" fmla="*/ 28 h 35"/>
                <a:gd name="T38" fmla="*/ 15 w 25"/>
                <a:gd name="T39" fmla="*/ 29 h 35"/>
                <a:gd name="T40" fmla="*/ 15 w 25"/>
                <a:gd name="T41" fmla="*/ 30 h 35"/>
                <a:gd name="T42" fmla="*/ 14 w 25"/>
                <a:gd name="T43" fmla="*/ 31 h 35"/>
                <a:gd name="T44" fmla="*/ 13 w 25"/>
                <a:gd name="T45" fmla="*/ 32 h 35"/>
                <a:gd name="T46" fmla="*/ 11 w 25"/>
                <a:gd name="T47" fmla="*/ 33 h 35"/>
                <a:gd name="T48" fmla="*/ 10 w 25"/>
                <a:gd name="T49" fmla="*/ 34 h 35"/>
                <a:gd name="T50" fmla="*/ 9 w 25"/>
                <a:gd name="T51" fmla="*/ 35 h 35"/>
                <a:gd name="T52" fmla="*/ 8 w 25"/>
                <a:gd name="T53" fmla="*/ 35 h 35"/>
                <a:gd name="T54" fmla="*/ 2 w 25"/>
                <a:gd name="T55" fmla="*/ 28 h 35"/>
                <a:gd name="T56" fmla="*/ 0 w 25"/>
                <a:gd name="T57" fmla="*/ 0 h 35"/>
                <a:gd name="T58" fmla="*/ 25 w 25"/>
                <a:gd name="T59" fmla="*/ 7 h 35"/>
                <a:gd name="T60" fmla="*/ 25 w 25"/>
                <a:gd name="T61" fmla="*/ 7 h 3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5"/>
                <a:gd name="T94" fmla="*/ 0 h 35"/>
                <a:gd name="T95" fmla="*/ 25 w 25"/>
                <a:gd name="T96" fmla="*/ 35 h 3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5" h="35">
                  <a:moveTo>
                    <a:pt x="25" y="7"/>
                  </a:moveTo>
                  <a:lnTo>
                    <a:pt x="24" y="7"/>
                  </a:lnTo>
                  <a:lnTo>
                    <a:pt x="24" y="8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3"/>
                  </a:lnTo>
                  <a:lnTo>
                    <a:pt x="23" y="13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2" y="17"/>
                  </a:lnTo>
                  <a:lnTo>
                    <a:pt x="22" y="19"/>
                  </a:lnTo>
                  <a:lnTo>
                    <a:pt x="21" y="20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7" y="27"/>
                  </a:lnTo>
                  <a:lnTo>
                    <a:pt x="16" y="28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1"/>
                  </a:lnTo>
                  <a:lnTo>
                    <a:pt x="13" y="32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2" y="28"/>
                  </a:lnTo>
                  <a:lnTo>
                    <a:pt x="0" y="0"/>
                  </a:lnTo>
                  <a:lnTo>
                    <a:pt x="25" y="7"/>
                  </a:lnTo>
                  <a:close/>
                </a:path>
              </a:pathLst>
            </a:custGeom>
            <a:solidFill>
              <a:srgbClr val="477D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3" name="Freeform 204"/>
            <p:cNvSpPr>
              <a:spLocks/>
            </p:cNvSpPr>
            <p:nvPr/>
          </p:nvSpPr>
          <p:spPr bwMode="auto">
            <a:xfrm>
              <a:off x="4537" y="2339"/>
              <a:ext cx="39" cy="47"/>
            </a:xfrm>
            <a:custGeom>
              <a:avLst/>
              <a:gdLst>
                <a:gd name="T0" fmla="*/ 0 w 39"/>
                <a:gd name="T1" fmla="*/ 8 h 47"/>
                <a:gd name="T2" fmla="*/ 15 w 39"/>
                <a:gd name="T3" fmla="*/ 0 h 47"/>
                <a:gd name="T4" fmla="*/ 35 w 39"/>
                <a:gd name="T5" fmla="*/ 18 h 47"/>
                <a:gd name="T6" fmla="*/ 39 w 39"/>
                <a:gd name="T7" fmla="*/ 35 h 47"/>
                <a:gd name="T8" fmla="*/ 10 w 39"/>
                <a:gd name="T9" fmla="*/ 47 h 47"/>
                <a:gd name="T10" fmla="*/ 0 w 39"/>
                <a:gd name="T11" fmla="*/ 8 h 47"/>
                <a:gd name="T12" fmla="*/ 0 w 39"/>
                <a:gd name="T13" fmla="*/ 8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47"/>
                <a:gd name="T23" fmla="*/ 39 w 39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47">
                  <a:moveTo>
                    <a:pt x="0" y="8"/>
                  </a:moveTo>
                  <a:lnTo>
                    <a:pt x="15" y="0"/>
                  </a:lnTo>
                  <a:lnTo>
                    <a:pt x="35" y="18"/>
                  </a:lnTo>
                  <a:lnTo>
                    <a:pt x="39" y="35"/>
                  </a:lnTo>
                  <a:lnTo>
                    <a:pt x="10" y="47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B3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4" name="Freeform 205"/>
            <p:cNvSpPr>
              <a:spLocks/>
            </p:cNvSpPr>
            <p:nvPr/>
          </p:nvSpPr>
          <p:spPr bwMode="auto">
            <a:xfrm>
              <a:off x="4538" y="2344"/>
              <a:ext cx="35" cy="46"/>
            </a:xfrm>
            <a:custGeom>
              <a:avLst/>
              <a:gdLst>
                <a:gd name="T0" fmla="*/ 19 w 35"/>
                <a:gd name="T1" fmla="*/ 12 h 46"/>
                <a:gd name="T2" fmla="*/ 15 w 35"/>
                <a:gd name="T3" fmla="*/ 28 h 46"/>
                <a:gd name="T4" fmla="*/ 21 w 35"/>
                <a:gd name="T5" fmla="*/ 28 h 46"/>
                <a:gd name="T6" fmla="*/ 23 w 35"/>
                <a:gd name="T7" fmla="*/ 8 h 46"/>
                <a:gd name="T8" fmla="*/ 35 w 35"/>
                <a:gd name="T9" fmla="*/ 30 h 46"/>
                <a:gd name="T10" fmla="*/ 27 w 35"/>
                <a:gd name="T11" fmla="*/ 30 h 46"/>
                <a:gd name="T12" fmla="*/ 9 w 35"/>
                <a:gd name="T13" fmla="*/ 46 h 46"/>
                <a:gd name="T14" fmla="*/ 0 w 35"/>
                <a:gd name="T15" fmla="*/ 8 h 46"/>
                <a:gd name="T16" fmla="*/ 15 w 35"/>
                <a:gd name="T17" fmla="*/ 0 h 46"/>
                <a:gd name="T18" fmla="*/ 19 w 35"/>
                <a:gd name="T19" fmla="*/ 12 h 46"/>
                <a:gd name="T20" fmla="*/ 19 w 35"/>
                <a:gd name="T21" fmla="*/ 12 h 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"/>
                <a:gd name="T34" fmla="*/ 0 h 46"/>
                <a:gd name="T35" fmla="*/ 35 w 35"/>
                <a:gd name="T36" fmla="*/ 46 h 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" h="46">
                  <a:moveTo>
                    <a:pt x="19" y="12"/>
                  </a:moveTo>
                  <a:lnTo>
                    <a:pt x="15" y="28"/>
                  </a:lnTo>
                  <a:lnTo>
                    <a:pt x="21" y="28"/>
                  </a:lnTo>
                  <a:lnTo>
                    <a:pt x="23" y="8"/>
                  </a:lnTo>
                  <a:lnTo>
                    <a:pt x="35" y="30"/>
                  </a:lnTo>
                  <a:lnTo>
                    <a:pt x="27" y="30"/>
                  </a:lnTo>
                  <a:lnTo>
                    <a:pt x="9" y="46"/>
                  </a:lnTo>
                  <a:lnTo>
                    <a:pt x="0" y="8"/>
                  </a:lnTo>
                  <a:lnTo>
                    <a:pt x="15" y="0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rgbClr val="9CB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5" name="Freeform 206"/>
            <p:cNvSpPr>
              <a:spLocks/>
            </p:cNvSpPr>
            <p:nvPr/>
          </p:nvSpPr>
          <p:spPr bwMode="auto">
            <a:xfrm>
              <a:off x="4320" y="2048"/>
              <a:ext cx="48" cy="82"/>
            </a:xfrm>
            <a:custGeom>
              <a:avLst/>
              <a:gdLst>
                <a:gd name="T0" fmla="*/ 38 w 48"/>
                <a:gd name="T1" fmla="*/ 18 h 82"/>
                <a:gd name="T2" fmla="*/ 19 w 48"/>
                <a:gd name="T3" fmla="*/ 0 h 82"/>
                <a:gd name="T4" fmla="*/ 11 w 48"/>
                <a:gd name="T5" fmla="*/ 8 h 82"/>
                <a:gd name="T6" fmla="*/ 0 w 48"/>
                <a:gd name="T7" fmla="*/ 22 h 82"/>
                <a:gd name="T8" fmla="*/ 5 w 48"/>
                <a:gd name="T9" fmla="*/ 61 h 82"/>
                <a:gd name="T10" fmla="*/ 8 w 48"/>
                <a:gd name="T11" fmla="*/ 82 h 82"/>
                <a:gd name="T12" fmla="*/ 32 w 48"/>
                <a:gd name="T13" fmla="*/ 62 h 82"/>
                <a:gd name="T14" fmla="*/ 48 w 48"/>
                <a:gd name="T15" fmla="*/ 39 h 82"/>
                <a:gd name="T16" fmla="*/ 38 w 48"/>
                <a:gd name="T17" fmla="*/ 18 h 82"/>
                <a:gd name="T18" fmla="*/ 38 w 48"/>
                <a:gd name="T19" fmla="*/ 18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"/>
                <a:gd name="T31" fmla="*/ 0 h 82"/>
                <a:gd name="T32" fmla="*/ 48 w 48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" h="82">
                  <a:moveTo>
                    <a:pt x="38" y="18"/>
                  </a:moveTo>
                  <a:lnTo>
                    <a:pt x="19" y="0"/>
                  </a:lnTo>
                  <a:lnTo>
                    <a:pt x="11" y="8"/>
                  </a:lnTo>
                  <a:lnTo>
                    <a:pt x="0" y="22"/>
                  </a:lnTo>
                  <a:lnTo>
                    <a:pt x="5" y="61"/>
                  </a:lnTo>
                  <a:lnTo>
                    <a:pt x="8" y="82"/>
                  </a:lnTo>
                  <a:lnTo>
                    <a:pt x="32" y="62"/>
                  </a:lnTo>
                  <a:lnTo>
                    <a:pt x="48" y="39"/>
                  </a:lnTo>
                  <a:lnTo>
                    <a:pt x="38" y="18"/>
                  </a:lnTo>
                  <a:close/>
                </a:path>
              </a:pathLst>
            </a:custGeom>
            <a:solidFill>
              <a:srgbClr val="B3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6" name="Freeform 207"/>
            <p:cNvSpPr>
              <a:spLocks/>
            </p:cNvSpPr>
            <p:nvPr/>
          </p:nvSpPr>
          <p:spPr bwMode="auto">
            <a:xfrm>
              <a:off x="4321" y="2051"/>
              <a:ext cx="44" cy="80"/>
            </a:xfrm>
            <a:custGeom>
              <a:avLst/>
              <a:gdLst>
                <a:gd name="T0" fmla="*/ 4 w 44"/>
                <a:gd name="T1" fmla="*/ 17 h 80"/>
                <a:gd name="T2" fmla="*/ 18 w 44"/>
                <a:gd name="T3" fmla="*/ 29 h 80"/>
                <a:gd name="T4" fmla="*/ 22 w 44"/>
                <a:gd name="T5" fmla="*/ 40 h 80"/>
                <a:gd name="T6" fmla="*/ 13 w 44"/>
                <a:gd name="T7" fmla="*/ 59 h 80"/>
                <a:gd name="T8" fmla="*/ 28 w 44"/>
                <a:gd name="T9" fmla="*/ 40 h 80"/>
                <a:gd name="T10" fmla="*/ 10 w 44"/>
                <a:gd name="T11" fmla="*/ 12 h 80"/>
                <a:gd name="T12" fmla="*/ 17 w 44"/>
                <a:gd name="T13" fmla="*/ 0 h 80"/>
                <a:gd name="T14" fmla="*/ 40 w 44"/>
                <a:gd name="T15" fmla="*/ 21 h 80"/>
                <a:gd name="T16" fmla="*/ 44 w 44"/>
                <a:gd name="T17" fmla="*/ 39 h 80"/>
                <a:gd name="T18" fmla="*/ 39 w 44"/>
                <a:gd name="T19" fmla="*/ 40 h 80"/>
                <a:gd name="T20" fmla="*/ 22 w 44"/>
                <a:gd name="T21" fmla="*/ 58 h 80"/>
                <a:gd name="T22" fmla="*/ 22 w 44"/>
                <a:gd name="T23" fmla="*/ 68 h 80"/>
                <a:gd name="T24" fmla="*/ 7 w 44"/>
                <a:gd name="T25" fmla="*/ 80 h 80"/>
                <a:gd name="T26" fmla="*/ 0 w 44"/>
                <a:gd name="T27" fmla="*/ 51 h 80"/>
                <a:gd name="T28" fmla="*/ 0 w 44"/>
                <a:gd name="T29" fmla="*/ 24 h 80"/>
                <a:gd name="T30" fmla="*/ 4 w 44"/>
                <a:gd name="T31" fmla="*/ 17 h 80"/>
                <a:gd name="T32" fmla="*/ 4 w 44"/>
                <a:gd name="T33" fmla="*/ 17 h 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4"/>
                <a:gd name="T52" fmla="*/ 0 h 80"/>
                <a:gd name="T53" fmla="*/ 44 w 44"/>
                <a:gd name="T54" fmla="*/ 80 h 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4" h="80">
                  <a:moveTo>
                    <a:pt x="4" y="17"/>
                  </a:moveTo>
                  <a:lnTo>
                    <a:pt x="18" y="29"/>
                  </a:lnTo>
                  <a:lnTo>
                    <a:pt x="22" y="40"/>
                  </a:lnTo>
                  <a:lnTo>
                    <a:pt x="13" y="59"/>
                  </a:lnTo>
                  <a:lnTo>
                    <a:pt x="28" y="40"/>
                  </a:lnTo>
                  <a:lnTo>
                    <a:pt x="10" y="12"/>
                  </a:lnTo>
                  <a:lnTo>
                    <a:pt x="17" y="0"/>
                  </a:lnTo>
                  <a:lnTo>
                    <a:pt x="40" y="21"/>
                  </a:lnTo>
                  <a:lnTo>
                    <a:pt x="44" y="39"/>
                  </a:lnTo>
                  <a:lnTo>
                    <a:pt x="39" y="40"/>
                  </a:lnTo>
                  <a:lnTo>
                    <a:pt x="22" y="58"/>
                  </a:lnTo>
                  <a:lnTo>
                    <a:pt x="22" y="68"/>
                  </a:lnTo>
                  <a:lnTo>
                    <a:pt x="7" y="80"/>
                  </a:lnTo>
                  <a:lnTo>
                    <a:pt x="0" y="51"/>
                  </a:lnTo>
                  <a:lnTo>
                    <a:pt x="0" y="24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8AA1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7" name="Freeform 208"/>
            <p:cNvSpPr>
              <a:spLocks/>
            </p:cNvSpPr>
            <p:nvPr/>
          </p:nvSpPr>
          <p:spPr bwMode="auto">
            <a:xfrm>
              <a:off x="4380" y="2029"/>
              <a:ext cx="270" cy="296"/>
            </a:xfrm>
            <a:custGeom>
              <a:avLst/>
              <a:gdLst>
                <a:gd name="T0" fmla="*/ 3 w 270"/>
                <a:gd name="T1" fmla="*/ 10 h 296"/>
                <a:gd name="T2" fmla="*/ 18 w 270"/>
                <a:gd name="T3" fmla="*/ 8 h 296"/>
                <a:gd name="T4" fmla="*/ 40 w 270"/>
                <a:gd name="T5" fmla="*/ 5 h 296"/>
                <a:gd name="T6" fmla="*/ 67 w 270"/>
                <a:gd name="T7" fmla="*/ 3 h 296"/>
                <a:gd name="T8" fmla="*/ 95 w 270"/>
                <a:gd name="T9" fmla="*/ 1 h 296"/>
                <a:gd name="T10" fmla="*/ 123 w 270"/>
                <a:gd name="T11" fmla="*/ 0 h 296"/>
                <a:gd name="T12" fmla="*/ 148 w 270"/>
                <a:gd name="T13" fmla="*/ 1 h 296"/>
                <a:gd name="T14" fmla="*/ 168 w 270"/>
                <a:gd name="T15" fmla="*/ 1 h 296"/>
                <a:gd name="T16" fmla="*/ 183 w 270"/>
                <a:gd name="T17" fmla="*/ 1 h 296"/>
                <a:gd name="T18" fmla="*/ 193 w 270"/>
                <a:gd name="T19" fmla="*/ 1 h 296"/>
                <a:gd name="T20" fmla="*/ 197 w 270"/>
                <a:gd name="T21" fmla="*/ 1 h 296"/>
                <a:gd name="T22" fmla="*/ 199 w 270"/>
                <a:gd name="T23" fmla="*/ 2 h 296"/>
                <a:gd name="T24" fmla="*/ 201 w 270"/>
                <a:gd name="T25" fmla="*/ 13 h 296"/>
                <a:gd name="T26" fmla="*/ 207 w 270"/>
                <a:gd name="T27" fmla="*/ 35 h 296"/>
                <a:gd name="T28" fmla="*/ 215 w 270"/>
                <a:gd name="T29" fmla="*/ 61 h 296"/>
                <a:gd name="T30" fmla="*/ 225 w 270"/>
                <a:gd name="T31" fmla="*/ 87 h 296"/>
                <a:gd name="T32" fmla="*/ 236 w 270"/>
                <a:gd name="T33" fmla="*/ 116 h 296"/>
                <a:gd name="T34" fmla="*/ 246 w 270"/>
                <a:gd name="T35" fmla="*/ 146 h 296"/>
                <a:gd name="T36" fmla="*/ 256 w 270"/>
                <a:gd name="T37" fmla="*/ 172 h 296"/>
                <a:gd name="T38" fmla="*/ 263 w 270"/>
                <a:gd name="T39" fmla="*/ 190 h 296"/>
                <a:gd name="T40" fmla="*/ 266 w 270"/>
                <a:gd name="T41" fmla="*/ 205 h 296"/>
                <a:gd name="T42" fmla="*/ 268 w 270"/>
                <a:gd name="T43" fmla="*/ 220 h 296"/>
                <a:gd name="T44" fmla="*/ 269 w 270"/>
                <a:gd name="T45" fmla="*/ 236 h 296"/>
                <a:gd name="T46" fmla="*/ 269 w 270"/>
                <a:gd name="T47" fmla="*/ 249 h 296"/>
                <a:gd name="T48" fmla="*/ 270 w 270"/>
                <a:gd name="T49" fmla="*/ 259 h 296"/>
                <a:gd name="T50" fmla="*/ 269 w 270"/>
                <a:gd name="T51" fmla="*/ 264 h 296"/>
                <a:gd name="T52" fmla="*/ 269 w 270"/>
                <a:gd name="T53" fmla="*/ 267 h 296"/>
                <a:gd name="T54" fmla="*/ 186 w 270"/>
                <a:gd name="T55" fmla="*/ 277 h 296"/>
                <a:gd name="T56" fmla="*/ 176 w 270"/>
                <a:gd name="T57" fmla="*/ 279 h 296"/>
                <a:gd name="T58" fmla="*/ 159 w 270"/>
                <a:gd name="T59" fmla="*/ 281 h 296"/>
                <a:gd name="T60" fmla="*/ 139 w 270"/>
                <a:gd name="T61" fmla="*/ 285 h 296"/>
                <a:gd name="T62" fmla="*/ 120 w 270"/>
                <a:gd name="T63" fmla="*/ 289 h 296"/>
                <a:gd name="T64" fmla="*/ 103 w 270"/>
                <a:gd name="T65" fmla="*/ 292 h 296"/>
                <a:gd name="T66" fmla="*/ 91 w 270"/>
                <a:gd name="T67" fmla="*/ 295 h 296"/>
                <a:gd name="T68" fmla="*/ 84 w 270"/>
                <a:gd name="T69" fmla="*/ 296 h 296"/>
                <a:gd name="T70" fmla="*/ 83 w 270"/>
                <a:gd name="T71" fmla="*/ 296 h 296"/>
                <a:gd name="T72" fmla="*/ 83 w 270"/>
                <a:gd name="T73" fmla="*/ 290 h 296"/>
                <a:gd name="T74" fmla="*/ 81 w 270"/>
                <a:gd name="T75" fmla="*/ 280 h 296"/>
                <a:gd name="T76" fmla="*/ 78 w 270"/>
                <a:gd name="T77" fmla="*/ 264 h 296"/>
                <a:gd name="T78" fmla="*/ 72 w 270"/>
                <a:gd name="T79" fmla="*/ 244 h 296"/>
                <a:gd name="T80" fmla="*/ 63 w 270"/>
                <a:gd name="T81" fmla="*/ 220 h 296"/>
                <a:gd name="T82" fmla="*/ 52 w 270"/>
                <a:gd name="T83" fmla="*/ 193 h 296"/>
                <a:gd name="T84" fmla="*/ 41 w 270"/>
                <a:gd name="T85" fmla="*/ 164 h 296"/>
                <a:gd name="T86" fmla="*/ 30 w 270"/>
                <a:gd name="T87" fmla="*/ 135 h 296"/>
                <a:gd name="T88" fmla="*/ 21 w 270"/>
                <a:gd name="T89" fmla="*/ 106 h 296"/>
                <a:gd name="T90" fmla="*/ 14 w 270"/>
                <a:gd name="T91" fmla="*/ 79 h 296"/>
                <a:gd name="T92" fmla="*/ 8 w 270"/>
                <a:gd name="T93" fmla="*/ 57 h 296"/>
                <a:gd name="T94" fmla="*/ 4 w 270"/>
                <a:gd name="T95" fmla="*/ 39 h 296"/>
                <a:gd name="T96" fmla="*/ 1 w 270"/>
                <a:gd name="T97" fmla="*/ 25 h 296"/>
                <a:gd name="T98" fmla="*/ 0 w 270"/>
                <a:gd name="T99" fmla="*/ 16 h 296"/>
                <a:gd name="T100" fmla="*/ 0 w 270"/>
                <a:gd name="T101" fmla="*/ 12 h 29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70"/>
                <a:gd name="T154" fmla="*/ 0 h 296"/>
                <a:gd name="T155" fmla="*/ 270 w 270"/>
                <a:gd name="T156" fmla="*/ 296 h 29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70" h="296">
                  <a:moveTo>
                    <a:pt x="0" y="11"/>
                  </a:moveTo>
                  <a:lnTo>
                    <a:pt x="0" y="11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4" y="9"/>
                  </a:lnTo>
                  <a:lnTo>
                    <a:pt x="18" y="8"/>
                  </a:lnTo>
                  <a:lnTo>
                    <a:pt x="23" y="8"/>
                  </a:lnTo>
                  <a:lnTo>
                    <a:pt x="28" y="7"/>
                  </a:lnTo>
                  <a:lnTo>
                    <a:pt x="34" y="6"/>
                  </a:lnTo>
                  <a:lnTo>
                    <a:pt x="40" y="5"/>
                  </a:lnTo>
                  <a:lnTo>
                    <a:pt x="46" y="5"/>
                  </a:lnTo>
                  <a:lnTo>
                    <a:pt x="53" y="4"/>
                  </a:lnTo>
                  <a:lnTo>
                    <a:pt x="60" y="3"/>
                  </a:lnTo>
                  <a:lnTo>
                    <a:pt x="67" y="3"/>
                  </a:lnTo>
                  <a:lnTo>
                    <a:pt x="74" y="2"/>
                  </a:lnTo>
                  <a:lnTo>
                    <a:pt x="81" y="2"/>
                  </a:lnTo>
                  <a:lnTo>
                    <a:pt x="88" y="1"/>
                  </a:lnTo>
                  <a:lnTo>
                    <a:pt x="95" y="1"/>
                  </a:lnTo>
                  <a:lnTo>
                    <a:pt x="102" y="1"/>
                  </a:lnTo>
                  <a:lnTo>
                    <a:pt x="109" y="1"/>
                  </a:lnTo>
                  <a:lnTo>
                    <a:pt x="116" y="0"/>
                  </a:lnTo>
                  <a:lnTo>
                    <a:pt x="123" y="0"/>
                  </a:lnTo>
                  <a:lnTo>
                    <a:pt x="130" y="1"/>
                  </a:lnTo>
                  <a:lnTo>
                    <a:pt x="136" y="1"/>
                  </a:lnTo>
                  <a:lnTo>
                    <a:pt x="142" y="1"/>
                  </a:lnTo>
                  <a:lnTo>
                    <a:pt x="148" y="1"/>
                  </a:lnTo>
                  <a:lnTo>
                    <a:pt x="153" y="1"/>
                  </a:lnTo>
                  <a:lnTo>
                    <a:pt x="159" y="1"/>
                  </a:lnTo>
                  <a:lnTo>
                    <a:pt x="164" y="1"/>
                  </a:lnTo>
                  <a:lnTo>
                    <a:pt x="168" y="1"/>
                  </a:lnTo>
                  <a:lnTo>
                    <a:pt x="173" y="1"/>
                  </a:lnTo>
                  <a:lnTo>
                    <a:pt x="177" y="1"/>
                  </a:lnTo>
                  <a:lnTo>
                    <a:pt x="180" y="1"/>
                  </a:lnTo>
                  <a:lnTo>
                    <a:pt x="183" y="1"/>
                  </a:lnTo>
                  <a:lnTo>
                    <a:pt x="186" y="1"/>
                  </a:lnTo>
                  <a:lnTo>
                    <a:pt x="188" y="1"/>
                  </a:lnTo>
                  <a:lnTo>
                    <a:pt x="190" y="1"/>
                  </a:lnTo>
                  <a:lnTo>
                    <a:pt x="193" y="1"/>
                  </a:lnTo>
                  <a:lnTo>
                    <a:pt x="194" y="2"/>
                  </a:lnTo>
                  <a:lnTo>
                    <a:pt x="195" y="1"/>
                  </a:lnTo>
                  <a:lnTo>
                    <a:pt x="196" y="1"/>
                  </a:lnTo>
                  <a:lnTo>
                    <a:pt x="197" y="1"/>
                  </a:lnTo>
                  <a:lnTo>
                    <a:pt x="198" y="1"/>
                  </a:lnTo>
                  <a:lnTo>
                    <a:pt x="199" y="1"/>
                  </a:lnTo>
                  <a:lnTo>
                    <a:pt x="199" y="2"/>
                  </a:lnTo>
                  <a:lnTo>
                    <a:pt x="199" y="3"/>
                  </a:lnTo>
                  <a:lnTo>
                    <a:pt x="200" y="6"/>
                  </a:lnTo>
                  <a:lnTo>
                    <a:pt x="201" y="9"/>
                  </a:lnTo>
                  <a:lnTo>
                    <a:pt x="201" y="13"/>
                  </a:lnTo>
                  <a:lnTo>
                    <a:pt x="203" y="18"/>
                  </a:lnTo>
                  <a:lnTo>
                    <a:pt x="204" y="23"/>
                  </a:lnTo>
                  <a:lnTo>
                    <a:pt x="206" y="29"/>
                  </a:lnTo>
                  <a:lnTo>
                    <a:pt x="207" y="35"/>
                  </a:lnTo>
                  <a:lnTo>
                    <a:pt x="209" y="41"/>
                  </a:lnTo>
                  <a:lnTo>
                    <a:pt x="211" y="48"/>
                  </a:lnTo>
                  <a:lnTo>
                    <a:pt x="213" y="55"/>
                  </a:lnTo>
                  <a:lnTo>
                    <a:pt x="215" y="61"/>
                  </a:lnTo>
                  <a:lnTo>
                    <a:pt x="218" y="68"/>
                  </a:lnTo>
                  <a:lnTo>
                    <a:pt x="220" y="74"/>
                  </a:lnTo>
                  <a:lnTo>
                    <a:pt x="223" y="81"/>
                  </a:lnTo>
                  <a:lnTo>
                    <a:pt x="225" y="87"/>
                  </a:lnTo>
                  <a:lnTo>
                    <a:pt x="228" y="94"/>
                  </a:lnTo>
                  <a:lnTo>
                    <a:pt x="230" y="101"/>
                  </a:lnTo>
                  <a:lnTo>
                    <a:pt x="233" y="109"/>
                  </a:lnTo>
                  <a:lnTo>
                    <a:pt x="236" y="116"/>
                  </a:lnTo>
                  <a:lnTo>
                    <a:pt x="238" y="123"/>
                  </a:lnTo>
                  <a:lnTo>
                    <a:pt x="241" y="131"/>
                  </a:lnTo>
                  <a:lnTo>
                    <a:pt x="244" y="139"/>
                  </a:lnTo>
                  <a:lnTo>
                    <a:pt x="246" y="146"/>
                  </a:lnTo>
                  <a:lnTo>
                    <a:pt x="249" y="153"/>
                  </a:lnTo>
                  <a:lnTo>
                    <a:pt x="251" y="160"/>
                  </a:lnTo>
                  <a:lnTo>
                    <a:pt x="253" y="166"/>
                  </a:lnTo>
                  <a:lnTo>
                    <a:pt x="256" y="172"/>
                  </a:lnTo>
                  <a:lnTo>
                    <a:pt x="258" y="177"/>
                  </a:lnTo>
                  <a:lnTo>
                    <a:pt x="259" y="182"/>
                  </a:lnTo>
                  <a:lnTo>
                    <a:pt x="261" y="186"/>
                  </a:lnTo>
                  <a:lnTo>
                    <a:pt x="263" y="190"/>
                  </a:lnTo>
                  <a:lnTo>
                    <a:pt x="264" y="193"/>
                  </a:lnTo>
                  <a:lnTo>
                    <a:pt x="265" y="197"/>
                  </a:lnTo>
                  <a:lnTo>
                    <a:pt x="266" y="201"/>
                  </a:lnTo>
                  <a:lnTo>
                    <a:pt x="266" y="205"/>
                  </a:lnTo>
                  <a:lnTo>
                    <a:pt x="267" y="208"/>
                  </a:lnTo>
                  <a:lnTo>
                    <a:pt x="267" y="213"/>
                  </a:lnTo>
                  <a:lnTo>
                    <a:pt x="268" y="216"/>
                  </a:lnTo>
                  <a:lnTo>
                    <a:pt x="268" y="220"/>
                  </a:lnTo>
                  <a:lnTo>
                    <a:pt x="268" y="224"/>
                  </a:lnTo>
                  <a:lnTo>
                    <a:pt x="268" y="228"/>
                  </a:lnTo>
                  <a:lnTo>
                    <a:pt x="268" y="232"/>
                  </a:lnTo>
                  <a:lnTo>
                    <a:pt x="269" y="236"/>
                  </a:lnTo>
                  <a:lnTo>
                    <a:pt x="269" y="239"/>
                  </a:lnTo>
                  <a:lnTo>
                    <a:pt x="269" y="242"/>
                  </a:lnTo>
                  <a:lnTo>
                    <a:pt x="269" y="246"/>
                  </a:lnTo>
                  <a:lnTo>
                    <a:pt x="269" y="249"/>
                  </a:lnTo>
                  <a:lnTo>
                    <a:pt x="269" y="252"/>
                  </a:lnTo>
                  <a:lnTo>
                    <a:pt x="269" y="254"/>
                  </a:lnTo>
                  <a:lnTo>
                    <a:pt x="270" y="257"/>
                  </a:lnTo>
                  <a:lnTo>
                    <a:pt x="270" y="259"/>
                  </a:lnTo>
                  <a:lnTo>
                    <a:pt x="270" y="260"/>
                  </a:lnTo>
                  <a:lnTo>
                    <a:pt x="270" y="262"/>
                  </a:lnTo>
                  <a:lnTo>
                    <a:pt x="270" y="263"/>
                  </a:lnTo>
                  <a:lnTo>
                    <a:pt x="269" y="264"/>
                  </a:lnTo>
                  <a:lnTo>
                    <a:pt x="269" y="265"/>
                  </a:lnTo>
                  <a:lnTo>
                    <a:pt x="269" y="266"/>
                  </a:lnTo>
                  <a:lnTo>
                    <a:pt x="269" y="267"/>
                  </a:lnTo>
                  <a:lnTo>
                    <a:pt x="269" y="268"/>
                  </a:lnTo>
                  <a:lnTo>
                    <a:pt x="187" y="277"/>
                  </a:lnTo>
                  <a:lnTo>
                    <a:pt x="186" y="277"/>
                  </a:lnTo>
                  <a:lnTo>
                    <a:pt x="184" y="277"/>
                  </a:lnTo>
                  <a:lnTo>
                    <a:pt x="182" y="278"/>
                  </a:lnTo>
                  <a:lnTo>
                    <a:pt x="179" y="278"/>
                  </a:lnTo>
                  <a:lnTo>
                    <a:pt x="176" y="279"/>
                  </a:lnTo>
                  <a:lnTo>
                    <a:pt x="172" y="279"/>
                  </a:lnTo>
                  <a:lnTo>
                    <a:pt x="168" y="280"/>
                  </a:lnTo>
                  <a:lnTo>
                    <a:pt x="164" y="281"/>
                  </a:lnTo>
                  <a:lnTo>
                    <a:pt x="159" y="281"/>
                  </a:lnTo>
                  <a:lnTo>
                    <a:pt x="154" y="283"/>
                  </a:lnTo>
                  <a:lnTo>
                    <a:pt x="150" y="284"/>
                  </a:lnTo>
                  <a:lnTo>
                    <a:pt x="145" y="284"/>
                  </a:lnTo>
                  <a:lnTo>
                    <a:pt x="139" y="285"/>
                  </a:lnTo>
                  <a:lnTo>
                    <a:pt x="135" y="286"/>
                  </a:lnTo>
                  <a:lnTo>
                    <a:pt x="130" y="287"/>
                  </a:lnTo>
                  <a:lnTo>
                    <a:pt x="125" y="288"/>
                  </a:lnTo>
                  <a:lnTo>
                    <a:pt x="120" y="289"/>
                  </a:lnTo>
                  <a:lnTo>
                    <a:pt x="115" y="290"/>
                  </a:lnTo>
                  <a:lnTo>
                    <a:pt x="111" y="291"/>
                  </a:lnTo>
                  <a:lnTo>
                    <a:pt x="107" y="292"/>
                  </a:lnTo>
                  <a:lnTo>
                    <a:pt x="103" y="292"/>
                  </a:lnTo>
                  <a:lnTo>
                    <a:pt x="100" y="293"/>
                  </a:lnTo>
                  <a:lnTo>
                    <a:pt x="96" y="294"/>
                  </a:lnTo>
                  <a:lnTo>
                    <a:pt x="93" y="294"/>
                  </a:lnTo>
                  <a:lnTo>
                    <a:pt x="91" y="295"/>
                  </a:lnTo>
                  <a:lnTo>
                    <a:pt x="88" y="295"/>
                  </a:lnTo>
                  <a:lnTo>
                    <a:pt x="87" y="296"/>
                  </a:lnTo>
                  <a:lnTo>
                    <a:pt x="85" y="296"/>
                  </a:lnTo>
                  <a:lnTo>
                    <a:pt x="84" y="296"/>
                  </a:lnTo>
                  <a:lnTo>
                    <a:pt x="83" y="296"/>
                  </a:lnTo>
                  <a:lnTo>
                    <a:pt x="83" y="295"/>
                  </a:lnTo>
                  <a:lnTo>
                    <a:pt x="83" y="294"/>
                  </a:lnTo>
                  <a:lnTo>
                    <a:pt x="83" y="292"/>
                  </a:lnTo>
                  <a:lnTo>
                    <a:pt x="83" y="290"/>
                  </a:lnTo>
                  <a:lnTo>
                    <a:pt x="82" y="288"/>
                  </a:lnTo>
                  <a:lnTo>
                    <a:pt x="82" y="286"/>
                  </a:lnTo>
                  <a:lnTo>
                    <a:pt x="82" y="283"/>
                  </a:lnTo>
                  <a:lnTo>
                    <a:pt x="81" y="280"/>
                  </a:lnTo>
                  <a:lnTo>
                    <a:pt x="81" y="276"/>
                  </a:lnTo>
                  <a:lnTo>
                    <a:pt x="80" y="273"/>
                  </a:lnTo>
                  <a:lnTo>
                    <a:pt x="79" y="269"/>
                  </a:lnTo>
                  <a:lnTo>
                    <a:pt x="78" y="264"/>
                  </a:lnTo>
                  <a:lnTo>
                    <a:pt x="77" y="260"/>
                  </a:lnTo>
                  <a:lnTo>
                    <a:pt x="76" y="255"/>
                  </a:lnTo>
                  <a:lnTo>
                    <a:pt x="74" y="250"/>
                  </a:lnTo>
                  <a:lnTo>
                    <a:pt x="72" y="244"/>
                  </a:lnTo>
                  <a:lnTo>
                    <a:pt x="70" y="238"/>
                  </a:lnTo>
                  <a:lnTo>
                    <a:pt x="68" y="232"/>
                  </a:lnTo>
                  <a:lnTo>
                    <a:pt x="65" y="226"/>
                  </a:lnTo>
                  <a:lnTo>
                    <a:pt x="63" y="220"/>
                  </a:lnTo>
                  <a:lnTo>
                    <a:pt x="60" y="213"/>
                  </a:lnTo>
                  <a:lnTo>
                    <a:pt x="58" y="207"/>
                  </a:lnTo>
                  <a:lnTo>
                    <a:pt x="55" y="200"/>
                  </a:lnTo>
                  <a:lnTo>
                    <a:pt x="52" y="193"/>
                  </a:lnTo>
                  <a:lnTo>
                    <a:pt x="49" y="185"/>
                  </a:lnTo>
                  <a:lnTo>
                    <a:pt x="46" y="178"/>
                  </a:lnTo>
                  <a:lnTo>
                    <a:pt x="44" y="171"/>
                  </a:lnTo>
                  <a:lnTo>
                    <a:pt x="41" y="164"/>
                  </a:lnTo>
                  <a:lnTo>
                    <a:pt x="38" y="157"/>
                  </a:lnTo>
                  <a:lnTo>
                    <a:pt x="36" y="149"/>
                  </a:lnTo>
                  <a:lnTo>
                    <a:pt x="33" y="142"/>
                  </a:lnTo>
                  <a:lnTo>
                    <a:pt x="30" y="135"/>
                  </a:lnTo>
                  <a:lnTo>
                    <a:pt x="28" y="127"/>
                  </a:lnTo>
                  <a:lnTo>
                    <a:pt x="25" y="120"/>
                  </a:lnTo>
                  <a:lnTo>
                    <a:pt x="23" y="113"/>
                  </a:lnTo>
                  <a:lnTo>
                    <a:pt x="21" y="106"/>
                  </a:lnTo>
                  <a:lnTo>
                    <a:pt x="19" y="99"/>
                  </a:lnTo>
                  <a:lnTo>
                    <a:pt x="17" y="93"/>
                  </a:lnTo>
                  <a:lnTo>
                    <a:pt x="15" y="86"/>
                  </a:lnTo>
                  <a:lnTo>
                    <a:pt x="14" y="79"/>
                  </a:lnTo>
                  <a:lnTo>
                    <a:pt x="12" y="73"/>
                  </a:lnTo>
                  <a:lnTo>
                    <a:pt x="10" y="67"/>
                  </a:lnTo>
                  <a:lnTo>
                    <a:pt x="9" y="62"/>
                  </a:lnTo>
                  <a:lnTo>
                    <a:pt x="8" y="57"/>
                  </a:lnTo>
                  <a:lnTo>
                    <a:pt x="7" y="51"/>
                  </a:lnTo>
                  <a:lnTo>
                    <a:pt x="6" y="47"/>
                  </a:lnTo>
                  <a:lnTo>
                    <a:pt x="5" y="42"/>
                  </a:lnTo>
                  <a:lnTo>
                    <a:pt x="4" y="39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8" name="Freeform 209"/>
            <p:cNvSpPr>
              <a:spLocks/>
            </p:cNvSpPr>
            <p:nvPr/>
          </p:nvSpPr>
          <p:spPr bwMode="auto">
            <a:xfrm>
              <a:off x="4414" y="2037"/>
              <a:ext cx="214" cy="271"/>
            </a:xfrm>
            <a:custGeom>
              <a:avLst/>
              <a:gdLst>
                <a:gd name="T0" fmla="*/ 2 w 214"/>
                <a:gd name="T1" fmla="*/ 7 h 271"/>
                <a:gd name="T2" fmla="*/ 9 w 214"/>
                <a:gd name="T3" fmla="*/ 5 h 271"/>
                <a:gd name="T4" fmla="*/ 24 w 214"/>
                <a:gd name="T5" fmla="*/ 2 h 271"/>
                <a:gd name="T6" fmla="*/ 46 w 214"/>
                <a:gd name="T7" fmla="*/ 1 h 271"/>
                <a:gd name="T8" fmla="*/ 77 w 214"/>
                <a:gd name="T9" fmla="*/ 0 h 271"/>
                <a:gd name="T10" fmla="*/ 109 w 214"/>
                <a:gd name="T11" fmla="*/ 0 h 271"/>
                <a:gd name="T12" fmla="*/ 136 w 214"/>
                <a:gd name="T13" fmla="*/ 0 h 271"/>
                <a:gd name="T14" fmla="*/ 150 w 214"/>
                <a:gd name="T15" fmla="*/ 0 h 271"/>
                <a:gd name="T16" fmla="*/ 152 w 214"/>
                <a:gd name="T17" fmla="*/ 6 h 271"/>
                <a:gd name="T18" fmla="*/ 158 w 214"/>
                <a:gd name="T19" fmla="*/ 30 h 271"/>
                <a:gd name="T20" fmla="*/ 166 w 214"/>
                <a:gd name="T21" fmla="*/ 63 h 271"/>
                <a:gd name="T22" fmla="*/ 176 w 214"/>
                <a:gd name="T23" fmla="*/ 98 h 271"/>
                <a:gd name="T24" fmla="*/ 187 w 214"/>
                <a:gd name="T25" fmla="*/ 129 h 271"/>
                <a:gd name="T26" fmla="*/ 197 w 214"/>
                <a:gd name="T27" fmla="*/ 153 h 271"/>
                <a:gd name="T28" fmla="*/ 206 w 214"/>
                <a:gd name="T29" fmla="*/ 174 h 271"/>
                <a:gd name="T30" fmla="*/ 212 w 214"/>
                <a:gd name="T31" fmla="*/ 193 h 271"/>
                <a:gd name="T32" fmla="*/ 213 w 214"/>
                <a:gd name="T33" fmla="*/ 210 h 271"/>
                <a:gd name="T34" fmla="*/ 214 w 214"/>
                <a:gd name="T35" fmla="*/ 227 h 271"/>
                <a:gd name="T36" fmla="*/ 214 w 214"/>
                <a:gd name="T37" fmla="*/ 240 h 271"/>
                <a:gd name="T38" fmla="*/ 214 w 214"/>
                <a:gd name="T39" fmla="*/ 246 h 271"/>
                <a:gd name="T40" fmla="*/ 211 w 214"/>
                <a:gd name="T41" fmla="*/ 247 h 271"/>
                <a:gd name="T42" fmla="*/ 199 w 214"/>
                <a:gd name="T43" fmla="*/ 249 h 271"/>
                <a:gd name="T44" fmla="*/ 181 w 214"/>
                <a:gd name="T45" fmla="*/ 252 h 271"/>
                <a:gd name="T46" fmla="*/ 162 w 214"/>
                <a:gd name="T47" fmla="*/ 254 h 271"/>
                <a:gd name="T48" fmla="*/ 146 w 214"/>
                <a:gd name="T49" fmla="*/ 256 h 271"/>
                <a:gd name="T50" fmla="*/ 133 w 214"/>
                <a:gd name="T51" fmla="*/ 258 h 271"/>
                <a:gd name="T52" fmla="*/ 121 w 214"/>
                <a:gd name="T53" fmla="*/ 260 h 271"/>
                <a:gd name="T54" fmla="*/ 110 w 214"/>
                <a:gd name="T55" fmla="*/ 261 h 271"/>
                <a:gd name="T56" fmla="*/ 98 w 214"/>
                <a:gd name="T57" fmla="*/ 264 h 271"/>
                <a:gd name="T58" fmla="*/ 85 w 214"/>
                <a:gd name="T59" fmla="*/ 267 h 271"/>
                <a:gd name="T60" fmla="*/ 74 w 214"/>
                <a:gd name="T61" fmla="*/ 269 h 271"/>
                <a:gd name="T62" fmla="*/ 68 w 214"/>
                <a:gd name="T63" fmla="*/ 271 h 271"/>
                <a:gd name="T64" fmla="*/ 68 w 214"/>
                <a:gd name="T65" fmla="*/ 268 h 271"/>
                <a:gd name="T66" fmla="*/ 66 w 214"/>
                <a:gd name="T67" fmla="*/ 257 h 271"/>
                <a:gd name="T68" fmla="*/ 63 w 214"/>
                <a:gd name="T69" fmla="*/ 240 h 271"/>
                <a:gd name="T70" fmla="*/ 59 w 214"/>
                <a:gd name="T71" fmla="*/ 221 h 271"/>
                <a:gd name="T72" fmla="*/ 53 w 214"/>
                <a:gd name="T73" fmla="*/ 204 h 271"/>
                <a:gd name="T74" fmla="*/ 47 w 214"/>
                <a:gd name="T75" fmla="*/ 187 h 271"/>
                <a:gd name="T76" fmla="*/ 40 w 214"/>
                <a:gd name="T77" fmla="*/ 170 h 271"/>
                <a:gd name="T78" fmla="*/ 32 w 214"/>
                <a:gd name="T79" fmla="*/ 150 h 271"/>
                <a:gd name="T80" fmla="*/ 24 w 214"/>
                <a:gd name="T81" fmla="*/ 126 h 271"/>
                <a:gd name="T82" fmla="*/ 17 w 214"/>
                <a:gd name="T83" fmla="*/ 101 h 271"/>
                <a:gd name="T84" fmla="*/ 11 w 214"/>
                <a:gd name="T85" fmla="*/ 75 h 271"/>
                <a:gd name="T86" fmla="*/ 7 w 214"/>
                <a:gd name="T87" fmla="*/ 53 h 271"/>
                <a:gd name="T88" fmla="*/ 4 w 214"/>
                <a:gd name="T89" fmla="*/ 35 h 271"/>
                <a:gd name="T90" fmla="*/ 2 w 214"/>
                <a:gd name="T91" fmla="*/ 21 h 271"/>
                <a:gd name="T92" fmla="*/ 0 w 214"/>
                <a:gd name="T93" fmla="*/ 12 h 271"/>
                <a:gd name="T94" fmla="*/ 0 w 214"/>
                <a:gd name="T95" fmla="*/ 8 h 27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14"/>
                <a:gd name="T145" fmla="*/ 0 h 271"/>
                <a:gd name="T146" fmla="*/ 214 w 214"/>
                <a:gd name="T147" fmla="*/ 271 h 27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14" h="271">
                  <a:moveTo>
                    <a:pt x="0" y="8"/>
                  </a:moveTo>
                  <a:lnTo>
                    <a:pt x="0" y="8"/>
                  </a:lnTo>
                  <a:lnTo>
                    <a:pt x="1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5"/>
                  </a:lnTo>
                  <a:lnTo>
                    <a:pt x="12" y="4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29" y="2"/>
                  </a:lnTo>
                  <a:lnTo>
                    <a:pt x="34" y="1"/>
                  </a:lnTo>
                  <a:lnTo>
                    <a:pt x="40" y="1"/>
                  </a:lnTo>
                  <a:lnTo>
                    <a:pt x="46" y="1"/>
                  </a:lnTo>
                  <a:lnTo>
                    <a:pt x="53" y="1"/>
                  </a:lnTo>
                  <a:lnTo>
                    <a:pt x="61" y="0"/>
                  </a:lnTo>
                  <a:lnTo>
                    <a:pt x="69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8" y="0"/>
                  </a:lnTo>
                  <a:lnTo>
                    <a:pt x="150" y="0"/>
                  </a:lnTo>
                  <a:lnTo>
                    <a:pt x="151" y="1"/>
                  </a:lnTo>
                  <a:lnTo>
                    <a:pt x="151" y="3"/>
                  </a:lnTo>
                  <a:lnTo>
                    <a:pt x="152" y="6"/>
                  </a:lnTo>
                  <a:lnTo>
                    <a:pt x="153" y="11"/>
                  </a:lnTo>
                  <a:lnTo>
                    <a:pt x="154" y="16"/>
                  </a:lnTo>
                  <a:lnTo>
                    <a:pt x="156" y="23"/>
                  </a:lnTo>
                  <a:lnTo>
                    <a:pt x="158" y="30"/>
                  </a:lnTo>
                  <a:lnTo>
                    <a:pt x="160" y="38"/>
                  </a:lnTo>
                  <a:lnTo>
                    <a:pt x="162" y="46"/>
                  </a:lnTo>
                  <a:lnTo>
                    <a:pt x="164" y="54"/>
                  </a:lnTo>
                  <a:lnTo>
                    <a:pt x="166" y="63"/>
                  </a:lnTo>
                  <a:lnTo>
                    <a:pt x="169" y="72"/>
                  </a:lnTo>
                  <a:lnTo>
                    <a:pt x="171" y="80"/>
                  </a:lnTo>
                  <a:lnTo>
                    <a:pt x="174" y="89"/>
                  </a:lnTo>
                  <a:lnTo>
                    <a:pt x="176" y="98"/>
                  </a:lnTo>
                  <a:lnTo>
                    <a:pt x="179" y="106"/>
                  </a:lnTo>
                  <a:lnTo>
                    <a:pt x="181" y="114"/>
                  </a:lnTo>
                  <a:lnTo>
                    <a:pt x="184" y="122"/>
                  </a:lnTo>
                  <a:lnTo>
                    <a:pt x="187" y="129"/>
                  </a:lnTo>
                  <a:lnTo>
                    <a:pt x="189" y="135"/>
                  </a:lnTo>
                  <a:lnTo>
                    <a:pt x="192" y="142"/>
                  </a:lnTo>
                  <a:lnTo>
                    <a:pt x="195" y="148"/>
                  </a:lnTo>
                  <a:lnTo>
                    <a:pt x="197" y="153"/>
                  </a:lnTo>
                  <a:lnTo>
                    <a:pt x="200" y="159"/>
                  </a:lnTo>
                  <a:lnTo>
                    <a:pt x="202" y="164"/>
                  </a:lnTo>
                  <a:lnTo>
                    <a:pt x="204" y="169"/>
                  </a:lnTo>
                  <a:lnTo>
                    <a:pt x="206" y="174"/>
                  </a:lnTo>
                  <a:lnTo>
                    <a:pt x="208" y="179"/>
                  </a:lnTo>
                  <a:lnTo>
                    <a:pt x="210" y="184"/>
                  </a:lnTo>
                  <a:lnTo>
                    <a:pt x="211" y="188"/>
                  </a:lnTo>
                  <a:lnTo>
                    <a:pt x="212" y="193"/>
                  </a:lnTo>
                  <a:lnTo>
                    <a:pt x="212" y="197"/>
                  </a:lnTo>
                  <a:lnTo>
                    <a:pt x="213" y="201"/>
                  </a:lnTo>
                  <a:lnTo>
                    <a:pt x="213" y="206"/>
                  </a:lnTo>
                  <a:lnTo>
                    <a:pt x="213" y="210"/>
                  </a:lnTo>
                  <a:lnTo>
                    <a:pt x="213" y="215"/>
                  </a:lnTo>
                  <a:lnTo>
                    <a:pt x="213" y="219"/>
                  </a:lnTo>
                  <a:lnTo>
                    <a:pt x="214" y="223"/>
                  </a:lnTo>
                  <a:lnTo>
                    <a:pt x="214" y="227"/>
                  </a:lnTo>
                  <a:lnTo>
                    <a:pt x="214" y="231"/>
                  </a:lnTo>
                  <a:lnTo>
                    <a:pt x="214" y="234"/>
                  </a:lnTo>
                  <a:lnTo>
                    <a:pt x="214" y="237"/>
                  </a:lnTo>
                  <a:lnTo>
                    <a:pt x="214" y="240"/>
                  </a:lnTo>
                  <a:lnTo>
                    <a:pt x="214" y="242"/>
                  </a:lnTo>
                  <a:lnTo>
                    <a:pt x="214" y="244"/>
                  </a:lnTo>
                  <a:lnTo>
                    <a:pt x="214" y="245"/>
                  </a:lnTo>
                  <a:lnTo>
                    <a:pt x="214" y="246"/>
                  </a:lnTo>
                  <a:lnTo>
                    <a:pt x="214" y="247"/>
                  </a:lnTo>
                  <a:lnTo>
                    <a:pt x="213" y="247"/>
                  </a:lnTo>
                  <a:lnTo>
                    <a:pt x="211" y="247"/>
                  </a:lnTo>
                  <a:lnTo>
                    <a:pt x="209" y="247"/>
                  </a:lnTo>
                  <a:lnTo>
                    <a:pt x="206" y="248"/>
                  </a:lnTo>
                  <a:lnTo>
                    <a:pt x="203" y="248"/>
                  </a:lnTo>
                  <a:lnTo>
                    <a:pt x="199" y="249"/>
                  </a:lnTo>
                  <a:lnTo>
                    <a:pt x="195" y="250"/>
                  </a:lnTo>
                  <a:lnTo>
                    <a:pt x="190" y="251"/>
                  </a:lnTo>
                  <a:lnTo>
                    <a:pt x="186" y="251"/>
                  </a:lnTo>
                  <a:lnTo>
                    <a:pt x="181" y="252"/>
                  </a:lnTo>
                  <a:lnTo>
                    <a:pt x="177" y="253"/>
                  </a:lnTo>
                  <a:lnTo>
                    <a:pt x="172" y="253"/>
                  </a:lnTo>
                  <a:lnTo>
                    <a:pt x="167" y="254"/>
                  </a:lnTo>
                  <a:lnTo>
                    <a:pt x="162" y="254"/>
                  </a:lnTo>
                  <a:lnTo>
                    <a:pt x="158" y="255"/>
                  </a:lnTo>
                  <a:lnTo>
                    <a:pt x="154" y="255"/>
                  </a:lnTo>
                  <a:lnTo>
                    <a:pt x="150" y="256"/>
                  </a:lnTo>
                  <a:lnTo>
                    <a:pt x="146" y="256"/>
                  </a:lnTo>
                  <a:lnTo>
                    <a:pt x="143" y="256"/>
                  </a:lnTo>
                  <a:lnTo>
                    <a:pt x="139" y="257"/>
                  </a:lnTo>
                  <a:lnTo>
                    <a:pt x="136" y="257"/>
                  </a:lnTo>
                  <a:lnTo>
                    <a:pt x="133" y="258"/>
                  </a:lnTo>
                  <a:lnTo>
                    <a:pt x="130" y="258"/>
                  </a:lnTo>
                  <a:lnTo>
                    <a:pt x="127" y="259"/>
                  </a:lnTo>
                  <a:lnTo>
                    <a:pt x="124" y="259"/>
                  </a:lnTo>
                  <a:lnTo>
                    <a:pt x="121" y="260"/>
                  </a:lnTo>
                  <a:lnTo>
                    <a:pt x="119" y="260"/>
                  </a:lnTo>
                  <a:lnTo>
                    <a:pt x="116" y="260"/>
                  </a:lnTo>
                  <a:lnTo>
                    <a:pt x="113" y="261"/>
                  </a:lnTo>
                  <a:lnTo>
                    <a:pt x="110" y="261"/>
                  </a:lnTo>
                  <a:lnTo>
                    <a:pt x="108" y="262"/>
                  </a:lnTo>
                  <a:lnTo>
                    <a:pt x="104" y="263"/>
                  </a:lnTo>
                  <a:lnTo>
                    <a:pt x="102" y="263"/>
                  </a:lnTo>
                  <a:lnTo>
                    <a:pt x="98" y="264"/>
                  </a:lnTo>
                  <a:lnTo>
                    <a:pt x="95" y="265"/>
                  </a:lnTo>
                  <a:lnTo>
                    <a:pt x="91" y="265"/>
                  </a:lnTo>
                  <a:lnTo>
                    <a:pt x="88" y="266"/>
                  </a:lnTo>
                  <a:lnTo>
                    <a:pt x="85" y="267"/>
                  </a:lnTo>
                  <a:lnTo>
                    <a:pt x="82" y="268"/>
                  </a:lnTo>
                  <a:lnTo>
                    <a:pt x="79" y="268"/>
                  </a:lnTo>
                  <a:lnTo>
                    <a:pt x="76" y="269"/>
                  </a:lnTo>
                  <a:lnTo>
                    <a:pt x="74" y="269"/>
                  </a:lnTo>
                  <a:lnTo>
                    <a:pt x="72" y="270"/>
                  </a:lnTo>
                  <a:lnTo>
                    <a:pt x="70" y="270"/>
                  </a:lnTo>
                  <a:lnTo>
                    <a:pt x="69" y="271"/>
                  </a:lnTo>
                  <a:lnTo>
                    <a:pt x="68" y="271"/>
                  </a:lnTo>
                  <a:lnTo>
                    <a:pt x="68" y="270"/>
                  </a:lnTo>
                  <a:lnTo>
                    <a:pt x="68" y="268"/>
                  </a:lnTo>
                  <a:lnTo>
                    <a:pt x="68" y="266"/>
                  </a:lnTo>
                  <a:lnTo>
                    <a:pt x="67" y="263"/>
                  </a:lnTo>
                  <a:lnTo>
                    <a:pt x="67" y="260"/>
                  </a:lnTo>
                  <a:lnTo>
                    <a:pt x="66" y="257"/>
                  </a:lnTo>
                  <a:lnTo>
                    <a:pt x="66" y="253"/>
                  </a:lnTo>
                  <a:lnTo>
                    <a:pt x="65" y="249"/>
                  </a:lnTo>
                  <a:lnTo>
                    <a:pt x="64" y="245"/>
                  </a:lnTo>
                  <a:lnTo>
                    <a:pt x="63" y="240"/>
                  </a:lnTo>
                  <a:lnTo>
                    <a:pt x="63" y="236"/>
                  </a:lnTo>
                  <a:lnTo>
                    <a:pt x="61" y="231"/>
                  </a:lnTo>
                  <a:lnTo>
                    <a:pt x="61" y="226"/>
                  </a:lnTo>
                  <a:lnTo>
                    <a:pt x="59" y="221"/>
                  </a:lnTo>
                  <a:lnTo>
                    <a:pt x="58" y="217"/>
                  </a:lnTo>
                  <a:lnTo>
                    <a:pt x="56" y="212"/>
                  </a:lnTo>
                  <a:lnTo>
                    <a:pt x="55" y="208"/>
                  </a:lnTo>
                  <a:lnTo>
                    <a:pt x="53" y="204"/>
                  </a:lnTo>
                  <a:lnTo>
                    <a:pt x="52" y="199"/>
                  </a:lnTo>
                  <a:lnTo>
                    <a:pt x="50" y="195"/>
                  </a:lnTo>
                  <a:lnTo>
                    <a:pt x="49" y="191"/>
                  </a:lnTo>
                  <a:lnTo>
                    <a:pt x="47" y="187"/>
                  </a:lnTo>
                  <a:lnTo>
                    <a:pt x="45" y="183"/>
                  </a:lnTo>
                  <a:lnTo>
                    <a:pt x="44" y="178"/>
                  </a:lnTo>
                  <a:lnTo>
                    <a:pt x="42" y="174"/>
                  </a:lnTo>
                  <a:lnTo>
                    <a:pt x="40" y="170"/>
                  </a:lnTo>
                  <a:lnTo>
                    <a:pt x="38" y="165"/>
                  </a:lnTo>
                  <a:lnTo>
                    <a:pt x="36" y="160"/>
                  </a:lnTo>
                  <a:lnTo>
                    <a:pt x="34" y="156"/>
                  </a:lnTo>
                  <a:lnTo>
                    <a:pt x="32" y="150"/>
                  </a:lnTo>
                  <a:lnTo>
                    <a:pt x="31" y="145"/>
                  </a:lnTo>
                  <a:lnTo>
                    <a:pt x="28" y="138"/>
                  </a:lnTo>
                  <a:lnTo>
                    <a:pt x="26" y="133"/>
                  </a:lnTo>
                  <a:lnTo>
                    <a:pt x="24" y="126"/>
                  </a:lnTo>
                  <a:lnTo>
                    <a:pt x="22" y="120"/>
                  </a:lnTo>
                  <a:lnTo>
                    <a:pt x="20" y="113"/>
                  </a:lnTo>
                  <a:lnTo>
                    <a:pt x="19" y="107"/>
                  </a:lnTo>
                  <a:lnTo>
                    <a:pt x="17" y="101"/>
                  </a:lnTo>
                  <a:lnTo>
                    <a:pt x="16" y="94"/>
                  </a:lnTo>
                  <a:lnTo>
                    <a:pt x="14" y="88"/>
                  </a:lnTo>
                  <a:lnTo>
                    <a:pt x="12" y="81"/>
                  </a:lnTo>
                  <a:lnTo>
                    <a:pt x="11" y="75"/>
                  </a:lnTo>
                  <a:lnTo>
                    <a:pt x="10" y="69"/>
                  </a:lnTo>
                  <a:lnTo>
                    <a:pt x="9" y="63"/>
                  </a:lnTo>
                  <a:lnTo>
                    <a:pt x="8" y="58"/>
                  </a:lnTo>
                  <a:lnTo>
                    <a:pt x="7" y="53"/>
                  </a:lnTo>
                  <a:lnTo>
                    <a:pt x="6" y="48"/>
                  </a:lnTo>
                  <a:lnTo>
                    <a:pt x="5" y="43"/>
                  </a:lnTo>
                  <a:lnTo>
                    <a:pt x="4" y="39"/>
                  </a:lnTo>
                  <a:lnTo>
                    <a:pt x="4" y="35"/>
                  </a:lnTo>
                  <a:lnTo>
                    <a:pt x="3" y="31"/>
                  </a:lnTo>
                  <a:lnTo>
                    <a:pt x="3" y="27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67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9" name="Freeform 210"/>
            <p:cNvSpPr>
              <a:spLocks/>
            </p:cNvSpPr>
            <p:nvPr/>
          </p:nvSpPr>
          <p:spPr bwMode="auto">
            <a:xfrm>
              <a:off x="4259" y="2172"/>
              <a:ext cx="118" cy="199"/>
            </a:xfrm>
            <a:custGeom>
              <a:avLst/>
              <a:gdLst>
                <a:gd name="T0" fmla="*/ 47 w 118"/>
                <a:gd name="T1" fmla="*/ 5 h 199"/>
                <a:gd name="T2" fmla="*/ 80 w 118"/>
                <a:gd name="T3" fmla="*/ 2 h 199"/>
                <a:gd name="T4" fmla="*/ 81 w 118"/>
                <a:gd name="T5" fmla="*/ 4 h 199"/>
                <a:gd name="T6" fmla="*/ 84 w 118"/>
                <a:gd name="T7" fmla="*/ 6 h 199"/>
                <a:gd name="T8" fmla="*/ 86 w 118"/>
                <a:gd name="T9" fmla="*/ 8 h 199"/>
                <a:gd name="T10" fmla="*/ 88 w 118"/>
                <a:gd name="T11" fmla="*/ 10 h 199"/>
                <a:gd name="T12" fmla="*/ 90 w 118"/>
                <a:gd name="T13" fmla="*/ 12 h 199"/>
                <a:gd name="T14" fmla="*/ 93 w 118"/>
                <a:gd name="T15" fmla="*/ 14 h 199"/>
                <a:gd name="T16" fmla="*/ 95 w 118"/>
                <a:gd name="T17" fmla="*/ 16 h 199"/>
                <a:gd name="T18" fmla="*/ 98 w 118"/>
                <a:gd name="T19" fmla="*/ 18 h 199"/>
                <a:gd name="T20" fmla="*/ 100 w 118"/>
                <a:gd name="T21" fmla="*/ 21 h 199"/>
                <a:gd name="T22" fmla="*/ 102 w 118"/>
                <a:gd name="T23" fmla="*/ 22 h 199"/>
                <a:gd name="T24" fmla="*/ 104 w 118"/>
                <a:gd name="T25" fmla="*/ 24 h 199"/>
                <a:gd name="T26" fmla="*/ 110 w 118"/>
                <a:gd name="T27" fmla="*/ 32 h 199"/>
                <a:gd name="T28" fmla="*/ 112 w 118"/>
                <a:gd name="T29" fmla="*/ 41 h 199"/>
                <a:gd name="T30" fmla="*/ 118 w 118"/>
                <a:gd name="T31" fmla="*/ 64 h 199"/>
                <a:gd name="T32" fmla="*/ 115 w 118"/>
                <a:gd name="T33" fmla="*/ 78 h 199"/>
                <a:gd name="T34" fmla="*/ 115 w 118"/>
                <a:gd name="T35" fmla="*/ 109 h 199"/>
                <a:gd name="T36" fmla="*/ 116 w 118"/>
                <a:gd name="T37" fmla="*/ 134 h 199"/>
                <a:gd name="T38" fmla="*/ 101 w 118"/>
                <a:gd name="T39" fmla="*/ 145 h 199"/>
                <a:gd name="T40" fmla="*/ 83 w 118"/>
                <a:gd name="T41" fmla="*/ 158 h 199"/>
                <a:gd name="T42" fmla="*/ 77 w 118"/>
                <a:gd name="T43" fmla="*/ 168 h 199"/>
                <a:gd name="T44" fmla="*/ 76 w 118"/>
                <a:gd name="T45" fmla="*/ 169 h 199"/>
                <a:gd name="T46" fmla="*/ 76 w 118"/>
                <a:gd name="T47" fmla="*/ 170 h 199"/>
                <a:gd name="T48" fmla="*/ 75 w 118"/>
                <a:gd name="T49" fmla="*/ 173 h 199"/>
                <a:gd name="T50" fmla="*/ 74 w 118"/>
                <a:gd name="T51" fmla="*/ 175 h 199"/>
                <a:gd name="T52" fmla="*/ 73 w 118"/>
                <a:gd name="T53" fmla="*/ 177 h 199"/>
                <a:gd name="T54" fmla="*/ 72 w 118"/>
                <a:gd name="T55" fmla="*/ 180 h 199"/>
                <a:gd name="T56" fmla="*/ 70 w 118"/>
                <a:gd name="T57" fmla="*/ 183 h 199"/>
                <a:gd name="T58" fmla="*/ 68 w 118"/>
                <a:gd name="T59" fmla="*/ 186 h 199"/>
                <a:gd name="T60" fmla="*/ 66 w 118"/>
                <a:gd name="T61" fmla="*/ 189 h 199"/>
                <a:gd name="T62" fmla="*/ 63 w 118"/>
                <a:gd name="T63" fmla="*/ 192 h 199"/>
                <a:gd name="T64" fmla="*/ 61 w 118"/>
                <a:gd name="T65" fmla="*/ 194 h 199"/>
                <a:gd name="T66" fmla="*/ 59 w 118"/>
                <a:gd name="T67" fmla="*/ 196 h 199"/>
                <a:gd name="T68" fmla="*/ 58 w 118"/>
                <a:gd name="T69" fmla="*/ 198 h 199"/>
                <a:gd name="T70" fmla="*/ 52 w 118"/>
                <a:gd name="T71" fmla="*/ 197 h 199"/>
                <a:gd name="T72" fmla="*/ 14 w 118"/>
                <a:gd name="T73" fmla="*/ 157 h 199"/>
                <a:gd name="T74" fmla="*/ 10 w 118"/>
                <a:gd name="T75" fmla="*/ 152 h 199"/>
                <a:gd name="T76" fmla="*/ 10 w 118"/>
                <a:gd name="T77" fmla="*/ 151 h 199"/>
                <a:gd name="T78" fmla="*/ 11 w 118"/>
                <a:gd name="T79" fmla="*/ 149 h 199"/>
                <a:gd name="T80" fmla="*/ 13 w 118"/>
                <a:gd name="T81" fmla="*/ 146 h 199"/>
                <a:gd name="T82" fmla="*/ 15 w 118"/>
                <a:gd name="T83" fmla="*/ 143 h 199"/>
                <a:gd name="T84" fmla="*/ 16 w 118"/>
                <a:gd name="T85" fmla="*/ 139 h 199"/>
                <a:gd name="T86" fmla="*/ 18 w 118"/>
                <a:gd name="T87" fmla="*/ 135 h 199"/>
                <a:gd name="T88" fmla="*/ 19 w 118"/>
                <a:gd name="T89" fmla="*/ 131 h 199"/>
                <a:gd name="T90" fmla="*/ 20 w 118"/>
                <a:gd name="T91" fmla="*/ 127 h 199"/>
                <a:gd name="T92" fmla="*/ 21 w 118"/>
                <a:gd name="T93" fmla="*/ 124 h 199"/>
                <a:gd name="T94" fmla="*/ 22 w 118"/>
                <a:gd name="T95" fmla="*/ 121 h 199"/>
                <a:gd name="T96" fmla="*/ 22 w 118"/>
                <a:gd name="T97" fmla="*/ 118 h 199"/>
                <a:gd name="T98" fmla="*/ 22 w 118"/>
                <a:gd name="T99" fmla="*/ 116 h 199"/>
                <a:gd name="T100" fmla="*/ 22 w 118"/>
                <a:gd name="T101" fmla="*/ 114 h 199"/>
                <a:gd name="T102" fmla="*/ 23 w 118"/>
                <a:gd name="T103" fmla="*/ 113 h 199"/>
                <a:gd name="T104" fmla="*/ 0 w 118"/>
                <a:gd name="T105" fmla="*/ 65 h 199"/>
                <a:gd name="T106" fmla="*/ 18 w 118"/>
                <a:gd name="T107" fmla="*/ 25 h 1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8"/>
                <a:gd name="T163" fmla="*/ 0 h 199"/>
                <a:gd name="T164" fmla="*/ 118 w 118"/>
                <a:gd name="T165" fmla="*/ 199 h 19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8" h="199">
                  <a:moveTo>
                    <a:pt x="18" y="25"/>
                  </a:moveTo>
                  <a:lnTo>
                    <a:pt x="47" y="5"/>
                  </a:lnTo>
                  <a:lnTo>
                    <a:pt x="69" y="0"/>
                  </a:lnTo>
                  <a:lnTo>
                    <a:pt x="80" y="2"/>
                  </a:lnTo>
                  <a:lnTo>
                    <a:pt x="81" y="3"/>
                  </a:lnTo>
                  <a:lnTo>
                    <a:pt x="81" y="4"/>
                  </a:lnTo>
                  <a:lnTo>
                    <a:pt x="82" y="5"/>
                  </a:lnTo>
                  <a:lnTo>
                    <a:pt x="84" y="6"/>
                  </a:lnTo>
                  <a:lnTo>
                    <a:pt x="86" y="8"/>
                  </a:lnTo>
                  <a:lnTo>
                    <a:pt x="87" y="9"/>
                  </a:lnTo>
                  <a:lnTo>
                    <a:pt x="88" y="10"/>
                  </a:lnTo>
                  <a:lnTo>
                    <a:pt x="89" y="11"/>
                  </a:lnTo>
                  <a:lnTo>
                    <a:pt x="90" y="12"/>
                  </a:lnTo>
                  <a:lnTo>
                    <a:pt x="92" y="13"/>
                  </a:lnTo>
                  <a:lnTo>
                    <a:pt x="93" y="14"/>
                  </a:lnTo>
                  <a:lnTo>
                    <a:pt x="94" y="15"/>
                  </a:lnTo>
                  <a:lnTo>
                    <a:pt x="95" y="16"/>
                  </a:lnTo>
                  <a:lnTo>
                    <a:pt x="96" y="17"/>
                  </a:lnTo>
                  <a:lnTo>
                    <a:pt x="98" y="18"/>
                  </a:lnTo>
                  <a:lnTo>
                    <a:pt x="99" y="20"/>
                  </a:lnTo>
                  <a:lnTo>
                    <a:pt x="100" y="21"/>
                  </a:lnTo>
                  <a:lnTo>
                    <a:pt x="101" y="22"/>
                  </a:lnTo>
                  <a:lnTo>
                    <a:pt x="102" y="22"/>
                  </a:lnTo>
                  <a:lnTo>
                    <a:pt x="103" y="23"/>
                  </a:lnTo>
                  <a:lnTo>
                    <a:pt x="104" y="24"/>
                  </a:lnTo>
                  <a:lnTo>
                    <a:pt x="110" y="32"/>
                  </a:lnTo>
                  <a:lnTo>
                    <a:pt x="113" y="36"/>
                  </a:lnTo>
                  <a:lnTo>
                    <a:pt x="112" y="41"/>
                  </a:lnTo>
                  <a:lnTo>
                    <a:pt x="109" y="49"/>
                  </a:lnTo>
                  <a:lnTo>
                    <a:pt x="118" y="64"/>
                  </a:lnTo>
                  <a:lnTo>
                    <a:pt x="118" y="72"/>
                  </a:lnTo>
                  <a:lnTo>
                    <a:pt x="115" y="78"/>
                  </a:lnTo>
                  <a:lnTo>
                    <a:pt x="117" y="93"/>
                  </a:lnTo>
                  <a:lnTo>
                    <a:pt x="115" y="109"/>
                  </a:lnTo>
                  <a:lnTo>
                    <a:pt x="116" y="125"/>
                  </a:lnTo>
                  <a:lnTo>
                    <a:pt x="116" y="134"/>
                  </a:lnTo>
                  <a:lnTo>
                    <a:pt x="111" y="140"/>
                  </a:lnTo>
                  <a:lnTo>
                    <a:pt x="101" y="145"/>
                  </a:lnTo>
                  <a:lnTo>
                    <a:pt x="90" y="150"/>
                  </a:lnTo>
                  <a:lnTo>
                    <a:pt x="83" y="158"/>
                  </a:lnTo>
                  <a:lnTo>
                    <a:pt x="77" y="168"/>
                  </a:lnTo>
                  <a:lnTo>
                    <a:pt x="77" y="169"/>
                  </a:lnTo>
                  <a:lnTo>
                    <a:pt x="76" y="169"/>
                  </a:lnTo>
                  <a:lnTo>
                    <a:pt x="76" y="170"/>
                  </a:lnTo>
                  <a:lnTo>
                    <a:pt x="76" y="172"/>
                  </a:lnTo>
                  <a:lnTo>
                    <a:pt x="75" y="173"/>
                  </a:lnTo>
                  <a:lnTo>
                    <a:pt x="74" y="175"/>
                  </a:lnTo>
                  <a:lnTo>
                    <a:pt x="74" y="176"/>
                  </a:lnTo>
                  <a:lnTo>
                    <a:pt x="73" y="177"/>
                  </a:lnTo>
                  <a:lnTo>
                    <a:pt x="73" y="178"/>
                  </a:lnTo>
                  <a:lnTo>
                    <a:pt x="72" y="180"/>
                  </a:lnTo>
                  <a:lnTo>
                    <a:pt x="71" y="182"/>
                  </a:lnTo>
                  <a:lnTo>
                    <a:pt x="70" y="183"/>
                  </a:lnTo>
                  <a:lnTo>
                    <a:pt x="69" y="184"/>
                  </a:lnTo>
                  <a:lnTo>
                    <a:pt x="68" y="186"/>
                  </a:lnTo>
                  <a:lnTo>
                    <a:pt x="67" y="188"/>
                  </a:lnTo>
                  <a:lnTo>
                    <a:pt x="66" y="189"/>
                  </a:lnTo>
                  <a:lnTo>
                    <a:pt x="64" y="190"/>
                  </a:lnTo>
                  <a:lnTo>
                    <a:pt x="63" y="192"/>
                  </a:lnTo>
                  <a:lnTo>
                    <a:pt x="62" y="193"/>
                  </a:lnTo>
                  <a:lnTo>
                    <a:pt x="61" y="194"/>
                  </a:lnTo>
                  <a:lnTo>
                    <a:pt x="60" y="195"/>
                  </a:lnTo>
                  <a:lnTo>
                    <a:pt x="59" y="196"/>
                  </a:lnTo>
                  <a:lnTo>
                    <a:pt x="59" y="197"/>
                  </a:lnTo>
                  <a:lnTo>
                    <a:pt x="58" y="198"/>
                  </a:lnTo>
                  <a:lnTo>
                    <a:pt x="58" y="199"/>
                  </a:lnTo>
                  <a:lnTo>
                    <a:pt x="52" y="197"/>
                  </a:lnTo>
                  <a:lnTo>
                    <a:pt x="45" y="189"/>
                  </a:lnTo>
                  <a:lnTo>
                    <a:pt x="14" y="157"/>
                  </a:lnTo>
                  <a:lnTo>
                    <a:pt x="10" y="152"/>
                  </a:lnTo>
                  <a:lnTo>
                    <a:pt x="10" y="151"/>
                  </a:lnTo>
                  <a:lnTo>
                    <a:pt x="11" y="150"/>
                  </a:lnTo>
                  <a:lnTo>
                    <a:pt x="11" y="149"/>
                  </a:lnTo>
                  <a:lnTo>
                    <a:pt x="12" y="147"/>
                  </a:lnTo>
                  <a:lnTo>
                    <a:pt x="13" y="146"/>
                  </a:lnTo>
                  <a:lnTo>
                    <a:pt x="14" y="144"/>
                  </a:lnTo>
                  <a:lnTo>
                    <a:pt x="15" y="143"/>
                  </a:lnTo>
                  <a:lnTo>
                    <a:pt x="15" y="141"/>
                  </a:lnTo>
                  <a:lnTo>
                    <a:pt x="16" y="139"/>
                  </a:lnTo>
                  <a:lnTo>
                    <a:pt x="17" y="137"/>
                  </a:lnTo>
                  <a:lnTo>
                    <a:pt x="18" y="135"/>
                  </a:lnTo>
                  <a:lnTo>
                    <a:pt x="19" y="133"/>
                  </a:lnTo>
                  <a:lnTo>
                    <a:pt x="19" y="131"/>
                  </a:lnTo>
                  <a:lnTo>
                    <a:pt x="20" y="129"/>
                  </a:lnTo>
                  <a:lnTo>
                    <a:pt x="20" y="127"/>
                  </a:lnTo>
                  <a:lnTo>
                    <a:pt x="21" y="126"/>
                  </a:lnTo>
                  <a:lnTo>
                    <a:pt x="21" y="124"/>
                  </a:lnTo>
                  <a:lnTo>
                    <a:pt x="22" y="122"/>
                  </a:lnTo>
                  <a:lnTo>
                    <a:pt x="22" y="121"/>
                  </a:lnTo>
                  <a:lnTo>
                    <a:pt x="22" y="120"/>
                  </a:lnTo>
                  <a:lnTo>
                    <a:pt x="22" y="118"/>
                  </a:lnTo>
                  <a:lnTo>
                    <a:pt x="22" y="117"/>
                  </a:lnTo>
                  <a:lnTo>
                    <a:pt x="22" y="116"/>
                  </a:lnTo>
                  <a:lnTo>
                    <a:pt x="22" y="115"/>
                  </a:lnTo>
                  <a:lnTo>
                    <a:pt x="22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2"/>
                  </a:lnTo>
                  <a:lnTo>
                    <a:pt x="0" y="65"/>
                  </a:lnTo>
                  <a:lnTo>
                    <a:pt x="18" y="25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0" name="Freeform 211"/>
            <p:cNvSpPr>
              <a:spLocks/>
            </p:cNvSpPr>
            <p:nvPr/>
          </p:nvSpPr>
          <p:spPr bwMode="auto">
            <a:xfrm>
              <a:off x="4259" y="2188"/>
              <a:ext cx="109" cy="172"/>
            </a:xfrm>
            <a:custGeom>
              <a:avLst/>
              <a:gdLst>
                <a:gd name="T0" fmla="*/ 99 w 109"/>
                <a:gd name="T1" fmla="*/ 108 h 172"/>
                <a:gd name="T2" fmla="*/ 108 w 109"/>
                <a:gd name="T3" fmla="*/ 113 h 172"/>
                <a:gd name="T4" fmla="*/ 98 w 109"/>
                <a:gd name="T5" fmla="*/ 129 h 172"/>
                <a:gd name="T6" fmla="*/ 77 w 109"/>
                <a:gd name="T7" fmla="*/ 152 h 172"/>
                <a:gd name="T8" fmla="*/ 75 w 109"/>
                <a:gd name="T9" fmla="*/ 151 h 172"/>
                <a:gd name="T10" fmla="*/ 73 w 109"/>
                <a:gd name="T11" fmla="*/ 151 h 172"/>
                <a:gd name="T12" fmla="*/ 70 w 109"/>
                <a:gd name="T13" fmla="*/ 151 h 172"/>
                <a:gd name="T14" fmla="*/ 67 w 109"/>
                <a:gd name="T15" fmla="*/ 151 h 172"/>
                <a:gd name="T16" fmla="*/ 64 w 109"/>
                <a:gd name="T17" fmla="*/ 151 h 172"/>
                <a:gd name="T18" fmla="*/ 60 w 109"/>
                <a:gd name="T19" fmla="*/ 152 h 172"/>
                <a:gd name="T20" fmla="*/ 57 w 109"/>
                <a:gd name="T21" fmla="*/ 153 h 172"/>
                <a:gd name="T22" fmla="*/ 54 w 109"/>
                <a:gd name="T23" fmla="*/ 156 h 172"/>
                <a:gd name="T24" fmla="*/ 51 w 109"/>
                <a:gd name="T25" fmla="*/ 158 h 172"/>
                <a:gd name="T26" fmla="*/ 49 w 109"/>
                <a:gd name="T27" fmla="*/ 161 h 172"/>
                <a:gd name="T28" fmla="*/ 47 w 109"/>
                <a:gd name="T29" fmla="*/ 165 h 172"/>
                <a:gd name="T30" fmla="*/ 46 w 109"/>
                <a:gd name="T31" fmla="*/ 167 h 172"/>
                <a:gd name="T32" fmla="*/ 45 w 109"/>
                <a:gd name="T33" fmla="*/ 169 h 172"/>
                <a:gd name="T34" fmla="*/ 44 w 109"/>
                <a:gd name="T35" fmla="*/ 171 h 172"/>
                <a:gd name="T36" fmla="*/ 44 w 109"/>
                <a:gd name="T37" fmla="*/ 172 h 172"/>
                <a:gd name="T38" fmla="*/ 23 w 109"/>
                <a:gd name="T39" fmla="*/ 117 h 172"/>
                <a:gd name="T40" fmla="*/ 0 w 109"/>
                <a:gd name="T41" fmla="*/ 50 h 172"/>
                <a:gd name="T42" fmla="*/ 41 w 109"/>
                <a:gd name="T43" fmla="*/ 5 h 172"/>
                <a:gd name="T44" fmla="*/ 47 w 109"/>
                <a:gd name="T45" fmla="*/ 27 h 172"/>
                <a:gd name="T46" fmla="*/ 47 w 109"/>
                <a:gd name="T47" fmla="*/ 37 h 172"/>
                <a:gd name="T48" fmla="*/ 53 w 109"/>
                <a:gd name="T49" fmla="*/ 46 h 172"/>
                <a:gd name="T50" fmla="*/ 54 w 109"/>
                <a:gd name="T51" fmla="*/ 47 h 172"/>
                <a:gd name="T52" fmla="*/ 56 w 109"/>
                <a:gd name="T53" fmla="*/ 50 h 172"/>
                <a:gd name="T54" fmla="*/ 57 w 109"/>
                <a:gd name="T55" fmla="*/ 52 h 172"/>
                <a:gd name="T56" fmla="*/ 57 w 109"/>
                <a:gd name="T57" fmla="*/ 54 h 172"/>
                <a:gd name="T58" fmla="*/ 57 w 109"/>
                <a:gd name="T59" fmla="*/ 57 h 172"/>
                <a:gd name="T60" fmla="*/ 57 w 109"/>
                <a:gd name="T61" fmla="*/ 59 h 172"/>
                <a:gd name="T62" fmla="*/ 56 w 109"/>
                <a:gd name="T63" fmla="*/ 62 h 172"/>
                <a:gd name="T64" fmla="*/ 55 w 109"/>
                <a:gd name="T65" fmla="*/ 65 h 172"/>
                <a:gd name="T66" fmla="*/ 54 w 109"/>
                <a:gd name="T67" fmla="*/ 67 h 172"/>
                <a:gd name="T68" fmla="*/ 54 w 109"/>
                <a:gd name="T69" fmla="*/ 71 h 172"/>
                <a:gd name="T70" fmla="*/ 53 w 109"/>
                <a:gd name="T71" fmla="*/ 74 h 172"/>
                <a:gd name="T72" fmla="*/ 53 w 109"/>
                <a:gd name="T73" fmla="*/ 77 h 172"/>
                <a:gd name="T74" fmla="*/ 52 w 109"/>
                <a:gd name="T75" fmla="*/ 80 h 172"/>
                <a:gd name="T76" fmla="*/ 52 w 109"/>
                <a:gd name="T77" fmla="*/ 83 h 172"/>
                <a:gd name="T78" fmla="*/ 53 w 109"/>
                <a:gd name="T79" fmla="*/ 86 h 172"/>
                <a:gd name="T80" fmla="*/ 53 w 109"/>
                <a:gd name="T81" fmla="*/ 88 h 172"/>
                <a:gd name="T82" fmla="*/ 54 w 109"/>
                <a:gd name="T83" fmla="*/ 91 h 172"/>
                <a:gd name="T84" fmla="*/ 55 w 109"/>
                <a:gd name="T85" fmla="*/ 93 h 172"/>
                <a:gd name="T86" fmla="*/ 55 w 109"/>
                <a:gd name="T87" fmla="*/ 95 h 172"/>
                <a:gd name="T88" fmla="*/ 71 w 109"/>
                <a:gd name="T89" fmla="*/ 114 h 172"/>
                <a:gd name="T90" fmla="*/ 87 w 109"/>
                <a:gd name="T91" fmla="*/ 108 h 1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09"/>
                <a:gd name="T139" fmla="*/ 0 h 172"/>
                <a:gd name="T140" fmla="*/ 109 w 109"/>
                <a:gd name="T141" fmla="*/ 172 h 17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09" h="172">
                  <a:moveTo>
                    <a:pt x="87" y="108"/>
                  </a:moveTo>
                  <a:lnTo>
                    <a:pt x="99" y="108"/>
                  </a:lnTo>
                  <a:lnTo>
                    <a:pt x="103" y="113"/>
                  </a:lnTo>
                  <a:lnTo>
                    <a:pt x="108" y="113"/>
                  </a:lnTo>
                  <a:lnTo>
                    <a:pt x="109" y="120"/>
                  </a:lnTo>
                  <a:lnTo>
                    <a:pt x="98" y="129"/>
                  </a:lnTo>
                  <a:lnTo>
                    <a:pt x="88" y="136"/>
                  </a:lnTo>
                  <a:lnTo>
                    <a:pt x="77" y="152"/>
                  </a:lnTo>
                  <a:lnTo>
                    <a:pt x="76" y="152"/>
                  </a:lnTo>
                  <a:lnTo>
                    <a:pt x="75" y="151"/>
                  </a:lnTo>
                  <a:lnTo>
                    <a:pt x="74" y="151"/>
                  </a:lnTo>
                  <a:lnTo>
                    <a:pt x="73" y="151"/>
                  </a:lnTo>
                  <a:lnTo>
                    <a:pt x="71" y="151"/>
                  </a:lnTo>
                  <a:lnTo>
                    <a:pt x="70" y="151"/>
                  </a:lnTo>
                  <a:lnTo>
                    <a:pt x="68" y="151"/>
                  </a:lnTo>
                  <a:lnTo>
                    <a:pt x="67" y="151"/>
                  </a:lnTo>
                  <a:lnTo>
                    <a:pt x="65" y="151"/>
                  </a:lnTo>
                  <a:lnTo>
                    <a:pt x="64" y="151"/>
                  </a:lnTo>
                  <a:lnTo>
                    <a:pt x="62" y="151"/>
                  </a:lnTo>
                  <a:lnTo>
                    <a:pt x="60" y="152"/>
                  </a:lnTo>
                  <a:lnTo>
                    <a:pt x="58" y="153"/>
                  </a:lnTo>
                  <a:lnTo>
                    <a:pt x="57" y="153"/>
                  </a:lnTo>
                  <a:lnTo>
                    <a:pt x="55" y="154"/>
                  </a:lnTo>
                  <a:lnTo>
                    <a:pt x="54" y="156"/>
                  </a:lnTo>
                  <a:lnTo>
                    <a:pt x="53" y="157"/>
                  </a:lnTo>
                  <a:lnTo>
                    <a:pt x="51" y="158"/>
                  </a:lnTo>
                  <a:lnTo>
                    <a:pt x="50" y="160"/>
                  </a:lnTo>
                  <a:lnTo>
                    <a:pt x="49" y="161"/>
                  </a:lnTo>
                  <a:lnTo>
                    <a:pt x="48" y="163"/>
                  </a:lnTo>
                  <a:lnTo>
                    <a:pt x="47" y="165"/>
                  </a:lnTo>
                  <a:lnTo>
                    <a:pt x="46" y="166"/>
                  </a:lnTo>
                  <a:lnTo>
                    <a:pt x="46" y="167"/>
                  </a:lnTo>
                  <a:lnTo>
                    <a:pt x="45" y="168"/>
                  </a:lnTo>
                  <a:lnTo>
                    <a:pt x="45" y="169"/>
                  </a:lnTo>
                  <a:lnTo>
                    <a:pt x="44" y="170"/>
                  </a:lnTo>
                  <a:lnTo>
                    <a:pt x="44" y="171"/>
                  </a:lnTo>
                  <a:lnTo>
                    <a:pt x="44" y="172"/>
                  </a:lnTo>
                  <a:lnTo>
                    <a:pt x="14" y="141"/>
                  </a:lnTo>
                  <a:lnTo>
                    <a:pt x="23" y="117"/>
                  </a:lnTo>
                  <a:lnTo>
                    <a:pt x="25" y="85"/>
                  </a:lnTo>
                  <a:lnTo>
                    <a:pt x="0" y="50"/>
                  </a:lnTo>
                  <a:lnTo>
                    <a:pt x="25" y="0"/>
                  </a:lnTo>
                  <a:lnTo>
                    <a:pt x="41" y="5"/>
                  </a:lnTo>
                  <a:lnTo>
                    <a:pt x="51" y="16"/>
                  </a:lnTo>
                  <a:lnTo>
                    <a:pt x="47" y="27"/>
                  </a:lnTo>
                  <a:lnTo>
                    <a:pt x="43" y="35"/>
                  </a:lnTo>
                  <a:lnTo>
                    <a:pt x="47" y="37"/>
                  </a:lnTo>
                  <a:lnTo>
                    <a:pt x="47" y="41"/>
                  </a:lnTo>
                  <a:lnTo>
                    <a:pt x="53" y="46"/>
                  </a:lnTo>
                  <a:lnTo>
                    <a:pt x="54" y="47"/>
                  </a:lnTo>
                  <a:lnTo>
                    <a:pt x="55" y="48"/>
                  </a:lnTo>
                  <a:lnTo>
                    <a:pt x="56" y="50"/>
                  </a:lnTo>
                  <a:lnTo>
                    <a:pt x="57" y="51"/>
                  </a:lnTo>
                  <a:lnTo>
                    <a:pt x="57" y="52"/>
                  </a:lnTo>
                  <a:lnTo>
                    <a:pt x="57" y="53"/>
                  </a:lnTo>
                  <a:lnTo>
                    <a:pt x="57" y="54"/>
                  </a:lnTo>
                  <a:lnTo>
                    <a:pt x="58" y="56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57" y="59"/>
                  </a:lnTo>
                  <a:lnTo>
                    <a:pt x="57" y="61"/>
                  </a:lnTo>
                  <a:lnTo>
                    <a:pt x="56" y="62"/>
                  </a:lnTo>
                  <a:lnTo>
                    <a:pt x="56" y="63"/>
                  </a:lnTo>
                  <a:lnTo>
                    <a:pt x="55" y="65"/>
                  </a:lnTo>
                  <a:lnTo>
                    <a:pt x="55" y="66"/>
                  </a:lnTo>
                  <a:lnTo>
                    <a:pt x="54" y="67"/>
                  </a:lnTo>
                  <a:lnTo>
                    <a:pt x="54" y="69"/>
                  </a:lnTo>
                  <a:lnTo>
                    <a:pt x="54" y="71"/>
                  </a:lnTo>
                  <a:lnTo>
                    <a:pt x="53" y="72"/>
                  </a:lnTo>
                  <a:lnTo>
                    <a:pt x="53" y="74"/>
                  </a:lnTo>
                  <a:lnTo>
                    <a:pt x="53" y="75"/>
                  </a:lnTo>
                  <a:lnTo>
                    <a:pt x="53" y="77"/>
                  </a:lnTo>
                  <a:lnTo>
                    <a:pt x="53" y="79"/>
                  </a:lnTo>
                  <a:lnTo>
                    <a:pt x="52" y="80"/>
                  </a:lnTo>
                  <a:lnTo>
                    <a:pt x="52" y="81"/>
                  </a:lnTo>
                  <a:lnTo>
                    <a:pt x="52" y="83"/>
                  </a:lnTo>
                  <a:lnTo>
                    <a:pt x="53" y="85"/>
                  </a:lnTo>
                  <a:lnTo>
                    <a:pt x="53" y="86"/>
                  </a:lnTo>
                  <a:lnTo>
                    <a:pt x="53" y="87"/>
                  </a:lnTo>
                  <a:lnTo>
                    <a:pt x="53" y="88"/>
                  </a:lnTo>
                  <a:lnTo>
                    <a:pt x="54" y="90"/>
                  </a:lnTo>
                  <a:lnTo>
                    <a:pt x="54" y="91"/>
                  </a:lnTo>
                  <a:lnTo>
                    <a:pt x="54" y="92"/>
                  </a:lnTo>
                  <a:lnTo>
                    <a:pt x="55" y="93"/>
                  </a:lnTo>
                  <a:lnTo>
                    <a:pt x="55" y="94"/>
                  </a:lnTo>
                  <a:lnTo>
                    <a:pt x="55" y="95"/>
                  </a:lnTo>
                  <a:lnTo>
                    <a:pt x="56" y="95"/>
                  </a:lnTo>
                  <a:lnTo>
                    <a:pt x="71" y="114"/>
                  </a:lnTo>
                  <a:lnTo>
                    <a:pt x="86" y="112"/>
                  </a:lnTo>
                  <a:lnTo>
                    <a:pt x="87" y="108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1" name="Freeform 212"/>
            <p:cNvSpPr>
              <a:spLocks/>
            </p:cNvSpPr>
            <p:nvPr/>
          </p:nvSpPr>
          <p:spPr bwMode="auto">
            <a:xfrm>
              <a:off x="4313" y="2204"/>
              <a:ext cx="36" cy="18"/>
            </a:xfrm>
            <a:custGeom>
              <a:avLst/>
              <a:gdLst>
                <a:gd name="T0" fmla="*/ 0 w 36"/>
                <a:gd name="T1" fmla="*/ 18 h 18"/>
                <a:gd name="T2" fmla="*/ 15 w 36"/>
                <a:gd name="T3" fmla="*/ 3 h 18"/>
                <a:gd name="T4" fmla="*/ 28 w 36"/>
                <a:gd name="T5" fmla="*/ 6 h 18"/>
                <a:gd name="T6" fmla="*/ 36 w 36"/>
                <a:gd name="T7" fmla="*/ 0 h 18"/>
                <a:gd name="T8" fmla="*/ 34 w 36"/>
                <a:gd name="T9" fmla="*/ 11 h 18"/>
                <a:gd name="T10" fmla="*/ 24 w 36"/>
                <a:gd name="T11" fmla="*/ 18 h 18"/>
                <a:gd name="T12" fmla="*/ 21 w 36"/>
                <a:gd name="T13" fmla="*/ 17 h 18"/>
                <a:gd name="T14" fmla="*/ 12 w 36"/>
                <a:gd name="T15" fmla="*/ 18 h 18"/>
                <a:gd name="T16" fmla="*/ 8 w 36"/>
                <a:gd name="T17" fmla="*/ 17 h 18"/>
                <a:gd name="T18" fmla="*/ 0 w 36"/>
                <a:gd name="T19" fmla="*/ 18 h 18"/>
                <a:gd name="T20" fmla="*/ 0 w 36"/>
                <a:gd name="T21" fmla="*/ 1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6"/>
                <a:gd name="T34" fmla="*/ 0 h 18"/>
                <a:gd name="T35" fmla="*/ 36 w 36"/>
                <a:gd name="T36" fmla="*/ 18 h 1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6" h="18">
                  <a:moveTo>
                    <a:pt x="0" y="18"/>
                  </a:moveTo>
                  <a:lnTo>
                    <a:pt x="15" y="3"/>
                  </a:lnTo>
                  <a:lnTo>
                    <a:pt x="28" y="6"/>
                  </a:lnTo>
                  <a:lnTo>
                    <a:pt x="36" y="0"/>
                  </a:lnTo>
                  <a:lnTo>
                    <a:pt x="34" y="11"/>
                  </a:lnTo>
                  <a:lnTo>
                    <a:pt x="24" y="18"/>
                  </a:lnTo>
                  <a:lnTo>
                    <a:pt x="21" y="17"/>
                  </a:lnTo>
                  <a:lnTo>
                    <a:pt x="12" y="18"/>
                  </a:lnTo>
                  <a:lnTo>
                    <a:pt x="8" y="17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2" name="Freeform 213"/>
            <p:cNvSpPr>
              <a:spLocks/>
            </p:cNvSpPr>
            <p:nvPr/>
          </p:nvSpPr>
          <p:spPr bwMode="auto">
            <a:xfrm>
              <a:off x="4359" y="2205"/>
              <a:ext cx="11" cy="16"/>
            </a:xfrm>
            <a:custGeom>
              <a:avLst/>
              <a:gdLst>
                <a:gd name="T0" fmla="*/ 0 w 11"/>
                <a:gd name="T1" fmla="*/ 0 h 16"/>
                <a:gd name="T2" fmla="*/ 4 w 11"/>
                <a:gd name="T3" fmla="*/ 5 h 16"/>
                <a:gd name="T4" fmla="*/ 11 w 11"/>
                <a:gd name="T5" fmla="*/ 5 h 16"/>
                <a:gd name="T6" fmla="*/ 11 w 11"/>
                <a:gd name="T7" fmla="*/ 8 h 16"/>
                <a:gd name="T8" fmla="*/ 7 w 11"/>
                <a:gd name="T9" fmla="*/ 16 h 16"/>
                <a:gd name="T10" fmla="*/ 0 w 11"/>
                <a:gd name="T11" fmla="*/ 4 h 16"/>
                <a:gd name="T12" fmla="*/ 0 w 11"/>
                <a:gd name="T13" fmla="*/ 0 h 16"/>
                <a:gd name="T14" fmla="*/ 0 w 11"/>
                <a:gd name="T15" fmla="*/ 0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16"/>
                <a:gd name="T26" fmla="*/ 11 w 11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16">
                  <a:moveTo>
                    <a:pt x="0" y="0"/>
                  </a:moveTo>
                  <a:lnTo>
                    <a:pt x="4" y="5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7" y="1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3" name="Freeform 214"/>
            <p:cNvSpPr>
              <a:spLocks/>
            </p:cNvSpPr>
            <p:nvPr/>
          </p:nvSpPr>
          <p:spPr bwMode="auto">
            <a:xfrm>
              <a:off x="4347" y="2245"/>
              <a:ext cx="24" cy="13"/>
            </a:xfrm>
            <a:custGeom>
              <a:avLst/>
              <a:gdLst>
                <a:gd name="T0" fmla="*/ 24 w 24"/>
                <a:gd name="T1" fmla="*/ 1 h 13"/>
                <a:gd name="T2" fmla="*/ 23 w 24"/>
                <a:gd name="T3" fmla="*/ 1 h 13"/>
                <a:gd name="T4" fmla="*/ 23 w 24"/>
                <a:gd name="T5" fmla="*/ 1 h 13"/>
                <a:gd name="T6" fmla="*/ 22 w 24"/>
                <a:gd name="T7" fmla="*/ 1 h 13"/>
                <a:gd name="T8" fmla="*/ 21 w 24"/>
                <a:gd name="T9" fmla="*/ 1 h 13"/>
                <a:gd name="T10" fmla="*/ 20 w 24"/>
                <a:gd name="T11" fmla="*/ 0 h 13"/>
                <a:gd name="T12" fmla="*/ 18 w 24"/>
                <a:gd name="T13" fmla="*/ 0 h 13"/>
                <a:gd name="T14" fmla="*/ 16 w 24"/>
                <a:gd name="T15" fmla="*/ 1 h 13"/>
                <a:gd name="T16" fmla="*/ 15 w 24"/>
                <a:gd name="T17" fmla="*/ 1 h 13"/>
                <a:gd name="T18" fmla="*/ 14 w 24"/>
                <a:gd name="T19" fmla="*/ 1 h 13"/>
                <a:gd name="T20" fmla="*/ 13 w 24"/>
                <a:gd name="T21" fmla="*/ 1 h 13"/>
                <a:gd name="T22" fmla="*/ 12 w 24"/>
                <a:gd name="T23" fmla="*/ 2 h 13"/>
                <a:gd name="T24" fmla="*/ 10 w 24"/>
                <a:gd name="T25" fmla="*/ 2 h 13"/>
                <a:gd name="T26" fmla="*/ 10 w 24"/>
                <a:gd name="T27" fmla="*/ 2 h 13"/>
                <a:gd name="T28" fmla="*/ 9 w 24"/>
                <a:gd name="T29" fmla="*/ 3 h 13"/>
                <a:gd name="T30" fmla="*/ 8 w 24"/>
                <a:gd name="T31" fmla="*/ 4 h 13"/>
                <a:gd name="T32" fmla="*/ 7 w 24"/>
                <a:gd name="T33" fmla="*/ 4 h 13"/>
                <a:gd name="T34" fmla="*/ 5 w 24"/>
                <a:gd name="T35" fmla="*/ 4 h 13"/>
                <a:gd name="T36" fmla="*/ 4 w 24"/>
                <a:gd name="T37" fmla="*/ 5 h 13"/>
                <a:gd name="T38" fmla="*/ 3 w 24"/>
                <a:gd name="T39" fmla="*/ 5 h 13"/>
                <a:gd name="T40" fmla="*/ 3 w 24"/>
                <a:gd name="T41" fmla="*/ 6 h 13"/>
                <a:gd name="T42" fmla="*/ 1 w 24"/>
                <a:gd name="T43" fmla="*/ 1 h 13"/>
                <a:gd name="T44" fmla="*/ 0 w 24"/>
                <a:gd name="T45" fmla="*/ 9 h 13"/>
                <a:gd name="T46" fmla="*/ 0 w 24"/>
                <a:gd name="T47" fmla="*/ 10 h 13"/>
                <a:gd name="T48" fmla="*/ 1 w 24"/>
                <a:gd name="T49" fmla="*/ 11 h 13"/>
                <a:gd name="T50" fmla="*/ 1 w 24"/>
                <a:gd name="T51" fmla="*/ 12 h 13"/>
                <a:gd name="T52" fmla="*/ 2 w 24"/>
                <a:gd name="T53" fmla="*/ 12 h 13"/>
                <a:gd name="T54" fmla="*/ 3 w 24"/>
                <a:gd name="T55" fmla="*/ 13 h 13"/>
                <a:gd name="T56" fmla="*/ 5 w 24"/>
                <a:gd name="T57" fmla="*/ 13 h 13"/>
                <a:gd name="T58" fmla="*/ 6 w 24"/>
                <a:gd name="T59" fmla="*/ 13 h 13"/>
                <a:gd name="T60" fmla="*/ 8 w 24"/>
                <a:gd name="T61" fmla="*/ 13 h 13"/>
                <a:gd name="T62" fmla="*/ 8 w 24"/>
                <a:gd name="T63" fmla="*/ 13 h 13"/>
                <a:gd name="T64" fmla="*/ 9 w 24"/>
                <a:gd name="T65" fmla="*/ 13 h 13"/>
                <a:gd name="T66" fmla="*/ 10 w 24"/>
                <a:gd name="T67" fmla="*/ 13 h 13"/>
                <a:gd name="T68" fmla="*/ 11 w 24"/>
                <a:gd name="T69" fmla="*/ 13 h 13"/>
                <a:gd name="T70" fmla="*/ 13 w 24"/>
                <a:gd name="T71" fmla="*/ 12 h 13"/>
                <a:gd name="T72" fmla="*/ 14 w 24"/>
                <a:gd name="T73" fmla="*/ 12 h 13"/>
                <a:gd name="T74" fmla="*/ 15 w 24"/>
                <a:gd name="T75" fmla="*/ 12 h 13"/>
                <a:gd name="T76" fmla="*/ 15 w 24"/>
                <a:gd name="T77" fmla="*/ 12 h 13"/>
                <a:gd name="T78" fmla="*/ 19 w 24"/>
                <a:gd name="T79" fmla="*/ 12 h 13"/>
                <a:gd name="T80" fmla="*/ 23 w 24"/>
                <a:gd name="T81" fmla="*/ 8 h 13"/>
                <a:gd name="T82" fmla="*/ 24 w 24"/>
                <a:gd name="T83" fmla="*/ 1 h 13"/>
                <a:gd name="T84" fmla="*/ 24 w 24"/>
                <a:gd name="T85" fmla="*/ 1 h 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4"/>
                <a:gd name="T130" fmla="*/ 0 h 13"/>
                <a:gd name="T131" fmla="*/ 24 w 24"/>
                <a:gd name="T132" fmla="*/ 13 h 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4" h="13">
                  <a:moveTo>
                    <a:pt x="24" y="1"/>
                  </a:moveTo>
                  <a:lnTo>
                    <a:pt x="23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9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1" y="1"/>
                  </a:lnTo>
                  <a:lnTo>
                    <a:pt x="0" y="9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1" y="13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23" y="8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4" name="Freeform 215"/>
            <p:cNvSpPr>
              <a:spLocks/>
            </p:cNvSpPr>
            <p:nvPr/>
          </p:nvSpPr>
          <p:spPr bwMode="auto">
            <a:xfrm>
              <a:off x="4342" y="2267"/>
              <a:ext cx="22" cy="9"/>
            </a:xfrm>
            <a:custGeom>
              <a:avLst/>
              <a:gdLst>
                <a:gd name="T0" fmla="*/ 0 w 22"/>
                <a:gd name="T1" fmla="*/ 6 h 9"/>
                <a:gd name="T2" fmla="*/ 0 w 22"/>
                <a:gd name="T3" fmla="*/ 6 h 9"/>
                <a:gd name="T4" fmla="*/ 1 w 22"/>
                <a:gd name="T5" fmla="*/ 5 h 9"/>
                <a:gd name="T6" fmla="*/ 1 w 22"/>
                <a:gd name="T7" fmla="*/ 4 h 9"/>
                <a:gd name="T8" fmla="*/ 3 w 22"/>
                <a:gd name="T9" fmla="*/ 4 h 9"/>
                <a:gd name="T10" fmla="*/ 3 w 22"/>
                <a:gd name="T11" fmla="*/ 4 h 9"/>
                <a:gd name="T12" fmla="*/ 4 w 22"/>
                <a:gd name="T13" fmla="*/ 3 h 9"/>
                <a:gd name="T14" fmla="*/ 5 w 22"/>
                <a:gd name="T15" fmla="*/ 3 h 9"/>
                <a:gd name="T16" fmla="*/ 6 w 22"/>
                <a:gd name="T17" fmla="*/ 2 h 9"/>
                <a:gd name="T18" fmla="*/ 7 w 22"/>
                <a:gd name="T19" fmla="*/ 2 h 9"/>
                <a:gd name="T20" fmla="*/ 9 w 22"/>
                <a:gd name="T21" fmla="*/ 1 h 9"/>
                <a:gd name="T22" fmla="*/ 10 w 22"/>
                <a:gd name="T23" fmla="*/ 1 h 9"/>
                <a:gd name="T24" fmla="*/ 11 w 22"/>
                <a:gd name="T25" fmla="*/ 1 h 9"/>
                <a:gd name="T26" fmla="*/ 12 w 22"/>
                <a:gd name="T27" fmla="*/ 0 h 9"/>
                <a:gd name="T28" fmla="*/ 13 w 22"/>
                <a:gd name="T29" fmla="*/ 0 h 9"/>
                <a:gd name="T30" fmla="*/ 15 w 22"/>
                <a:gd name="T31" fmla="*/ 0 h 9"/>
                <a:gd name="T32" fmla="*/ 16 w 22"/>
                <a:gd name="T33" fmla="*/ 0 h 9"/>
                <a:gd name="T34" fmla="*/ 18 w 22"/>
                <a:gd name="T35" fmla="*/ 0 h 9"/>
                <a:gd name="T36" fmla="*/ 18 w 22"/>
                <a:gd name="T37" fmla="*/ 0 h 9"/>
                <a:gd name="T38" fmla="*/ 20 w 22"/>
                <a:gd name="T39" fmla="*/ 0 h 9"/>
                <a:gd name="T40" fmla="*/ 20 w 22"/>
                <a:gd name="T41" fmla="*/ 0 h 9"/>
                <a:gd name="T42" fmla="*/ 20 w 22"/>
                <a:gd name="T43" fmla="*/ 6 h 9"/>
                <a:gd name="T44" fmla="*/ 22 w 22"/>
                <a:gd name="T45" fmla="*/ 9 h 9"/>
                <a:gd name="T46" fmla="*/ 9 w 22"/>
                <a:gd name="T47" fmla="*/ 7 h 9"/>
                <a:gd name="T48" fmla="*/ 0 w 22"/>
                <a:gd name="T49" fmla="*/ 6 h 9"/>
                <a:gd name="T50" fmla="*/ 0 w 22"/>
                <a:gd name="T51" fmla="*/ 6 h 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9"/>
                <a:gd name="T80" fmla="*/ 22 w 22"/>
                <a:gd name="T81" fmla="*/ 9 h 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9">
                  <a:moveTo>
                    <a:pt x="0" y="6"/>
                  </a:moveTo>
                  <a:lnTo>
                    <a:pt x="0" y="6"/>
                  </a:lnTo>
                  <a:lnTo>
                    <a:pt x="1" y="5"/>
                  </a:lnTo>
                  <a:lnTo>
                    <a:pt x="1" y="4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6" y="2"/>
                  </a:lnTo>
                  <a:lnTo>
                    <a:pt x="7" y="2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2" y="9"/>
                  </a:lnTo>
                  <a:lnTo>
                    <a:pt x="9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5" name="Freeform 216"/>
            <p:cNvSpPr>
              <a:spLocks/>
            </p:cNvSpPr>
            <p:nvPr/>
          </p:nvSpPr>
          <p:spPr bwMode="auto">
            <a:xfrm>
              <a:off x="4256" y="2166"/>
              <a:ext cx="96" cy="115"/>
            </a:xfrm>
            <a:custGeom>
              <a:avLst/>
              <a:gdLst>
                <a:gd name="T0" fmla="*/ 53 w 96"/>
                <a:gd name="T1" fmla="*/ 13 h 115"/>
                <a:gd name="T2" fmla="*/ 58 w 96"/>
                <a:gd name="T3" fmla="*/ 11 h 115"/>
                <a:gd name="T4" fmla="*/ 64 w 96"/>
                <a:gd name="T5" fmla="*/ 9 h 115"/>
                <a:gd name="T6" fmla="*/ 70 w 96"/>
                <a:gd name="T7" fmla="*/ 8 h 115"/>
                <a:gd name="T8" fmla="*/ 76 w 96"/>
                <a:gd name="T9" fmla="*/ 8 h 115"/>
                <a:gd name="T10" fmla="*/ 81 w 96"/>
                <a:gd name="T11" fmla="*/ 9 h 115"/>
                <a:gd name="T12" fmla="*/ 96 w 96"/>
                <a:gd name="T13" fmla="*/ 20 h 115"/>
                <a:gd name="T14" fmla="*/ 95 w 96"/>
                <a:gd name="T15" fmla="*/ 16 h 115"/>
                <a:gd name="T16" fmla="*/ 93 w 96"/>
                <a:gd name="T17" fmla="*/ 10 h 115"/>
                <a:gd name="T18" fmla="*/ 91 w 96"/>
                <a:gd name="T19" fmla="*/ 6 h 115"/>
                <a:gd name="T20" fmla="*/ 86 w 96"/>
                <a:gd name="T21" fmla="*/ 2 h 115"/>
                <a:gd name="T22" fmla="*/ 81 w 96"/>
                <a:gd name="T23" fmla="*/ 1 h 115"/>
                <a:gd name="T24" fmla="*/ 72 w 96"/>
                <a:gd name="T25" fmla="*/ 0 h 115"/>
                <a:gd name="T26" fmla="*/ 63 w 96"/>
                <a:gd name="T27" fmla="*/ 0 h 115"/>
                <a:gd name="T28" fmla="*/ 54 w 96"/>
                <a:gd name="T29" fmla="*/ 0 h 115"/>
                <a:gd name="T30" fmla="*/ 48 w 96"/>
                <a:gd name="T31" fmla="*/ 1 h 115"/>
                <a:gd name="T32" fmla="*/ 5 w 96"/>
                <a:gd name="T33" fmla="*/ 43 h 115"/>
                <a:gd name="T34" fmla="*/ 4 w 96"/>
                <a:gd name="T35" fmla="*/ 50 h 115"/>
                <a:gd name="T36" fmla="*/ 1 w 96"/>
                <a:gd name="T37" fmla="*/ 68 h 115"/>
                <a:gd name="T38" fmla="*/ 0 w 96"/>
                <a:gd name="T39" fmla="*/ 87 h 115"/>
                <a:gd name="T40" fmla="*/ 4 w 96"/>
                <a:gd name="T41" fmla="*/ 102 h 115"/>
                <a:gd name="T42" fmla="*/ 12 w 96"/>
                <a:gd name="T43" fmla="*/ 109 h 115"/>
                <a:gd name="T44" fmla="*/ 18 w 96"/>
                <a:gd name="T45" fmla="*/ 113 h 115"/>
                <a:gd name="T46" fmla="*/ 22 w 96"/>
                <a:gd name="T47" fmla="*/ 114 h 115"/>
                <a:gd name="T48" fmla="*/ 25 w 96"/>
                <a:gd name="T49" fmla="*/ 113 h 115"/>
                <a:gd name="T50" fmla="*/ 26 w 96"/>
                <a:gd name="T51" fmla="*/ 109 h 115"/>
                <a:gd name="T52" fmla="*/ 27 w 96"/>
                <a:gd name="T53" fmla="*/ 105 h 115"/>
                <a:gd name="T54" fmla="*/ 28 w 96"/>
                <a:gd name="T55" fmla="*/ 100 h 115"/>
                <a:gd name="T56" fmla="*/ 27 w 96"/>
                <a:gd name="T57" fmla="*/ 95 h 115"/>
                <a:gd name="T58" fmla="*/ 27 w 96"/>
                <a:gd name="T59" fmla="*/ 91 h 115"/>
                <a:gd name="T60" fmla="*/ 27 w 96"/>
                <a:gd name="T61" fmla="*/ 87 h 115"/>
                <a:gd name="T62" fmla="*/ 23 w 96"/>
                <a:gd name="T63" fmla="*/ 86 h 115"/>
                <a:gd name="T64" fmla="*/ 19 w 96"/>
                <a:gd name="T65" fmla="*/ 83 h 115"/>
                <a:gd name="T66" fmla="*/ 15 w 96"/>
                <a:gd name="T67" fmla="*/ 79 h 115"/>
                <a:gd name="T68" fmla="*/ 12 w 96"/>
                <a:gd name="T69" fmla="*/ 75 h 115"/>
                <a:gd name="T70" fmla="*/ 11 w 96"/>
                <a:gd name="T71" fmla="*/ 71 h 115"/>
                <a:gd name="T72" fmla="*/ 12 w 96"/>
                <a:gd name="T73" fmla="*/ 67 h 115"/>
                <a:gd name="T74" fmla="*/ 15 w 96"/>
                <a:gd name="T75" fmla="*/ 62 h 115"/>
                <a:gd name="T76" fmla="*/ 20 w 96"/>
                <a:gd name="T77" fmla="*/ 60 h 115"/>
                <a:gd name="T78" fmla="*/ 23 w 96"/>
                <a:gd name="T79" fmla="*/ 61 h 115"/>
                <a:gd name="T80" fmla="*/ 32 w 96"/>
                <a:gd name="T81" fmla="*/ 64 h 115"/>
                <a:gd name="T82" fmla="*/ 34 w 96"/>
                <a:gd name="T83" fmla="*/ 59 h 115"/>
                <a:gd name="T84" fmla="*/ 35 w 96"/>
                <a:gd name="T85" fmla="*/ 54 h 115"/>
                <a:gd name="T86" fmla="*/ 35 w 96"/>
                <a:gd name="T87" fmla="*/ 47 h 115"/>
                <a:gd name="T88" fmla="*/ 34 w 96"/>
                <a:gd name="T89" fmla="*/ 40 h 115"/>
                <a:gd name="T90" fmla="*/ 32 w 96"/>
                <a:gd name="T91" fmla="*/ 34 h 115"/>
                <a:gd name="T92" fmla="*/ 31 w 96"/>
                <a:gd name="T93" fmla="*/ 31 h 115"/>
                <a:gd name="T94" fmla="*/ 33 w 96"/>
                <a:gd name="T95" fmla="*/ 28 h 115"/>
                <a:gd name="T96" fmla="*/ 37 w 96"/>
                <a:gd name="T97" fmla="*/ 23 h 115"/>
                <a:gd name="T98" fmla="*/ 41 w 96"/>
                <a:gd name="T99" fmla="*/ 20 h 115"/>
                <a:gd name="T100" fmla="*/ 45 w 96"/>
                <a:gd name="T101" fmla="*/ 17 h 115"/>
                <a:gd name="T102" fmla="*/ 49 w 96"/>
                <a:gd name="T103" fmla="*/ 15 h 11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6"/>
                <a:gd name="T157" fmla="*/ 0 h 115"/>
                <a:gd name="T158" fmla="*/ 96 w 96"/>
                <a:gd name="T159" fmla="*/ 115 h 11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6" h="115">
                  <a:moveTo>
                    <a:pt x="50" y="14"/>
                  </a:moveTo>
                  <a:lnTo>
                    <a:pt x="51" y="14"/>
                  </a:lnTo>
                  <a:lnTo>
                    <a:pt x="52" y="14"/>
                  </a:lnTo>
                  <a:lnTo>
                    <a:pt x="53" y="13"/>
                  </a:lnTo>
                  <a:lnTo>
                    <a:pt x="54" y="13"/>
                  </a:lnTo>
                  <a:lnTo>
                    <a:pt x="55" y="12"/>
                  </a:lnTo>
                  <a:lnTo>
                    <a:pt x="57" y="12"/>
                  </a:lnTo>
                  <a:lnTo>
                    <a:pt x="58" y="11"/>
                  </a:lnTo>
                  <a:lnTo>
                    <a:pt x="60" y="10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5" y="8"/>
                  </a:lnTo>
                  <a:lnTo>
                    <a:pt x="76" y="8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9" y="9"/>
                  </a:lnTo>
                  <a:lnTo>
                    <a:pt x="81" y="9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96" y="20"/>
                  </a:lnTo>
                  <a:lnTo>
                    <a:pt x="95" y="19"/>
                  </a:lnTo>
                  <a:lnTo>
                    <a:pt x="95" y="17"/>
                  </a:lnTo>
                  <a:lnTo>
                    <a:pt x="95" y="16"/>
                  </a:lnTo>
                  <a:lnTo>
                    <a:pt x="94" y="14"/>
                  </a:lnTo>
                  <a:lnTo>
                    <a:pt x="94" y="13"/>
                  </a:lnTo>
                  <a:lnTo>
                    <a:pt x="93" y="11"/>
                  </a:lnTo>
                  <a:lnTo>
                    <a:pt x="93" y="10"/>
                  </a:lnTo>
                  <a:lnTo>
                    <a:pt x="92" y="9"/>
                  </a:lnTo>
                  <a:lnTo>
                    <a:pt x="92" y="8"/>
                  </a:lnTo>
                  <a:lnTo>
                    <a:pt x="91" y="7"/>
                  </a:lnTo>
                  <a:lnTo>
                    <a:pt x="91" y="6"/>
                  </a:lnTo>
                  <a:lnTo>
                    <a:pt x="90" y="5"/>
                  </a:lnTo>
                  <a:lnTo>
                    <a:pt x="88" y="3"/>
                  </a:lnTo>
                  <a:lnTo>
                    <a:pt x="87" y="2"/>
                  </a:lnTo>
                  <a:lnTo>
                    <a:pt x="86" y="2"/>
                  </a:lnTo>
                  <a:lnTo>
                    <a:pt x="85" y="2"/>
                  </a:lnTo>
                  <a:lnTo>
                    <a:pt x="84" y="1"/>
                  </a:lnTo>
                  <a:lnTo>
                    <a:pt x="82" y="1"/>
                  </a:lnTo>
                  <a:lnTo>
                    <a:pt x="81" y="1"/>
                  </a:lnTo>
                  <a:lnTo>
                    <a:pt x="79" y="0"/>
                  </a:lnTo>
                  <a:lnTo>
                    <a:pt x="77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7" y="1"/>
                  </a:lnTo>
                  <a:lnTo>
                    <a:pt x="18" y="11"/>
                  </a:lnTo>
                  <a:lnTo>
                    <a:pt x="5" y="43"/>
                  </a:lnTo>
                  <a:lnTo>
                    <a:pt x="5" y="45"/>
                  </a:lnTo>
                  <a:lnTo>
                    <a:pt x="4" y="47"/>
                  </a:lnTo>
                  <a:lnTo>
                    <a:pt x="4" y="50"/>
                  </a:lnTo>
                  <a:lnTo>
                    <a:pt x="3" y="54"/>
                  </a:lnTo>
                  <a:lnTo>
                    <a:pt x="2" y="58"/>
                  </a:lnTo>
                  <a:lnTo>
                    <a:pt x="1" y="63"/>
                  </a:lnTo>
                  <a:lnTo>
                    <a:pt x="1" y="68"/>
                  </a:lnTo>
                  <a:lnTo>
                    <a:pt x="0" y="72"/>
                  </a:lnTo>
                  <a:lnTo>
                    <a:pt x="0" y="77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2"/>
                  </a:lnTo>
                  <a:lnTo>
                    <a:pt x="1" y="95"/>
                  </a:lnTo>
                  <a:lnTo>
                    <a:pt x="3" y="99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8" y="106"/>
                  </a:lnTo>
                  <a:lnTo>
                    <a:pt x="10" y="108"/>
                  </a:lnTo>
                  <a:lnTo>
                    <a:pt x="12" y="109"/>
                  </a:lnTo>
                  <a:lnTo>
                    <a:pt x="13" y="110"/>
                  </a:lnTo>
                  <a:lnTo>
                    <a:pt x="15" y="111"/>
                  </a:lnTo>
                  <a:lnTo>
                    <a:pt x="17" y="112"/>
                  </a:lnTo>
                  <a:lnTo>
                    <a:pt x="18" y="113"/>
                  </a:lnTo>
                  <a:lnTo>
                    <a:pt x="19" y="113"/>
                  </a:lnTo>
                  <a:lnTo>
                    <a:pt x="20" y="113"/>
                  </a:lnTo>
                  <a:lnTo>
                    <a:pt x="21" y="114"/>
                  </a:lnTo>
                  <a:lnTo>
                    <a:pt x="22" y="114"/>
                  </a:lnTo>
                  <a:lnTo>
                    <a:pt x="24" y="114"/>
                  </a:lnTo>
                  <a:lnTo>
                    <a:pt x="24" y="115"/>
                  </a:lnTo>
                  <a:lnTo>
                    <a:pt x="24" y="114"/>
                  </a:lnTo>
                  <a:lnTo>
                    <a:pt x="25" y="113"/>
                  </a:lnTo>
                  <a:lnTo>
                    <a:pt x="25" y="112"/>
                  </a:lnTo>
                  <a:lnTo>
                    <a:pt x="26" y="111"/>
                  </a:lnTo>
                  <a:lnTo>
                    <a:pt x="26" y="110"/>
                  </a:lnTo>
                  <a:lnTo>
                    <a:pt x="26" y="109"/>
                  </a:lnTo>
                  <a:lnTo>
                    <a:pt x="26" y="108"/>
                  </a:lnTo>
                  <a:lnTo>
                    <a:pt x="27" y="108"/>
                  </a:lnTo>
                  <a:lnTo>
                    <a:pt x="27" y="107"/>
                  </a:lnTo>
                  <a:lnTo>
                    <a:pt x="27" y="105"/>
                  </a:lnTo>
                  <a:lnTo>
                    <a:pt x="27" y="104"/>
                  </a:lnTo>
                  <a:lnTo>
                    <a:pt x="28" y="103"/>
                  </a:lnTo>
                  <a:lnTo>
                    <a:pt x="28" y="102"/>
                  </a:lnTo>
                  <a:lnTo>
                    <a:pt x="28" y="100"/>
                  </a:lnTo>
                  <a:lnTo>
                    <a:pt x="28" y="99"/>
                  </a:lnTo>
                  <a:lnTo>
                    <a:pt x="28" y="98"/>
                  </a:lnTo>
                  <a:lnTo>
                    <a:pt x="27" y="96"/>
                  </a:lnTo>
                  <a:lnTo>
                    <a:pt x="27" y="95"/>
                  </a:lnTo>
                  <a:lnTo>
                    <a:pt x="27" y="94"/>
                  </a:lnTo>
                  <a:lnTo>
                    <a:pt x="27" y="93"/>
                  </a:lnTo>
                  <a:lnTo>
                    <a:pt x="27" y="91"/>
                  </a:lnTo>
                  <a:lnTo>
                    <a:pt x="27" y="89"/>
                  </a:lnTo>
                  <a:lnTo>
                    <a:pt x="27" y="88"/>
                  </a:lnTo>
                  <a:lnTo>
                    <a:pt x="27" y="87"/>
                  </a:lnTo>
                  <a:lnTo>
                    <a:pt x="26" y="87"/>
                  </a:lnTo>
                  <a:lnTo>
                    <a:pt x="25" y="87"/>
                  </a:lnTo>
                  <a:lnTo>
                    <a:pt x="24" y="86"/>
                  </a:lnTo>
                  <a:lnTo>
                    <a:pt x="23" y="86"/>
                  </a:lnTo>
                  <a:lnTo>
                    <a:pt x="22" y="85"/>
                  </a:lnTo>
                  <a:lnTo>
                    <a:pt x="22" y="84"/>
                  </a:lnTo>
                  <a:lnTo>
                    <a:pt x="20" y="84"/>
                  </a:lnTo>
                  <a:lnTo>
                    <a:pt x="19" y="83"/>
                  </a:lnTo>
                  <a:lnTo>
                    <a:pt x="18" y="82"/>
                  </a:lnTo>
                  <a:lnTo>
                    <a:pt x="17" y="81"/>
                  </a:lnTo>
                  <a:lnTo>
                    <a:pt x="16" y="80"/>
                  </a:lnTo>
                  <a:lnTo>
                    <a:pt x="15" y="79"/>
                  </a:lnTo>
                  <a:lnTo>
                    <a:pt x="14" y="78"/>
                  </a:lnTo>
                  <a:lnTo>
                    <a:pt x="14" y="77"/>
                  </a:lnTo>
                  <a:lnTo>
                    <a:pt x="13" y="76"/>
                  </a:lnTo>
                  <a:lnTo>
                    <a:pt x="12" y="75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1" y="71"/>
                  </a:lnTo>
                  <a:lnTo>
                    <a:pt x="11" y="70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2" y="67"/>
                  </a:lnTo>
                  <a:lnTo>
                    <a:pt x="12" y="65"/>
                  </a:lnTo>
                  <a:lnTo>
                    <a:pt x="13" y="65"/>
                  </a:lnTo>
                  <a:lnTo>
                    <a:pt x="13" y="63"/>
                  </a:lnTo>
                  <a:lnTo>
                    <a:pt x="15" y="62"/>
                  </a:lnTo>
                  <a:lnTo>
                    <a:pt x="16" y="61"/>
                  </a:lnTo>
                  <a:lnTo>
                    <a:pt x="18" y="61"/>
                  </a:lnTo>
                  <a:lnTo>
                    <a:pt x="19" y="60"/>
                  </a:lnTo>
                  <a:lnTo>
                    <a:pt x="20" y="60"/>
                  </a:lnTo>
                  <a:lnTo>
                    <a:pt x="21" y="60"/>
                  </a:lnTo>
                  <a:lnTo>
                    <a:pt x="22" y="60"/>
                  </a:lnTo>
                  <a:lnTo>
                    <a:pt x="23" y="61"/>
                  </a:lnTo>
                  <a:lnTo>
                    <a:pt x="30" y="66"/>
                  </a:lnTo>
                  <a:lnTo>
                    <a:pt x="31" y="65"/>
                  </a:lnTo>
                  <a:lnTo>
                    <a:pt x="32" y="64"/>
                  </a:lnTo>
                  <a:lnTo>
                    <a:pt x="33" y="62"/>
                  </a:lnTo>
                  <a:lnTo>
                    <a:pt x="33" y="61"/>
                  </a:lnTo>
                  <a:lnTo>
                    <a:pt x="34" y="60"/>
                  </a:lnTo>
                  <a:lnTo>
                    <a:pt x="34" y="59"/>
                  </a:lnTo>
                  <a:lnTo>
                    <a:pt x="35" y="58"/>
                  </a:lnTo>
                  <a:lnTo>
                    <a:pt x="35" y="57"/>
                  </a:lnTo>
                  <a:lnTo>
                    <a:pt x="35" y="55"/>
                  </a:lnTo>
                  <a:lnTo>
                    <a:pt x="35" y="54"/>
                  </a:lnTo>
                  <a:lnTo>
                    <a:pt x="35" y="53"/>
                  </a:lnTo>
                  <a:lnTo>
                    <a:pt x="35" y="51"/>
                  </a:lnTo>
                  <a:lnTo>
                    <a:pt x="35" y="49"/>
                  </a:lnTo>
                  <a:lnTo>
                    <a:pt x="35" y="47"/>
                  </a:lnTo>
                  <a:lnTo>
                    <a:pt x="35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4" y="40"/>
                  </a:lnTo>
                  <a:lnTo>
                    <a:pt x="33" y="39"/>
                  </a:lnTo>
                  <a:lnTo>
                    <a:pt x="33" y="37"/>
                  </a:lnTo>
                  <a:lnTo>
                    <a:pt x="32" y="36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1" y="32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2" y="29"/>
                  </a:lnTo>
                  <a:lnTo>
                    <a:pt x="33" y="28"/>
                  </a:lnTo>
                  <a:lnTo>
                    <a:pt x="34" y="26"/>
                  </a:lnTo>
                  <a:lnTo>
                    <a:pt x="36" y="24"/>
                  </a:lnTo>
                  <a:lnTo>
                    <a:pt x="36" y="23"/>
                  </a:lnTo>
                  <a:lnTo>
                    <a:pt x="37" y="23"/>
                  </a:lnTo>
                  <a:lnTo>
                    <a:pt x="38" y="22"/>
                  </a:lnTo>
                  <a:lnTo>
                    <a:pt x="39" y="21"/>
                  </a:lnTo>
                  <a:lnTo>
                    <a:pt x="40" y="20"/>
                  </a:lnTo>
                  <a:lnTo>
                    <a:pt x="41" y="20"/>
                  </a:lnTo>
                  <a:lnTo>
                    <a:pt x="42" y="19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5" y="17"/>
                  </a:lnTo>
                  <a:lnTo>
                    <a:pt x="46" y="17"/>
                  </a:lnTo>
                  <a:lnTo>
                    <a:pt x="47" y="16"/>
                  </a:lnTo>
                  <a:lnTo>
                    <a:pt x="48" y="15"/>
                  </a:lnTo>
                  <a:lnTo>
                    <a:pt x="49" y="15"/>
                  </a:lnTo>
                  <a:lnTo>
                    <a:pt x="5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6" name="Freeform 217"/>
            <p:cNvSpPr>
              <a:spLocks/>
            </p:cNvSpPr>
            <p:nvPr/>
          </p:nvSpPr>
          <p:spPr bwMode="auto">
            <a:xfrm>
              <a:off x="4333" y="2004"/>
              <a:ext cx="122" cy="85"/>
            </a:xfrm>
            <a:custGeom>
              <a:avLst/>
              <a:gdLst>
                <a:gd name="T0" fmla="*/ 1 w 122"/>
                <a:gd name="T1" fmla="*/ 59 h 85"/>
                <a:gd name="T2" fmla="*/ 4 w 122"/>
                <a:gd name="T3" fmla="*/ 55 h 85"/>
                <a:gd name="T4" fmla="*/ 7 w 122"/>
                <a:gd name="T5" fmla="*/ 50 h 85"/>
                <a:gd name="T6" fmla="*/ 10 w 122"/>
                <a:gd name="T7" fmla="*/ 45 h 85"/>
                <a:gd name="T8" fmla="*/ 14 w 122"/>
                <a:gd name="T9" fmla="*/ 41 h 85"/>
                <a:gd name="T10" fmla="*/ 16 w 122"/>
                <a:gd name="T11" fmla="*/ 36 h 85"/>
                <a:gd name="T12" fmla="*/ 18 w 122"/>
                <a:gd name="T13" fmla="*/ 33 h 85"/>
                <a:gd name="T14" fmla="*/ 19 w 122"/>
                <a:gd name="T15" fmla="*/ 30 h 85"/>
                <a:gd name="T16" fmla="*/ 20 w 122"/>
                <a:gd name="T17" fmla="*/ 28 h 85"/>
                <a:gd name="T18" fmla="*/ 26 w 122"/>
                <a:gd name="T19" fmla="*/ 24 h 85"/>
                <a:gd name="T20" fmla="*/ 28 w 122"/>
                <a:gd name="T21" fmla="*/ 24 h 85"/>
                <a:gd name="T22" fmla="*/ 31 w 122"/>
                <a:gd name="T23" fmla="*/ 23 h 85"/>
                <a:gd name="T24" fmla="*/ 35 w 122"/>
                <a:gd name="T25" fmla="*/ 21 h 85"/>
                <a:gd name="T26" fmla="*/ 39 w 122"/>
                <a:gd name="T27" fmla="*/ 18 h 85"/>
                <a:gd name="T28" fmla="*/ 44 w 122"/>
                <a:gd name="T29" fmla="*/ 14 h 85"/>
                <a:gd name="T30" fmla="*/ 48 w 122"/>
                <a:gd name="T31" fmla="*/ 10 h 85"/>
                <a:gd name="T32" fmla="*/ 53 w 122"/>
                <a:gd name="T33" fmla="*/ 7 h 85"/>
                <a:gd name="T34" fmla="*/ 57 w 122"/>
                <a:gd name="T35" fmla="*/ 4 h 85"/>
                <a:gd name="T36" fmla="*/ 61 w 122"/>
                <a:gd name="T37" fmla="*/ 3 h 85"/>
                <a:gd name="T38" fmla="*/ 63 w 122"/>
                <a:gd name="T39" fmla="*/ 2 h 85"/>
                <a:gd name="T40" fmla="*/ 66 w 122"/>
                <a:gd name="T41" fmla="*/ 4 h 85"/>
                <a:gd name="T42" fmla="*/ 71 w 122"/>
                <a:gd name="T43" fmla="*/ 1 h 85"/>
                <a:gd name="T44" fmla="*/ 74 w 122"/>
                <a:gd name="T45" fmla="*/ 0 h 85"/>
                <a:gd name="T46" fmla="*/ 77 w 122"/>
                <a:gd name="T47" fmla="*/ 1 h 85"/>
                <a:gd name="T48" fmla="*/ 80 w 122"/>
                <a:gd name="T49" fmla="*/ 1 h 85"/>
                <a:gd name="T50" fmla="*/ 85 w 122"/>
                <a:gd name="T51" fmla="*/ 1 h 85"/>
                <a:gd name="T52" fmla="*/ 87 w 122"/>
                <a:gd name="T53" fmla="*/ 1 h 85"/>
                <a:gd name="T54" fmla="*/ 91 w 122"/>
                <a:gd name="T55" fmla="*/ 1 h 85"/>
                <a:gd name="T56" fmla="*/ 109 w 122"/>
                <a:gd name="T57" fmla="*/ 13 h 85"/>
                <a:gd name="T58" fmla="*/ 122 w 122"/>
                <a:gd name="T59" fmla="*/ 28 h 85"/>
                <a:gd name="T60" fmla="*/ 121 w 122"/>
                <a:gd name="T61" fmla="*/ 32 h 85"/>
                <a:gd name="T62" fmla="*/ 120 w 122"/>
                <a:gd name="T63" fmla="*/ 35 h 85"/>
                <a:gd name="T64" fmla="*/ 119 w 122"/>
                <a:gd name="T65" fmla="*/ 39 h 85"/>
                <a:gd name="T66" fmla="*/ 119 w 122"/>
                <a:gd name="T67" fmla="*/ 44 h 85"/>
                <a:gd name="T68" fmla="*/ 118 w 122"/>
                <a:gd name="T69" fmla="*/ 46 h 85"/>
                <a:gd name="T70" fmla="*/ 115 w 122"/>
                <a:gd name="T71" fmla="*/ 58 h 85"/>
                <a:gd name="T72" fmla="*/ 107 w 122"/>
                <a:gd name="T73" fmla="*/ 64 h 85"/>
                <a:gd name="T74" fmla="*/ 105 w 122"/>
                <a:gd name="T75" fmla="*/ 66 h 85"/>
                <a:gd name="T76" fmla="*/ 101 w 122"/>
                <a:gd name="T77" fmla="*/ 66 h 85"/>
                <a:gd name="T78" fmla="*/ 97 w 122"/>
                <a:gd name="T79" fmla="*/ 64 h 85"/>
                <a:gd name="T80" fmla="*/ 94 w 122"/>
                <a:gd name="T81" fmla="*/ 61 h 85"/>
                <a:gd name="T82" fmla="*/ 85 w 122"/>
                <a:gd name="T83" fmla="*/ 61 h 85"/>
                <a:gd name="T84" fmla="*/ 83 w 122"/>
                <a:gd name="T85" fmla="*/ 59 h 85"/>
                <a:gd name="T86" fmla="*/ 80 w 122"/>
                <a:gd name="T87" fmla="*/ 55 h 85"/>
                <a:gd name="T88" fmla="*/ 78 w 122"/>
                <a:gd name="T89" fmla="*/ 52 h 85"/>
                <a:gd name="T90" fmla="*/ 74 w 122"/>
                <a:gd name="T91" fmla="*/ 49 h 85"/>
                <a:gd name="T92" fmla="*/ 70 w 122"/>
                <a:gd name="T93" fmla="*/ 45 h 85"/>
                <a:gd name="T94" fmla="*/ 66 w 122"/>
                <a:gd name="T95" fmla="*/ 42 h 85"/>
                <a:gd name="T96" fmla="*/ 63 w 122"/>
                <a:gd name="T97" fmla="*/ 39 h 85"/>
                <a:gd name="T98" fmla="*/ 47 w 122"/>
                <a:gd name="T99" fmla="*/ 41 h 85"/>
                <a:gd name="T100" fmla="*/ 50 w 122"/>
                <a:gd name="T101" fmla="*/ 60 h 85"/>
                <a:gd name="T102" fmla="*/ 47 w 122"/>
                <a:gd name="T103" fmla="*/ 60 h 85"/>
                <a:gd name="T104" fmla="*/ 43 w 122"/>
                <a:gd name="T105" fmla="*/ 61 h 85"/>
                <a:gd name="T106" fmla="*/ 40 w 122"/>
                <a:gd name="T107" fmla="*/ 62 h 85"/>
                <a:gd name="T108" fmla="*/ 38 w 122"/>
                <a:gd name="T109" fmla="*/ 63 h 85"/>
                <a:gd name="T110" fmla="*/ 0 w 122"/>
                <a:gd name="T111" fmla="*/ 60 h 8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2"/>
                <a:gd name="T169" fmla="*/ 0 h 85"/>
                <a:gd name="T170" fmla="*/ 122 w 122"/>
                <a:gd name="T171" fmla="*/ 85 h 8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2" h="85">
                  <a:moveTo>
                    <a:pt x="0" y="60"/>
                  </a:moveTo>
                  <a:lnTo>
                    <a:pt x="0" y="60"/>
                  </a:lnTo>
                  <a:lnTo>
                    <a:pt x="1" y="59"/>
                  </a:lnTo>
                  <a:lnTo>
                    <a:pt x="2" y="57"/>
                  </a:lnTo>
                  <a:lnTo>
                    <a:pt x="3" y="56"/>
                  </a:lnTo>
                  <a:lnTo>
                    <a:pt x="4" y="55"/>
                  </a:lnTo>
                  <a:lnTo>
                    <a:pt x="5" y="54"/>
                  </a:lnTo>
                  <a:lnTo>
                    <a:pt x="6" y="52"/>
                  </a:lnTo>
                  <a:lnTo>
                    <a:pt x="7" y="50"/>
                  </a:lnTo>
                  <a:lnTo>
                    <a:pt x="8" y="49"/>
                  </a:lnTo>
                  <a:lnTo>
                    <a:pt x="9" y="47"/>
                  </a:lnTo>
                  <a:lnTo>
                    <a:pt x="10" y="45"/>
                  </a:lnTo>
                  <a:lnTo>
                    <a:pt x="12" y="44"/>
                  </a:lnTo>
                  <a:lnTo>
                    <a:pt x="13" y="42"/>
                  </a:lnTo>
                  <a:lnTo>
                    <a:pt x="14" y="41"/>
                  </a:lnTo>
                  <a:lnTo>
                    <a:pt x="15" y="39"/>
                  </a:lnTo>
                  <a:lnTo>
                    <a:pt x="15" y="38"/>
                  </a:lnTo>
                  <a:lnTo>
                    <a:pt x="16" y="36"/>
                  </a:lnTo>
                  <a:lnTo>
                    <a:pt x="17" y="35"/>
                  </a:lnTo>
                  <a:lnTo>
                    <a:pt x="17" y="34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8"/>
                  </a:lnTo>
                  <a:lnTo>
                    <a:pt x="24" y="25"/>
                  </a:lnTo>
                  <a:lnTo>
                    <a:pt x="25" y="25"/>
                  </a:lnTo>
                  <a:lnTo>
                    <a:pt x="26" y="24"/>
                  </a:lnTo>
                  <a:lnTo>
                    <a:pt x="27" y="24"/>
                  </a:lnTo>
                  <a:lnTo>
                    <a:pt x="28" y="24"/>
                  </a:lnTo>
                  <a:lnTo>
                    <a:pt x="29" y="24"/>
                  </a:lnTo>
                  <a:lnTo>
                    <a:pt x="30" y="23"/>
                  </a:lnTo>
                  <a:lnTo>
                    <a:pt x="31" y="23"/>
                  </a:lnTo>
                  <a:lnTo>
                    <a:pt x="32" y="22"/>
                  </a:lnTo>
                  <a:lnTo>
                    <a:pt x="33" y="21"/>
                  </a:lnTo>
                  <a:lnTo>
                    <a:pt x="35" y="21"/>
                  </a:lnTo>
                  <a:lnTo>
                    <a:pt x="36" y="20"/>
                  </a:lnTo>
                  <a:lnTo>
                    <a:pt x="37" y="19"/>
                  </a:lnTo>
                  <a:lnTo>
                    <a:pt x="39" y="18"/>
                  </a:lnTo>
                  <a:lnTo>
                    <a:pt x="41" y="17"/>
                  </a:lnTo>
                  <a:lnTo>
                    <a:pt x="42" y="15"/>
                  </a:lnTo>
                  <a:lnTo>
                    <a:pt x="44" y="14"/>
                  </a:lnTo>
                  <a:lnTo>
                    <a:pt x="45" y="13"/>
                  </a:lnTo>
                  <a:lnTo>
                    <a:pt x="47" y="12"/>
                  </a:lnTo>
                  <a:lnTo>
                    <a:pt x="48" y="10"/>
                  </a:lnTo>
                  <a:lnTo>
                    <a:pt x="50" y="9"/>
                  </a:lnTo>
                  <a:lnTo>
                    <a:pt x="52" y="8"/>
                  </a:lnTo>
                  <a:lnTo>
                    <a:pt x="53" y="7"/>
                  </a:lnTo>
                  <a:lnTo>
                    <a:pt x="55" y="6"/>
                  </a:lnTo>
                  <a:lnTo>
                    <a:pt x="56" y="5"/>
                  </a:lnTo>
                  <a:lnTo>
                    <a:pt x="57" y="4"/>
                  </a:lnTo>
                  <a:lnTo>
                    <a:pt x="59" y="4"/>
                  </a:lnTo>
                  <a:lnTo>
                    <a:pt x="59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2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6" y="4"/>
                  </a:lnTo>
                  <a:lnTo>
                    <a:pt x="68" y="3"/>
                  </a:lnTo>
                  <a:lnTo>
                    <a:pt x="69" y="2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0"/>
                  </a:lnTo>
                  <a:lnTo>
                    <a:pt x="74" y="0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77" y="1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2" y="1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6" y="1"/>
                  </a:lnTo>
                  <a:lnTo>
                    <a:pt x="87" y="1"/>
                  </a:lnTo>
                  <a:lnTo>
                    <a:pt x="89" y="1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9" y="5"/>
                  </a:lnTo>
                  <a:lnTo>
                    <a:pt x="109" y="13"/>
                  </a:lnTo>
                  <a:lnTo>
                    <a:pt x="122" y="27"/>
                  </a:lnTo>
                  <a:lnTo>
                    <a:pt x="122" y="28"/>
                  </a:lnTo>
                  <a:lnTo>
                    <a:pt x="122" y="29"/>
                  </a:lnTo>
                  <a:lnTo>
                    <a:pt x="121" y="31"/>
                  </a:lnTo>
                  <a:lnTo>
                    <a:pt x="121" y="32"/>
                  </a:lnTo>
                  <a:lnTo>
                    <a:pt x="121" y="34"/>
                  </a:lnTo>
                  <a:lnTo>
                    <a:pt x="120" y="35"/>
                  </a:lnTo>
                  <a:lnTo>
                    <a:pt x="120" y="36"/>
                  </a:lnTo>
                  <a:lnTo>
                    <a:pt x="120" y="37"/>
                  </a:lnTo>
                  <a:lnTo>
                    <a:pt x="119" y="39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4"/>
                  </a:lnTo>
                  <a:lnTo>
                    <a:pt x="118" y="44"/>
                  </a:lnTo>
                  <a:lnTo>
                    <a:pt x="118" y="45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4" y="48"/>
                  </a:lnTo>
                  <a:lnTo>
                    <a:pt x="115" y="58"/>
                  </a:lnTo>
                  <a:lnTo>
                    <a:pt x="112" y="60"/>
                  </a:lnTo>
                  <a:lnTo>
                    <a:pt x="107" y="60"/>
                  </a:lnTo>
                  <a:lnTo>
                    <a:pt x="107" y="64"/>
                  </a:lnTo>
                  <a:lnTo>
                    <a:pt x="107" y="65"/>
                  </a:lnTo>
                  <a:lnTo>
                    <a:pt x="106" y="65"/>
                  </a:lnTo>
                  <a:lnTo>
                    <a:pt x="105" y="66"/>
                  </a:lnTo>
                  <a:lnTo>
                    <a:pt x="104" y="66"/>
                  </a:lnTo>
                  <a:lnTo>
                    <a:pt x="102" y="66"/>
                  </a:lnTo>
                  <a:lnTo>
                    <a:pt x="101" y="66"/>
                  </a:lnTo>
                  <a:lnTo>
                    <a:pt x="100" y="65"/>
                  </a:lnTo>
                  <a:lnTo>
                    <a:pt x="99" y="64"/>
                  </a:lnTo>
                  <a:lnTo>
                    <a:pt x="97" y="64"/>
                  </a:lnTo>
                  <a:lnTo>
                    <a:pt x="96" y="63"/>
                  </a:lnTo>
                  <a:lnTo>
                    <a:pt x="95" y="61"/>
                  </a:lnTo>
                  <a:lnTo>
                    <a:pt x="94" y="61"/>
                  </a:lnTo>
                  <a:lnTo>
                    <a:pt x="94" y="60"/>
                  </a:lnTo>
                  <a:lnTo>
                    <a:pt x="85" y="61"/>
                  </a:lnTo>
                  <a:lnTo>
                    <a:pt x="84" y="61"/>
                  </a:lnTo>
                  <a:lnTo>
                    <a:pt x="84" y="60"/>
                  </a:lnTo>
                  <a:lnTo>
                    <a:pt x="83" y="59"/>
                  </a:lnTo>
                  <a:lnTo>
                    <a:pt x="82" y="58"/>
                  </a:lnTo>
                  <a:lnTo>
                    <a:pt x="81" y="56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8" y="53"/>
                  </a:lnTo>
                  <a:lnTo>
                    <a:pt x="78" y="52"/>
                  </a:lnTo>
                  <a:lnTo>
                    <a:pt x="76" y="51"/>
                  </a:lnTo>
                  <a:lnTo>
                    <a:pt x="75" y="50"/>
                  </a:lnTo>
                  <a:lnTo>
                    <a:pt x="74" y="49"/>
                  </a:lnTo>
                  <a:lnTo>
                    <a:pt x="72" y="48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8" y="44"/>
                  </a:lnTo>
                  <a:lnTo>
                    <a:pt x="67" y="43"/>
                  </a:lnTo>
                  <a:lnTo>
                    <a:pt x="66" y="42"/>
                  </a:lnTo>
                  <a:lnTo>
                    <a:pt x="65" y="41"/>
                  </a:lnTo>
                  <a:lnTo>
                    <a:pt x="64" y="40"/>
                  </a:lnTo>
                  <a:lnTo>
                    <a:pt x="63" y="39"/>
                  </a:lnTo>
                  <a:lnTo>
                    <a:pt x="62" y="38"/>
                  </a:lnTo>
                  <a:lnTo>
                    <a:pt x="47" y="41"/>
                  </a:lnTo>
                  <a:lnTo>
                    <a:pt x="50" y="61"/>
                  </a:lnTo>
                  <a:lnTo>
                    <a:pt x="50" y="60"/>
                  </a:lnTo>
                  <a:lnTo>
                    <a:pt x="49" y="60"/>
                  </a:lnTo>
                  <a:lnTo>
                    <a:pt x="47" y="60"/>
                  </a:lnTo>
                  <a:lnTo>
                    <a:pt x="45" y="61"/>
                  </a:lnTo>
                  <a:lnTo>
                    <a:pt x="43" y="61"/>
                  </a:lnTo>
                  <a:lnTo>
                    <a:pt x="42" y="61"/>
                  </a:lnTo>
                  <a:lnTo>
                    <a:pt x="41" y="62"/>
                  </a:lnTo>
                  <a:lnTo>
                    <a:pt x="40" y="62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8" y="63"/>
                  </a:lnTo>
                  <a:lnTo>
                    <a:pt x="22" y="85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7" name="Freeform 218"/>
            <p:cNvSpPr>
              <a:spLocks/>
            </p:cNvSpPr>
            <p:nvPr/>
          </p:nvSpPr>
          <p:spPr bwMode="auto">
            <a:xfrm>
              <a:off x="4423" y="2012"/>
              <a:ext cx="29" cy="39"/>
            </a:xfrm>
            <a:custGeom>
              <a:avLst/>
              <a:gdLst>
                <a:gd name="T0" fmla="*/ 0 w 29"/>
                <a:gd name="T1" fmla="*/ 0 h 39"/>
                <a:gd name="T2" fmla="*/ 19 w 29"/>
                <a:gd name="T3" fmla="*/ 19 h 39"/>
                <a:gd name="T4" fmla="*/ 23 w 29"/>
                <a:gd name="T5" fmla="*/ 24 h 39"/>
                <a:gd name="T6" fmla="*/ 29 w 29"/>
                <a:gd name="T7" fmla="*/ 24 h 39"/>
                <a:gd name="T8" fmla="*/ 26 w 29"/>
                <a:gd name="T9" fmla="*/ 38 h 39"/>
                <a:gd name="T10" fmla="*/ 24 w 29"/>
                <a:gd name="T11" fmla="*/ 39 h 39"/>
                <a:gd name="T12" fmla="*/ 18 w 29"/>
                <a:gd name="T13" fmla="*/ 24 h 39"/>
                <a:gd name="T14" fmla="*/ 9 w 29"/>
                <a:gd name="T15" fmla="*/ 17 h 39"/>
                <a:gd name="T16" fmla="*/ 0 w 29"/>
                <a:gd name="T17" fmla="*/ 0 h 39"/>
                <a:gd name="T18" fmla="*/ 0 w 29"/>
                <a:gd name="T19" fmla="*/ 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9"/>
                <a:gd name="T32" fmla="*/ 29 w 29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9">
                  <a:moveTo>
                    <a:pt x="0" y="0"/>
                  </a:moveTo>
                  <a:lnTo>
                    <a:pt x="19" y="19"/>
                  </a:lnTo>
                  <a:lnTo>
                    <a:pt x="23" y="24"/>
                  </a:lnTo>
                  <a:lnTo>
                    <a:pt x="29" y="24"/>
                  </a:lnTo>
                  <a:lnTo>
                    <a:pt x="26" y="38"/>
                  </a:lnTo>
                  <a:lnTo>
                    <a:pt x="24" y="39"/>
                  </a:lnTo>
                  <a:lnTo>
                    <a:pt x="18" y="24"/>
                  </a:lnTo>
                  <a:lnTo>
                    <a:pt x="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8" name="Freeform 219"/>
            <p:cNvSpPr>
              <a:spLocks/>
            </p:cNvSpPr>
            <p:nvPr/>
          </p:nvSpPr>
          <p:spPr bwMode="auto">
            <a:xfrm>
              <a:off x="4404" y="2011"/>
              <a:ext cx="38" cy="51"/>
            </a:xfrm>
            <a:custGeom>
              <a:avLst/>
              <a:gdLst>
                <a:gd name="T0" fmla="*/ 38 w 38"/>
                <a:gd name="T1" fmla="*/ 51 h 51"/>
                <a:gd name="T2" fmla="*/ 30 w 38"/>
                <a:gd name="T3" fmla="*/ 28 h 51"/>
                <a:gd name="T4" fmla="*/ 11 w 38"/>
                <a:gd name="T5" fmla="*/ 6 h 51"/>
                <a:gd name="T6" fmla="*/ 5 w 38"/>
                <a:gd name="T7" fmla="*/ 0 h 51"/>
                <a:gd name="T8" fmla="*/ 0 w 38"/>
                <a:gd name="T9" fmla="*/ 1 h 51"/>
                <a:gd name="T10" fmla="*/ 27 w 38"/>
                <a:gd name="T11" fmla="*/ 29 h 51"/>
                <a:gd name="T12" fmla="*/ 38 w 38"/>
                <a:gd name="T13" fmla="*/ 51 h 51"/>
                <a:gd name="T14" fmla="*/ 38 w 38"/>
                <a:gd name="T15" fmla="*/ 51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51"/>
                <a:gd name="T26" fmla="*/ 38 w 38"/>
                <a:gd name="T27" fmla="*/ 51 h 5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51">
                  <a:moveTo>
                    <a:pt x="38" y="51"/>
                  </a:moveTo>
                  <a:lnTo>
                    <a:pt x="30" y="28"/>
                  </a:lnTo>
                  <a:lnTo>
                    <a:pt x="11" y="6"/>
                  </a:lnTo>
                  <a:lnTo>
                    <a:pt x="5" y="0"/>
                  </a:lnTo>
                  <a:lnTo>
                    <a:pt x="0" y="1"/>
                  </a:lnTo>
                  <a:lnTo>
                    <a:pt x="27" y="29"/>
                  </a:lnTo>
                  <a:lnTo>
                    <a:pt x="38" y="51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9" name="Freeform 220"/>
            <p:cNvSpPr>
              <a:spLocks/>
            </p:cNvSpPr>
            <p:nvPr/>
          </p:nvSpPr>
          <p:spPr bwMode="auto">
            <a:xfrm>
              <a:off x="4406" y="2031"/>
              <a:ext cx="28" cy="37"/>
            </a:xfrm>
            <a:custGeom>
              <a:avLst/>
              <a:gdLst>
                <a:gd name="T0" fmla="*/ 26 w 28"/>
                <a:gd name="T1" fmla="*/ 37 h 37"/>
                <a:gd name="T2" fmla="*/ 28 w 28"/>
                <a:gd name="T3" fmla="*/ 34 h 37"/>
                <a:gd name="T4" fmla="*/ 26 w 28"/>
                <a:gd name="T5" fmla="*/ 25 h 37"/>
                <a:gd name="T6" fmla="*/ 21 w 28"/>
                <a:gd name="T7" fmla="*/ 14 h 37"/>
                <a:gd name="T8" fmla="*/ 0 w 28"/>
                <a:gd name="T9" fmla="*/ 0 h 37"/>
                <a:gd name="T10" fmla="*/ 15 w 28"/>
                <a:gd name="T11" fmla="*/ 20 h 37"/>
                <a:gd name="T12" fmla="*/ 21 w 28"/>
                <a:gd name="T13" fmla="*/ 29 h 37"/>
                <a:gd name="T14" fmla="*/ 21 w 28"/>
                <a:gd name="T15" fmla="*/ 33 h 37"/>
                <a:gd name="T16" fmla="*/ 26 w 28"/>
                <a:gd name="T17" fmla="*/ 37 h 37"/>
                <a:gd name="T18" fmla="*/ 26 w 28"/>
                <a:gd name="T19" fmla="*/ 3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7"/>
                <a:gd name="T32" fmla="*/ 28 w 28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7">
                  <a:moveTo>
                    <a:pt x="26" y="37"/>
                  </a:moveTo>
                  <a:lnTo>
                    <a:pt x="28" y="34"/>
                  </a:lnTo>
                  <a:lnTo>
                    <a:pt x="26" y="25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15" y="20"/>
                  </a:lnTo>
                  <a:lnTo>
                    <a:pt x="21" y="29"/>
                  </a:lnTo>
                  <a:lnTo>
                    <a:pt x="21" y="33"/>
                  </a:lnTo>
                  <a:lnTo>
                    <a:pt x="26" y="37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0" name="Freeform 221"/>
            <p:cNvSpPr>
              <a:spLocks/>
            </p:cNvSpPr>
            <p:nvPr/>
          </p:nvSpPr>
          <p:spPr bwMode="auto">
            <a:xfrm>
              <a:off x="4340" y="2026"/>
              <a:ext cx="78" cy="64"/>
            </a:xfrm>
            <a:custGeom>
              <a:avLst/>
              <a:gdLst>
                <a:gd name="T0" fmla="*/ 78 w 78"/>
                <a:gd name="T1" fmla="*/ 34 h 64"/>
                <a:gd name="T2" fmla="*/ 56 w 78"/>
                <a:gd name="T3" fmla="*/ 12 h 64"/>
                <a:gd name="T4" fmla="*/ 45 w 78"/>
                <a:gd name="T5" fmla="*/ 6 h 64"/>
                <a:gd name="T6" fmla="*/ 42 w 78"/>
                <a:gd name="T7" fmla="*/ 0 h 64"/>
                <a:gd name="T8" fmla="*/ 42 w 78"/>
                <a:gd name="T9" fmla="*/ 1 h 64"/>
                <a:gd name="T10" fmla="*/ 41 w 78"/>
                <a:gd name="T11" fmla="*/ 4 h 64"/>
                <a:gd name="T12" fmla="*/ 39 w 78"/>
                <a:gd name="T13" fmla="*/ 7 h 64"/>
                <a:gd name="T14" fmla="*/ 36 w 78"/>
                <a:gd name="T15" fmla="*/ 9 h 64"/>
                <a:gd name="T16" fmla="*/ 34 w 78"/>
                <a:gd name="T17" fmla="*/ 10 h 64"/>
                <a:gd name="T18" fmla="*/ 32 w 78"/>
                <a:gd name="T19" fmla="*/ 11 h 64"/>
                <a:gd name="T20" fmla="*/ 30 w 78"/>
                <a:gd name="T21" fmla="*/ 12 h 64"/>
                <a:gd name="T22" fmla="*/ 28 w 78"/>
                <a:gd name="T23" fmla="*/ 13 h 64"/>
                <a:gd name="T24" fmla="*/ 26 w 78"/>
                <a:gd name="T25" fmla="*/ 14 h 64"/>
                <a:gd name="T26" fmla="*/ 25 w 78"/>
                <a:gd name="T27" fmla="*/ 14 h 64"/>
                <a:gd name="T28" fmla="*/ 26 w 78"/>
                <a:gd name="T29" fmla="*/ 15 h 64"/>
                <a:gd name="T30" fmla="*/ 27 w 78"/>
                <a:gd name="T31" fmla="*/ 17 h 64"/>
                <a:gd name="T32" fmla="*/ 27 w 78"/>
                <a:gd name="T33" fmla="*/ 19 h 64"/>
                <a:gd name="T34" fmla="*/ 28 w 78"/>
                <a:gd name="T35" fmla="*/ 21 h 64"/>
                <a:gd name="T36" fmla="*/ 28 w 78"/>
                <a:gd name="T37" fmla="*/ 23 h 64"/>
                <a:gd name="T38" fmla="*/ 27 w 78"/>
                <a:gd name="T39" fmla="*/ 25 h 64"/>
                <a:gd name="T40" fmla="*/ 26 w 78"/>
                <a:gd name="T41" fmla="*/ 26 h 64"/>
                <a:gd name="T42" fmla="*/ 24 w 78"/>
                <a:gd name="T43" fmla="*/ 28 h 64"/>
                <a:gd name="T44" fmla="*/ 22 w 78"/>
                <a:gd name="T45" fmla="*/ 29 h 64"/>
                <a:gd name="T46" fmla="*/ 20 w 78"/>
                <a:gd name="T47" fmla="*/ 29 h 64"/>
                <a:gd name="T48" fmla="*/ 17 w 78"/>
                <a:gd name="T49" fmla="*/ 30 h 64"/>
                <a:gd name="T50" fmla="*/ 15 w 78"/>
                <a:gd name="T51" fmla="*/ 30 h 64"/>
                <a:gd name="T52" fmla="*/ 13 w 78"/>
                <a:gd name="T53" fmla="*/ 30 h 64"/>
                <a:gd name="T54" fmla="*/ 13 w 78"/>
                <a:gd name="T55" fmla="*/ 30 h 64"/>
                <a:gd name="T56" fmla="*/ 15 w 78"/>
                <a:gd name="T57" fmla="*/ 32 h 64"/>
                <a:gd name="T58" fmla="*/ 16 w 78"/>
                <a:gd name="T59" fmla="*/ 34 h 64"/>
                <a:gd name="T60" fmla="*/ 15 w 78"/>
                <a:gd name="T61" fmla="*/ 36 h 64"/>
                <a:gd name="T62" fmla="*/ 13 w 78"/>
                <a:gd name="T63" fmla="*/ 38 h 64"/>
                <a:gd name="T64" fmla="*/ 10 w 78"/>
                <a:gd name="T65" fmla="*/ 40 h 64"/>
                <a:gd name="T66" fmla="*/ 8 w 78"/>
                <a:gd name="T67" fmla="*/ 42 h 64"/>
                <a:gd name="T68" fmla="*/ 5 w 78"/>
                <a:gd name="T69" fmla="*/ 43 h 64"/>
                <a:gd name="T70" fmla="*/ 3 w 78"/>
                <a:gd name="T71" fmla="*/ 45 h 64"/>
                <a:gd name="T72" fmla="*/ 1 w 78"/>
                <a:gd name="T73" fmla="*/ 46 h 64"/>
                <a:gd name="T74" fmla="*/ 0 w 78"/>
                <a:gd name="T75" fmla="*/ 47 h 64"/>
                <a:gd name="T76" fmla="*/ 15 w 78"/>
                <a:gd name="T77" fmla="*/ 64 h 64"/>
                <a:gd name="T78" fmla="*/ 33 w 78"/>
                <a:gd name="T79" fmla="*/ 41 h 64"/>
                <a:gd name="T80" fmla="*/ 37 w 78"/>
                <a:gd name="T81" fmla="*/ 34 h 64"/>
                <a:gd name="T82" fmla="*/ 40 w 78"/>
                <a:gd name="T83" fmla="*/ 19 h 64"/>
                <a:gd name="T84" fmla="*/ 65 w 78"/>
                <a:gd name="T85" fmla="*/ 28 h 64"/>
                <a:gd name="T86" fmla="*/ 76 w 78"/>
                <a:gd name="T87" fmla="*/ 36 h 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8"/>
                <a:gd name="T133" fmla="*/ 0 h 64"/>
                <a:gd name="T134" fmla="*/ 78 w 78"/>
                <a:gd name="T135" fmla="*/ 64 h 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8" h="64">
                  <a:moveTo>
                    <a:pt x="76" y="36"/>
                  </a:moveTo>
                  <a:lnTo>
                    <a:pt x="78" y="34"/>
                  </a:lnTo>
                  <a:lnTo>
                    <a:pt x="76" y="27"/>
                  </a:lnTo>
                  <a:lnTo>
                    <a:pt x="56" y="12"/>
                  </a:lnTo>
                  <a:lnTo>
                    <a:pt x="50" y="1"/>
                  </a:lnTo>
                  <a:lnTo>
                    <a:pt x="45" y="6"/>
                  </a:lnTo>
                  <a:lnTo>
                    <a:pt x="42" y="0"/>
                  </a:lnTo>
                  <a:lnTo>
                    <a:pt x="42" y="1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0" y="5"/>
                  </a:lnTo>
                  <a:lnTo>
                    <a:pt x="39" y="7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5" y="10"/>
                  </a:lnTo>
                  <a:lnTo>
                    <a:pt x="34" y="10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8" y="13"/>
                  </a:lnTo>
                  <a:lnTo>
                    <a:pt x="27" y="13"/>
                  </a:lnTo>
                  <a:lnTo>
                    <a:pt x="26" y="14"/>
                  </a:lnTo>
                  <a:lnTo>
                    <a:pt x="25" y="14"/>
                  </a:lnTo>
                  <a:lnTo>
                    <a:pt x="26" y="15"/>
                  </a:lnTo>
                  <a:lnTo>
                    <a:pt x="26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9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2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6" y="26"/>
                  </a:lnTo>
                  <a:lnTo>
                    <a:pt x="25" y="27"/>
                  </a:lnTo>
                  <a:lnTo>
                    <a:pt x="24" y="28"/>
                  </a:lnTo>
                  <a:lnTo>
                    <a:pt x="23" y="28"/>
                  </a:lnTo>
                  <a:lnTo>
                    <a:pt x="22" y="29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3" y="30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6" y="33"/>
                  </a:lnTo>
                  <a:lnTo>
                    <a:pt x="16" y="34"/>
                  </a:lnTo>
                  <a:lnTo>
                    <a:pt x="15" y="36"/>
                  </a:lnTo>
                  <a:lnTo>
                    <a:pt x="14" y="37"/>
                  </a:lnTo>
                  <a:lnTo>
                    <a:pt x="13" y="38"/>
                  </a:lnTo>
                  <a:lnTo>
                    <a:pt x="12" y="39"/>
                  </a:lnTo>
                  <a:lnTo>
                    <a:pt x="10" y="40"/>
                  </a:lnTo>
                  <a:lnTo>
                    <a:pt x="9" y="41"/>
                  </a:lnTo>
                  <a:lnTo>
                    <a:pt x="8" y="42"/>
                  </a:lnTo>
                  <a:lnTo>
                    <a:pt x="7" y="43"/>
                  </a:lnTo>
                  <a:lnTo>
                    <a:pt x="5" y="43"/>
                  </a:lnTo>
                  <a:lnTo>
                    <a:pt x="4" y="44"/>
                  </a:lnTo>
                  <a:lnTo>
                    <a:pt x="3" y="45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15" y="64"/>
                  </a:lnTo>
                  <a:lnTo>
                    <a:pt x="25" y="47"/>
                  </a:lnTo>
                  <a:lnTo>
                    <a:pt x="33" y="41"/>
                  </a:lnTo>
                  <a:lnTo>
                    <a:pt x="32" y="34"/>
                  </a:lnTo>
                  <a:lnTo>
                    <a:pt x="37" y="34"/>
                  </a:lnTo>
                  <a:lnTo>
                    <a:pt x="43" y="34"/>
                  </a:lnTo>
                  <a:lnTo>
                    <a:pt x="40" y="19"/>
                  </a:lnTo>
                  <a:lnTo>
                    <a:pt x="55" y="16"/>
                  </a:lnTo>
                  <a:lnTo>
                    <a:pt x="65" y="28"/>
                  </a:lnTo>
                  <a:lnTo>
                    <a:pt x="76" y="36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1" name="Freeform 222"/>
            <p:cNvSpPr>
              <a:spLocks/>
            </p:cNvSpPr>
            <p:nvPr/>
          </p:nvSpPr>
          <p:spPr bwMode="auto">
            <a:xfrm>
              <a:off x="4399" y="2078"/>
              <a:ext cx="50" cy="144"/>
            </a:xfrm>
            <a:custGeom>
              <a:avLst/>
              <a:gdLst>
                <a:gd name="T0" fmla="*/ 11 w 50"/>
                <a:gd name="T1" fmla="*/ 2 h 144"/>
                <a:gd name="T2" fmla="*/ 11 w 50"/>
                <a:gd name="T3" fmla="*/ 2 h 144"/>
                <a:gd name="T4" fmla="*/ 11 w 50"/>
                <a:gd name="T5" fmla="*/ 6 h 144"/>
                <a:gd name="T6" fmla="*/ 11 w 50"/>
                <a:gd name="T7" fmla="*/ 10 h 144"/>
                <a:gd name="T8" fmla="*/ 12 w 50"/>
                <a:gd name="T9" fmla="*/ 18 h 144"/>
                <a:gd name="T10" fmla="*/ 13 w 50"/>
                <a:gd name="T11" fmla="*/ 26 h 144"/>
                <a:gd name="T12" fmla="*/ 15 w 50"/>
                <a:gd name="T13" fmla="*/ 36 h 144"/>
                <a:gd name="T14" fmla="*/ 18 w 50"/>
                <a:gd name="T15" fmla="*/ 47 h 144"/>
                <a:gd name="T16" fmla="*/ 21 w 50"/>
                <a:gd name="T17" fmla="*/ 61 h 144"/>
                <a:gd name="T18" fmla="*/ 25 w 50"/>
                <a:gd name="T19" fmla="*/ 74 h 144"/>
                <a:gd name="T20" fmla="*/ 30 w 50"/>
                <a:gd name="T21" fmla="*/ 88 h 144"/>
                <a:gd name="T22" fmla="*/ 34 w 50"/>
                <a:gd name="T23" fmla="*/ 102 h 144"/>
                <a:gd name="T24" fmla="*/ 39 w 50"/>
                <a:gd name="T25" fmla="*/ 116 h 144"/>
                <a:gd name="T26" fmla="*/ 43 w 50"/>
                <a:gd name="T27" fmla="*/ 127 h 144"/>
                <a:gd name="T28" fmla="*/ 47 w 50"/>
                <a:gd name="T29" fmla="*/ 136 h 144"/>
                <a:gd name="T30" fmla="*/ 49 w 50"/>
                <a:gd name="T31" fmla="*/ 142 h 144"/>
                <a:gd name="T32" fmla="*/ 50 w 50"/>
                <a:gd name="T33" fmla="*/ 144 h 144"/>
                <a:gd name="T34" fmla="*/ 41 w 50"/>
                <a:gd name="T35" fmla="*/ 144 h 144"/>
                <a:gd name="T36" fmla="*/ 40 w 50"/>
                <a:gd name="T37" fmla="*/ 140 h 144"/>
                <a:gd name="T38" fmla="*/ 37 w 50"/>
                <a:gd name="T39" fmla="*/ 133 h 144"/>
                <a:gd name="T40" fmla="*/ 34 w 50"/>
                <a:gd name="T41" fmla="*/ 124 h 144"/>
                <a:gd name="T42" fmla="*/ 30 w 50"/>
                <a:gd name="T43" fmla="*/ 112 h 144"/>
                <a:gd name="T44" fmla="*/ 25 w 50"/>
                <a:gd name="T45" fmla="*/ 100 h 144"/>
                <a:gd name="T46" fmla="*/ 21 w 50"/>
                <a:gd name="T47" fmla="*/ 86 h 144"/>
                <a:gd name="T48" fmla="*/ 17 w 50"/>
                <a:gd name="T49" fmla="*/ 72 h 144"/>
                <a:gd name="T50" fmla="*/ 13 w 50"/>
                <a:gd name="T51" fmla="*/ 58 h 144"/>
                <a:gd name="T52" fmla="*/ 9 w 50"/>
                <a:gd name="T53" fmla="*/ 46 h 144"/>
                <a:gd name="T54" fmla="*/ 6 w 50"/>
                <a:gd name="T55" fmla="*/ 34 h 144"/>
                <a:gd name="T56" fmla="*/ 4 w 50"/>
                <a:gd name="T57" fmla="*/ 23 h 144"/>
                <a:gd name="T58" fmla="*/ 2 w 50"/>
                <a:gd name="T59" fmla="*/ 15 h 144"/>
                <a:gd name="T60" fmla="*/ 1 w 50"/>
                <a:gd name="T61" fmla="*/ 8 h 144"/>
                <a:gd name="T62" fmla="*/ 0 w 50"/>
                <a:gd name="T63" fmla="*/ 3 h 144"/>
                <a:gd name="T64" fmla="*/ 0 w 50"/>
                <a:gd name="T65" fmla="*/ 0 h 144"/>
                <a:gd name="T66" fmla="*/ 0 w 50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0"/>
                <a:gd name="T103" fmla="*/ 0 h 144"/>
                <a:gd name="T104" fmla="*/ 50 w 50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0" h="144">
                  <a:moveTo>
                    <a:pt x="0" y="0"/>
                  </a:moveTo>
                  <a:lnTo>
                    <a:pt x="11" y="2"/>
                  </a:lnTo>
                  <a:lnTo>
                    <a:pt x="11" y="4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2" y="14"/>
                  </a:lnTo>
                  <a:lnTo>
                    <a:pt x="12" y="18"/>
                  </a:lnTo>
                  <a:lnTo>
                    <a:pt x="13" y="22"/>
                  </a:lnTo>
                  <a:lnTo>
                    <a:pt x="13" y="26"/>
                  </a:lnTo>
                  <a:lnTo>
                    <a:pt x="14" y="31"/>
                  </a:lnTo>
                  <a:lnTo>
                    <a:pt x="15" y="36"/>
                  </a:lnTo>
                  <a:lnTo>
                    <a:pt x="17" y="41"/>
                  </a:lnTo>
                  <a:lnTo>
                    <a:pt x="18" y="47"/>
                  </a:lnTo>
                  <a:lnTo>
                    <a:pt x="19" y="54"/>
                  </a:lnTo>
                  <a:lnTo>
                    <a:pt x="21" y="61"/>
                  </a:lnTo>
                  <a:lnTo>
                    <a:pt x="23" y="67"/>
                  </a:lnTo>
                  <a:lnTo>
                    <a:pt x="25" y="74"/>
                  </a:lnTo>
                  <a:lnTo>
                    <a:pt x="27" y="81"/>
                  </a:lnTo>
                  <a:lnTo>
                    <a:pt x="30" y="88"/>
                  </a:lnTo>
                  <a:lnTo>
                    <a:pt x="32" y="95"/>
                  </a:lnTo>
                  <a:lnTo>
                    <a:pt x="34" y="102"/>
                  </a:lnTo>
                  <a:lnTo>
                    <a:pt x="37" y="109"/>
                  </a:lnTo>
                  <a:lnTo>
                    <a:pt x="39" y="116"/>
                  </a:lnTo>
                  <a:lnTo>
                    <a:pt x="41" y="121"/>
                  </a:lnTo>
                  <a:lnTo>
                    <a:pt x="43" y="127"/>
                  </a:lnTo>
                  <a:lnTo>
                    <a:pt x="45" y="132"/>
                  </a:lnTo>
                  <a:lnTo>
                    <a:pt x="47" y="136"/>
                  </a:lnTo>
                  <a:lnTo>
                    <a:pt x="48" y="139"/>
                  </a:lnTo>
                  <a:lnTo>
                    <a:pt x="49" y="142"/>
                  </a:lnTo>
                  <a:lnTo>
                    <a:pt x="49" y="143"/>
                  </a:lnTo>
                  <a:lnTo>
                    <a:pt x="50" y="144"/>
                  </a:lnTo>
                  <a:lnTo>
                    <a:pt x="42" y="144"/>
                  </a:lnTo>
                  <a:lnTo>
                    <a:pt x="41" y="144"/>
                  </a:lnTo>
                  <a:lnTo>
                    <a:pt x="41" y="143"/>
                  </a:lnTo>
                  <a:lnTo>
                    <a:pt x="40" y="140"/>
                  </a:lnTo>
                  <a:lnTo>
                    <a:pt x="39" y="137"/>
                  </a:lnTo>
                  <a:lnTo>
                    <a:pt x="37" y="133"/>
                  </a:lnTo>
                  <a:lnTo>
                    <a:pt x="36" y="129"/>
                  </a:lnTo>
                  <a:lnTo>
                    <a:pt x="34" y="124"/>
                  </a:lnTo>
                  <a:lnTo>
                    <a:pt x="32" y="119"/>
                  </a:lnTo>
                  <a:lnTo>
                    <a:pt x="30" y="112"/>
                  </a:lnTo>
                  <a:lnTo>
                    <a:pt x="28" y="106"/>
                  </a:lnTo>
                  <a:lnTo>
                    <a:pt x="25" y="100"/>
                  </a:lnTo>
                  <a:lnTo>
                    <a:pt x="23" y="93"/>
                  </a:lnTo>
                  <a:lnTo>
                    <a:pt x="21" y="86"/>
                  </a:lnTo>
                  <a:lnTo>
                    <a:pt x="19" y="79"/>
                  </a:lnTo>
                  <a:lnTo>
                    <a:pt x="17" y="72"/>
                  </a:lnTo>
                  <a:lnTo>
                    <a:pt x="14" y="65"/>
                  </a:lnTo>
                  <a:lnTo>
                    <a:pt x="13" y="58"/>
                  </a:lnTo>
                  <a:lnTo>
                    <a:pt x="11" y="52"/>
                  </a:lnTo>
                  <a:lnTo>
                    <a:pt x="9" y="46"/>
                  </a:lnTo>
                  <a:lnTo>
                    <a:pt x="8" y="40"/>
                  </a:lnTo>
                  <a:lnTo>
                    <a:pt x="6" y="34"/>
                  </a:lnTo>
                  <a:lnTo>
                    <a:pt x="5" y="29"/>
                  </a:lnTo>
                  <a:lnTo>
                    <a:pt x="4" y="23"/>
                  </a:lnTo>
                  <a:lnTo>
                    <a:pt x="3" y="19"/>
                  </a:lnTo>
                  <a:lnTo>
                    <a:pt x="2" y="15"/>
                  </a:lnTo>
                  <a:lnTo>
                    <a:pt x="2" y="11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2" name="Freeform 223"/>
            <p:cNvSpPr>
              <a:spLocks/>
            </p:cNvSpPr>
            <p:nvPr/>
          </p:nvSpPr>
          <p:spPr bwMode="auto">
            <a:xfrm>
              <a:off x="4447" y="2236"/>
              <a:ext cx="29" cy="79"/>
            </a:xfrm>
            <a:custGeom>
              <a:avLst/>
              <a:gdLst>
                <a:gd name="T0" fmla="*/ 7 w 29"/>
                <a:gd name="T1" fmla="*/ 0 h 79"/>
                <a:gd name="T2" fmla="*/ 8 w 29"/>
                <a:gd name="T3" fmla="*/ 1 h 79"/>
                <a:gd name="T4" fmla="*/ 9 w 29"/>
                <a:gd name="T5" fmla="*/ 4 h 79"/>
                <a:gd name="T6" fmla="*/ 11 w 29"/>
                <a:gd name="T7" fmla="*/ 7 h 79"/>
                <a:gd name="T8" fmla="*/ 14 w 29"/>
                <a:gd name="T9" fmla="*/ 12 h 79"/>
                <a:gd name="T10" fmla="*/ 16 w 29"/>
                <a:gd name="T11" fmla="*/ 17 h 79"/>
                <a:gd name="T12" fmla="*/ 19 w 29"/>
                <a:gd name="T13" fmla="*/ 23 h 79"/>
                <a:gd name="T14" fmla="*/ 21 w 29"/>
                <a:gd name="T15" fmla="*/ 30 h 79"/>
                <a:gd name="T16" fmla="*/ 23 w 29"/>
                <a:gd name="T17" fmla="*/ 37 h 79"/>
                <a:gd name="T18" fmla="*/ 25 w 29"/>
                <a:gd name="T19" fmla="*/ 44 h 79"/>
                <a:gd name="T20" fmla="*/ 26 w 29"/>
                <a:gd name="T21" fmla="*/ 51 h 79"/>
                <a:gd name="T22" fmla="*/ 28 w 29"/>
                <a:gd name="T23" fmla="*/ 57 h 79"/>
                <a:gd name="T24" fmla="*/ 28 w 29"/>
                <a:gd name="T25" fmla="*/ 63 h 79"/>
                <a:gd name="T26" fmla="*/ 29 w 29"/>
                <a:gd name="T27" fmla="*/ 68 h 79"/>
                <a:gd name="T28" fmla="*/ 29 w 29"/>
                <a:gd name="T29" fmla="*/ 72 h 79"/>
                <a:gd name="T30" fmla="*/ 29 w 29"/>
                <a:gd name="T31" fmla="*/ 74 h 79"/>
                <a:gd name="T32" fmla="*/ 22 w 29"/>
                <a:gd name="T33" fmla="*/ 79 h 79"/>
                <a:gd name="T34" fmla="*/ 22 w 29"/>
                <a:gd name="T35" fmla="*/ 78 h 79"/>
                <a:gd name="T36" fmla="*/ 21 w 29"/>
                <a:gd name="T37" fmla="*/ 76 h 79"/>
                <a:gd name="T38" fmla="*/ 21 w 29"/>
                <a:gd name="T39" fmla="*/ 71 h 79"/>
                <a:gd name="T40" fmla="*/ 20 w 29"/>
                <a:gd name="T41" fmla="*/ 66 h 79"/>
                <a:gd name="T42" fmla="*/ 19 w 29"/>
                <a:gd name="T43" fmla="*/ 60 h 79"/>
                <a:gd name="T44" fmla="*/ 17 w 29"/>
                <a:gd name="T45" fmla="*/ 53 h 79"/>
                <a:gd name="T46" fmla="*/ 15 w 29"/>
                <a:gd name="T47" fmla="*/ 46 h 79"/>
                <a:gd name="T48" fmla="*/ 14 w 29"/>
                <a:gd name="T49" fmla="*/ 39 h 79"/>
                <a:gd name="T50" fmla="*/ 12 w 29"/>
                <a:gd name="T51" fmla="*/ 32 h 79"/>
                <a:gd name="T52" fmla="*/ 9 w 29"/>
                <a:gd name="T53" fmla="*/ 25 h 79"/>
                <a:gd name="T54" fmla="*/ 7 w 29"/>
                <a:gd name="T55" fmla="*/ 18 h 79"/>
                <a:gd name="T56" fmla="*/ 5 w 29"/>
                <a:gd name="T57" fmla="*/ 12 h 79"/>
                <a:gd name="T58" fmla="*/ 3 w 29"/>
                <a:gd name="T59" fmla="*/ 7 h 79"/>
                <a:gd name="T60" fmla="*/ 2 w 29"/>
                <a:gd name="T61" fmla="*/ 3 h 79"/>
                <a:gd name="T62" fmla="*/ 1 w 29"/>
                <a:gd name="T63" fmla="*/ 1 h 79"/>
                <a:gd name="T64" fmla="*/ 0 w 29"/>
                <a:gd name="T65" fmla="*/ 0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79"/>
                <a:gd name="T101" fmla="*/ 29 w 29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79">
                  <a:moveTo>
                    <a:pt x="0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9" y="4"/>
                  </a:lnTo>
                  <a:lnTo>
                    <a:pt x="10" y="6"/>
                  </a:lnTo>
                  <a:lnTo>
                    <a:pt x="11" y="7"/>
                  </a:lnTo>
                  <a:lnTo>
                    <a:pt x="13" y="10"/>
                  </a:lnTo>
                  <a:lnTo>
                    <a:pt x="14" y="12"/>
                  </a:lnTo>
                  <a:lnTo>
                    <a:pt x="15" y="15"/>
                  </a:lnTo>
                  <a:lnTo>
                    <a:pt x="16" y="17"/>
                  </a:lnTo>
                  <a:lnTo>
                    <a:pt x="18" y="21"/>
                  </a:lnTo>
                  <a:lnTo>
                    <a:pt x="19" y="23"/>
                  </a:lnTo>
                  <a:lnTo>
                    <a:pt x="20" y="27"/>
                  </a:lnTo>
                  <a:lnTo>
                    <a:pt x="21" y="30"/>
                  </a:lnTo>
                  <a:lnTo>
                    <a:pt x="23" y="33"/>
                  </a:lnTo>
                  <a:lnTo>
                    <a:pt x="23" y="37"/>
                  </a:lnTo>
                  <a:lnTo>
                    <a:pt x="24" y="40"/>
                  </a:lnTo>
                  <a:lnTo>
                    <a:pt x="25" y="44"/>
                  </a:lnTo>
                  <a:lnTo>
                    <a:pt x="26" y="48"/>
                  </a:lnTo>
                  <a:lnTo>
                    <a:pt x="26" y="51"/>
                  </a:lnTo>
                  <a:lnTo>
                    <a:pt x="27" y="54"/>
                  </a:lnTo>
                  <a:lnTo>
                    <a:pt x="28" y="57"/>
                  </a:lnTo>
                  <a:lnTo>
                    <a:pt x="28" y="61"/>
                  </a:lnTo>
                  <a:lnTo>
                    <a:pt x="28" y="63"/>
                  </a:lnTo>
                  <a:lnTo>
                    <a:pt x="28" y="66"/>
                  </a:lnTo>
                  <a:lnTo>
                    <a:pt x="29" y="68"/>
                  </a:lnTo>
                  <a:lnTo>
                    <a:pt x="29" y="70"/>
                  </a:lnTo>
                  <a:lnTo>
                    <a:pt x="29" y="72"/>
                  </a:lnTo>
                  <a:lnTo>
                    <a:pt x="29" y="73"/>
                  </a:lnTo>
                  <a:lnTo>
                    <a:pt x="29" y="74"/>
                  </a:lnTo>
                  <a:lnTo>
                    <a:pt x="22" y="79"/>
                  </a:lnTo>
                  <a:lnTo>
                    <a:pt x="22" y="78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0" y="69"/>
                  </a:lnTo>
                  <a:lnTo>
                    <a:pt x="20" y="66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8" y="56"/>
                  </a:lnTo>
                  <a:lnTo>
                    <a:pt x="17" y="53"/>
                  </a:lnTo>
                  <a:lnTo>
                    <a:pt x="16" y="49"/>
                  </a:lnTo>
                  <a:lnTo>
                    <a:pt x="15" y="46"/>
                  </a:lnTo>
                  <a:lnTo>
                    <a:pt x="15" y="42"/>
                  </a:lnTo>
                  <a:lnTo>
                    <a:pt x="14" y="39"/>
                  </a:lnTo>
                  <a:lnTo>
                    <a:pt x="13" y="35"/>
                  </a:lnTo>
                  <a:lnTo>
                    <a:pt x="12" y="32"/>
                  </a:lnTo>
                  <a:lnTo>
                    <a:pt x="11" y="28"/>
                  </a:lnTo>
                  <a:lnTo>
                    <a:pt x="9" y="25"/>
                  </a:lnTo>
                  <a:lnTo>
                    <a:pt x="8" y="21"/>
                  </a:lnTo>
                  <a:lnTo>
                    <a:pt x="7" y="18"/>
                  </a:lnTo>
                  <a:lnTo>
                    <a:pt x="6" y="15"/>
                  </a:lnTo>
                  <a:lnTo>
                    <a:pt x="5" y="12"/>
                  </a:lnTo>
                  <a:lnTo>
                    <a:pt x="4" y="9"/>
                  </a:lnTo>
                  <a:lnTo>
                    <a:pt x="3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3" name="Freeform 224"/>
            <p:cNvSpPr>
              <a:spLocks/>
            </p:cNvSpPr>
            <p:nvPr/>
          </p:nvSpPr>
          <p:spPr bwMode="auto">
            <a:xfrm>
              <a:off x="4261" y="2322"/>
              <a:ext cx="71" cy="149"/>
            </a:xfrm>
            <a:custGeom>
              <a:avLst/>
              <a:gdLst>
                <a:gd name="T0" fmla="*/ 0 w 71"/>
                <a:gd name="T1" fmla="*/ 13 h 149"/>
                <a:gd name="T2" fmla="*/ 5 w 71"/>
                <a:gd name="T3" fmla="*/ 2 h 149"/>
                <a:gd name="T4" fmla="*/ 8 w 71"/>
                <a:gd name="T5" fmla="*/ 0 h 149"/>
                <a:gd name="T6" fmla="*/ 15 w 71"/>
                <a:gd name="T7" fmla="*/ 9 h 149"/>
                <a:gd name="T8" fmla="*/ 43 w 71"/>
                <a:gd name="T9" fmla="*/ 38 h 149"/>
                <a:gd name="T10" fmla="*/ 56 w 71"/>
                <a:gd name="T11" fmla="*/ 50 h 149"/>
                <a:gd name="T12" fmla="*/ 68 w 71"/>
                <a:gd name="T13" fmla="*/ 31 h 149"/>
                <a:gd name="T14" fmla="*/ 71 w 71"/>
                <a:gd name="T15" fmla="*/ 52 h 149"/>
                <a:gd name="T16" fmla="*/ 69 w 71"/>
                <a:gd name="T17" fmla="*/ 69 h 149"/>
                <a:gd name="T18" fmla="*/ 68 w 71"/>
                <a:gd name="T19" fmla="*/ 108 h 149"/>
                <a:gd name="T20" fmla="*/ 59 w 71"/>
                <a:gd name="T21" fmla="*/ 149 h 149"/>
                <a:gd name="T22" fmla="*/ 23 w 71"/>
                <a:gd name="T23" fmla="*/ 146 h 149"/>
                <a:gd name="T24" fmla="*/ 27 w 71"/>
                <a:gd name="T25" fmla="*/ 124 h 149"/>
                <a:gd name="T26" fmla="*/ 21 w 71"/>
                <a:gd name="T27" fmla="*/ 69 h 149"/>
                <a:gd name="T28" fmla="*/ 13 w 71"/>
                <a:gd name="T29" fmla="*/ 32 h 149"/>
                <a:gd name="T30" fmla="*/ 0 w 71"/>
                <a:gd name="T31" fmla="*/ 13 h 149"/>
                <a:gd name="T32" fmla="*/ 0 w 71"/>
                <a:gd name="T33" fmla="*/ 13 h 1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1"/>
                <a:gd name="T52" fmla="*/ 0 h 149"/>
                <a:gd name="T53" fmla="*/ 71 w 71"/>
                <a:gd name="T54" fmla="*/ 149 h 1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1" h="149">
                  <a:moveTo>
                    <a:pt x="0" y="13"/>
                  </a:moveTo>
                  <a:lnTo>
                    <a:pt x="5" y="2"/>
                  </a:lnTo>
                  <a:lnTo>
                    <a:pt x="8" y="0"/>
                  </a:lnTo>
                  <a:lnTo>
                    <a:pt x="15" y="9"/>
                  </a:lnTo>
                  <a:lnTo>
                    <a:pt x="43" y="38"/>
                  </a:lnTo>
                  <a:lnTo>
                    <a:pt x="56" y="50"/>
                  </a:lnTo>
                  <a:lnTo>
                    <a:pt x="68" y="31"/>
                  </a:lnTo>
                  <a:lnTo>
                    <a:pt x="71" y="52"/>
                  </a:lnTo>
                  <a:lnTo>
                    <a:pt x="69" y="69"/>
                  </a:lnTo>
                  <a:lnTo>
                    <a:pt x="68" y="108"/>
                  </a:lnTo>
                  <a:lnTo>
                    <a:pt x="59" y="149"/>
                  </a:lnTo>
                  <a:lnTo>
                    <a:pt x="23" y="146"/>
                  </a:lnTo>
                  <a:lnTo>
                    <a:pt x="27" y="124"/>
                  </a:lnTo>
                  <a:lnTo>
                    <a:pt x="21" y="69"/>
                  </a:lnTo>
                  <a:lnTo>
                    <a:pt x="13" y="3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3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4" name="Freeform 225"/>
            <p:cNvSpPr>
              <a:spLocks/>
            </p:cNvSpPr>
            <p:nvPr/>
          </p:nvSpPr>
          <p:spPr bwMode="auto">
            <a:xfrm>
              <a:off x="4261" y="2330"/>
              <a:ext cx="78" cy="144"/>
            </a:xfrm>
            <a:custGeom>
              <a:avLst/>
              <a:gdLst>
                <a:gd name="T0" fmla="*/ 14 w 78"/>
                <a:gd name="T1" fmla="*/ 0 h 144"/>
                <a:gd name="T2" fmla="*/ 16 w 78"/>
                <a:gd name="T3" fmla="*/ 1 h 144"/>
                <a:gd name="T4" fmla="*/ 18 w 78"/>
                <a:gd name="T5" fmla="*/ 4 h 144"/>
                <a:gd name="T6" fmla="*/ 22 w 78"/>
                <a:gd name="T7" fmla="*/ 7 h 144"/>
                <a:gd name="T8" fmla="*/ 25 w 78"/>
                <a:gd name="T9" fmla="*/ 11 h 144"/>
                <a:gd name="T10" fmla="*/ 30 w 78"/>
                <a:gd name="T11" fmla="*/ 15 h 144"/>
                <a:gd name="T12" fmla="*/ 34 w 78"/>
                <a:gd name="T13" fmla="*/ 19 h 144"/>
                <a:gd name="T14" fmla="*/ 37 w 78"/>
                <a:gd name="T15" fmla="*/ 23 h 144"/>
                <a:gd name="T16" fmla="*/ 41 w 78"/>
                <a:gd name="T17" fmla="*/ 27 h 144"/>
                <a:gd name="T18" fmla="*/ 43 w 78"/>
                <a:gd name="T19" fmla="*/ 30 h 144"/>
                <a:gd name="T20" fmla="*/ 28 w 78"/>
                <a:gd name="T21" fmla="*/ 66 h 144"/>
                <a:gd name="T22" fmla="*/ 56 w 78"/>
                <a:gd name="T23" fmla="*/ 42 h 144"/>
                <a:gd name="T24" fmla="*/ 78 w 78"/>
                <a:gd name="T25" fmla="*/ 70 h 144"/>
                <a:gd name="T26" fmla="*/ 53 w 78"/>
                <a:gd name="T27" fmla="*/ 143 h 144"/>
                <a:gd name="T28" fmla="*/ 55 w 78"/>
                <a:gd name="T29" fmla="*/ 141 h 144"/>
                <a:gd name="T30" fmla="*/ 57 w 78"/>
                <a:gd name="T31" fmla="*/ 136 h 144"/>
                <a:gd name="T32" fmla="*/ 60 w 78"/>
                <a:gd name="T33" fmla="*/ 129 h 144"/>
                <a:gd name="T34" fmla="*/ 62 w 78"/>
                <a:gd name="T35" fmla="*/ 121 h 144"/>
                <a:gd name="T36" fmla="*/ 64 w 78"/>
                <a:gd name="T37" fmla="*/ 113 h 144"/>
                <a:gd name="T38" fmla="*/ 65 w 78"/>
                <a:gd name="T39" fmla="*/ 103 h 144"/>
                <a:gd name="T40" fmla="*/ 66 w 78"/>
                <a:gd name="T41" fmla="*/ 94 h 144"/>
                <a:gd name="T42" fmla="*/ 66 w 78"/>
                <a:gd name="T43" fmla="*/ 85 h 144"/>
                <a:gd name="T44" fmla="*/ 66 w 78"/>
                <a:gd name="T45" fmla="*/ 79 h 144"/>
                <a:gd name="T46" fmla="*/ 66 w 78"/>
                <a:gd name="T47" fmla="*/ 75 h 144"/>
                <a:gd name="T48" fmla="*/ 53 w 78"/>
                <a:gd name="T49" fmla="*/ 69 h 144"/>
                <a:gd name="T50" fmla="*/ 23 w 78"/>
                <a:gd name="T51" fmla="*/ 139 h 144"/>
                <a:gd name="T52" fmla="*/ 26 w 78"/>
                <a:gd name="T53" fmla="*/ 110 h 144"/>
                <a:gd name="T54" fmla="*/ 29 w 78"/>
                <a:gd name="T55" fmla="*/ 107 h 144"/>
                <a:gd name="T56" fmla="*/ 31 w 78"/>
                <a:gd name="T57" fmla="*/ 103 h 144"/>
                <a:gd name="T58" fmla="*/ 34 w 78"/>
                <a:gd name="T59" fmla="*/ 97 h 144"/>
                <a:gd name="T60" fmla="*/ 36 w 78"/>
                <a:gd name="T61" fmla="*/ 90 h 144"/>
                <a:gd name="T62" fmla="*/ 38 w 78"/>
                <a:gd name="T63" fmla="*/ 83 h 144"/>
                <a:gd name="T64" fmla="*/ 39 w 78"/>
                <a:gd name="T65" fmla="*/ 76 h 144"/>
                <a:gd name="T66" fmla="*/ 39 w 78"/>
                <a:gd name="T67" fmla="*/ 70 h 144"/>
                <a:gd name="T68" fmla="*/ 39 w 78"/>
                <a:gd name="T69" fmla="*/ 67 h 144"/>
                <a:gd name="T70" fmla="*/ 22 w 78"/>
                <a:gd name="T71" fmla="*/ 80 h 144"/>
                <a:gd name="T72" fmla="*/ 22 w 78"/>
                <a:gd name="T73" fmla="*/ 77 h 144"/>
                <a:gd name="T74" fmla="*/ 22 w 78"/>
                <a:gd name="T75" fmla="*/ 70 h 144"/>
                <a:gd name="T76" fmla="*/ 21 w 78"/>
                <a:gd name="T77" fmla="*/ 62 h 144"/>
                <a:gd name="T78" fmla="*/ 19 w 78"/>
                <a:gd name="T79" fmla="*/ 52 h 144"/>
                <a:gd name="T80" fmla="*/ 17 w 78"/>
                <a:gd name="T81" fmla="*/ 42 h 144"/>
                <a:gd name="T82" fmla="*/ 13 w 78"/>
                <a:gd name="T83" fmla="*/ 33 h 144"/>
                <a:gd name="T84" fmla="*/ 9 w 78"/>
                <a:gd name="T85" fmla="*/ 24 h 144"/>
                <a:gd name="T86" fmla="*/ 5 w 78"/>
                <a:gd name="T87" fmla="*/ 17 h 144"/>
                <a:gd name="T88" fmla="*/ 2 w 78"/>
                <a:gd name="T89" fmla="*/ 12 h 144"/>
                <a:gd name="T90" fmla="*/ 0 w 78"/>
                <a:gd name="T91" fmla="*/ 10 h 144"/>
                <a:gd name="T92" fmla="*/ 3 w 78"/>
                <a:gd name="T93" fmla="*/ 0 h 1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"/>
                <a:gd name="T142" fmla="*/ 0 h 144"/>
                <a:gd name="T143" fmla="*/ 78 w 78"/>
                <a:gd name="T144" fmla="*/ 144 h 1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" h="144">
                  <a:moveTo>
                    <a:pt x="3" y="0"/>
                  </a:moveTo>
                  <a:lnTo>
                    <a:pt x="15" y="6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7" y="3"/>
                  </a:lnTo>
                  <a:lnTo>
                    <a:pt x="18" y="4"/>
                  </a:lnTo>
                  <a:lnTo>
                    <a:pt x="19" y="5"/>
                  </a:lnTo>
                  <a:lnTo>
                    <a:pt x="21" y="6"/>
                  </a:lnTo>
                  <a:lnTo>
                    <a:pt x="22" y="7"/>
                  </a:lnTo>
                  <a:lnTo>
                    <a:pt x="23" y="8"/>
                  </a:lnTo>
                  <a:lnTo>
                    <a:pt x="24" y="9"/>
                  </a:lnTo>
                  <a:lnTo>
                    <a:pt x="25" y="11"/>
                  </a:lnTo>
                  <a:lnTo>
                    <a:pt x="27" y="12"/>
                  </a:lnTo>
                  <a:lnTo>
                    <a:pt x="28" y="14"/>
                  </a:lnTo>
                  <a:lnTo>
                    <a:pt x="30" y="15"/>
                  </a:lnTo>
                  <a:lnTo>
                    <a:pt x="31" y="16"/>
                  </a:lnTo>
                  <a:lnTo>
                    <a:pt x="32" y="18"/>
                  </a:lnTo>
                  <a:lnTo>
                    <a:pt x="34" y="19"/>
                  </a:lnTo>
                  <a:lnTo>
                    <a:pt x="35" y="20"/>
                  </a:lnTo>
                  <a:lnTo>
                    <a:pt x="36" y="22"/>
                  </a:lnTo>
                  <a:lnTo>
                    <a:pt x="37" y="23"/>
                  </a:lnTo>
                  <a:lnTo>
                    <a:pt x="38" y="25"/>
                  </a:lnTo>
                  <a:lnTo>
                    <a:pt x="39" y="26"/>
                  </a:lnTo>
                  <a:lnTo>
                    <a:pt x="41" y="27"/>
                  </a:lnTo>
                  <a:lnTo>
                    <a:pt x="42" y="28"/>
                  </a:lnTo>
                  <a:lnTo>
                    <a:pt x="43" y="30"/>
                  </a:lnTo>
                  <a:lnTo>
                    <a:pt x="21" y="39"/>
                  </a:lnTo>
                  <a:lnTo>
                    <a:pt x="28" y="66"/>
                  </a:lnTo>
                  <a:lnTo>
                    <a:pt x="45" y="54"/>
                  </a:lnTo>
                  <a:lnTo>
                    <a:pt x="53" y="63"/>
                  </a:lnTo>
                  <a:lnTo>
                    <a:pt x="56" y="42"/>
                  </a:lnTo>
                  <a:lnTo>
                    <a:pt x="62" y="73"/>
                  </a:lnTo>
                  <a:lnTo>
                    <a:pt x="70" y="50"/>
                  </a:lnTo>
                  <a:lnTo>
                    <a:pt x="78" y="70"/>
                  </a:lnTo>
                  <a:lnTo>
                    <a:pt x="70" y="144"/>
                  </a:lnTo>
                  <a:lnTo>
                    <a:pt x="53" y="143"/>
                  </a:lnTo>
                  <a:lnTo>
                    <a:pt x="53" y="142"/>
                  </a:lnTo>
                  <a:lnTo>
                    <a:pt x="54" y="142"/>
                  </a:lnTo>
                  <a:lnTo>
                    <a:pt x="55" y="141"/>
                  </a:lnTo>
                  <a:lnTo>
                    <a:pt x="55" y="139"/>
                  </a:lnTo>
                  <a:lnTo>
                    <a:pt x="56" y="138"/>
                  </a:lnTo>
                  <a:lnTo>
                    <a:pt x="57" y="136"/>
                  </a:lnTo>
                  <a:lnTo>
                    <a:pt x="58" y="134"/>
                  </a:lnTo>
                  <a:lnTo>
                    <a:pt x="59" y="132"/>
                  </a:lnTo>
                  <a:lnTo>
                    <a:pt x="60" y="129"/>
                  </a:lnTo>
                  <a:lnTo>
                    <a:pt x="60" y="127"/>
                  </a:lnTo>
                  <a:lnTo>
                    <a:pt x="62" y="124"/>
                  </a:lnTo>
                  <a:lnTo>
                    <a:pt x="62" y="121"/>
                  </a:lnTo>
                  <a:lnTo>
                    <a:pt x="63" y="119"/>
                  </a:lnTo>
                  <a:lnTo>
                    <a:pt x="64" y="115"/>
                  </a:lnTo>
                  <a:lnTo>
                    <a:pt x="64" y="113"/>
                  </a:lnTo>
                  <a:lnTo>
                    <a:pt x="65" y="110"/>
                  </a:lnTo>
                  <a:lnTo>
                    <a:pt x="65" y="106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5" y="97"/>
                  </a:lnTo>
                  <a:lnTo>
                    <a:pt x="66" y="94"/>
                  </a:lnTo>
                  <a:lnTo>
                    <a:pt x="66" y="90"/>
                  </a:lnTo>
                  <a:lnTo>
                    <a:pt x="66" y="88"/>
                  </a:lnTo>
                  <a:lnTo>
                    <a:pt x="66" y="85"/>
                  </a:lnTo>
                  <a:lnTo>
                    <a:pt x="66" y="83"/>
                  </a:lnTo>
                  <a:lnTo>
                    <a:pt x="66" y="80"/>
                  </a:lnTo>
                  <a:lnTo>
                    <a:pt x="66" y="79"/>
                  </a:lnTo>
                  <a:lnTo>
                    <a:pt x="66" y="77"/>
                  </a:lnTo>
                  <a:lnTo>
                    <a:pt x="66" y="76"/>
                  </a:lnTo>
                  <a:lnTo>
                    <a:pt x="66" y="75"/>
                  </a:lnTo>
                  <a:lnTo>
                    <a:pt x="60" y="79"/>
                  </a:lnTo>
                  <a:lnTo>
                    <a:pt x="53" y="69"/>
                  </a:lnTo>
                  <a:lnTo>
                    <a:pt x="51" y="87"/>
                  </a:lnTo>
                  <a:lnTo>
                    <a:pt x="29" y="138"/>
                  </a:lnTo>
                  <a:lnTo>
                    <a:pt x="23" y="139"/>
                  </a:lnTo>
                  <a:lnTo>
                    <a:pt x="25" y="111"/>
                  </a:lnTo>
                  <a:lnTo>
                    <a:pt x="26" y="110"/>
                  </a:lnTo>
                  <a:lnTo>
                    <a:pt x="27" y="109"/>
                  </a:lnTo>
                  <a:lnTo>
                    <a:pt x="28" y="108"/>
                  </a:lnTo>
                  <a:lnTo>
                    <a:pt x="29" y="107"/>
                  </a:lnTo>
                  <a:lnTo>
                    <a:pt x="29" y="106"/>
                  </a:lnTo>
                  <a:lnTo>
                    <a:pt x="30" y="104"/>
                  </a:lnTo>
                  <a:lnTo>
                    <a:pt x="31" y="103"/>
                  </a:lnTo>
                  <a:lnTo>
                    <a:pt x="32" y="101"/>
                  </a:lnTo>
                  <a:lnTo>
                    <a:pt x="33" y="99"/>
                  </a:lnTo>
                  <a:lnTo>
                    <a:pt x="34" y="97"/>
                  </a:lnTo>
                  <a:lnTo>
                    <a:pt x="35" y="95"/>
                  </a:lnTo>
                  <a:lnTo>
                    <a:pt x="36" y="93"/>
                  </a:lnTo>
                  <a:lnTo>
                    <a:pt x="36" y="90"/>
                  </a:lnTo>
                  <a:lnTo>
                    <a:pt x="37" y="88"/>
                  </a:lnTo>
                  <a:lnTo>
                    <a:pt x="37" y="85"/>
                  </a:lnTo>
                  <a:lnTo>
                    <a:pt x="38" y="83"/>
                  </a:lnTo>
                  <a:lnTo>
                    <a:pt x="38" y="80"/>
                  </a:lnTo>
                  <a:lnTo>
                    <a:pt x="38" y="78"/>
                  </a:lnTo>
                  <a:lnTo>
                    <a:pt x="39" y="76"/>
                  </a:lnTo>
                  <a:lnTo>
                    <a:pt x="39" y="73"/>
                  </a:lnTo>
                  <a:lnTo>
                    <a:pt x="39" y="72"/>
                  </a:lnTo>
                  <a:lnTo>
                    <a:pt x="39" y="70"/>
                  </a:lnTo>
                  <a:lnTo>
                    <a:pt x="39" y="69"/>
                  </a:lnTo>
                  <a:lnTo>
                    <a:pt x="39" y="67"/>
                  </a:lnTo>
                  <a:lnTo>
                    <a:pt x="39" y="66"/>
                  </a:lnTo>
                  <a:lnTo>
                    <a:pt x="23" y="81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8"/>
                  </a:lnTo>
                  <a:lnTo>
                    <a:pt x="22" y="77"/>
                  </a:lnTo>
                  <a:lnTo>
                    <a:pt x="22" y="75"/>
                  </a:lnTo>
                  <a:lnTo>
                    <a:pt x="22" y="73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1" y="65"/>
                  </a:lnTo>
                  <a:lnTo>
                    <a:pt x="21" y="62"/>
                  </a:lnTo>
                  <a:lnTo>
                    <a:pt x="20" y="58"/>
                  </a:lnTo>
                  <a:lnTo>
                    <a:pt x="20" y="55"/>
                  </a:lnTo>
                  <a:lnTo>
                    <a:pt x="19" y="52"/>
                  </a:lnTo>
                  <a:lnTo>
                    <a:pt x="18" y="49"/>
                  </a:lnTo>
                  <a:lnTo>
                    <a:pt x="17" y="45"/>
                  </a:lnTo>
                  <a:lnTo>
                    <a:pt x="17" y="42"/>
                  </a:lnTo>
                  <a:lnTo>
                    <a:pt x="15" y="39"/>
                  </a:lnTo>
                  <a:lnTo>
                    <a:pt x="14" y="36"/>
                  </a:lnTo>
                  <a:lnTo>
                    <a:pt x="13" y="33"/>
                  </a:lnTo>
                  <a:lnTo>
                    <a:pt x="12" y="30"/>
                  </a:lnTo>
                  <a:lnTo>
                    <a:pt x="10" y="27"/>
                  </a:lnTo>
                  <a:lnTo>
                    <a:pt x="9" y="24"/>
                  </a:lnTo>
                  <a:lnTo>
                    <a:pt x="7" y="22"/>
                  </a:lnTo>
                  <a:lnTo>
                    <a:pt x="6" y="19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CB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5" name="Freeform 226"/>
            <p:cNvSpPr>
              <a:spLocks/>
            </p:cNvSpPr>
            <p:nvPr/>
          </p:nvSpPr>
          <p:spPr bwMode="auto">
            <a:xfrm>
              <a:off x="4330" y="2366"/>
              <a:ext cx="17" cy="105"/>
            </a:xfrm>
            <a:custGeom>
              <a:avLst/>
              <a:gdLst>
                <a:gd name="T0" fmla="*/ 17 w 17"/>
                <a:gd name="T1" fmla="*/ 40 h 105"/>
                <a:gd name="T2" fmla="*/ 17 w 17"/>
                <a:gd name="T3" fmla="*/ 41 h 105"/>
                <a:gd name="T4" fmla="*/ 17 w 17"/>
                <a:gd name="T5" fmla="*/ 43 h 105"/>
                <a:gd name="T6" fmla="*/ 17 w 17"/>
                <a:gd name="T7" fmla="*/ 45 h 105"/>
                <a:gd name="T8" fmla="*/ 17 w 17"/>
                <a:gd name="T9" fmla="*/ 48 h 105"/>
                <a:gd name="T10" fmla="*/ 16 w 17"/>
                <a:gd name="T11" fmla="*/ 52 h 105"/>
                <a:gd name="T12" fmla="*/ 15 w 17"/>
                <a:gd name="T13" fmla="*/ 57 h 105"/>
                <a:gd name="T14" fmla="*/ 14 w 17"/>
                <a:gd name="T15" fmla="*/ 62 h 105"/>
                <a:gd name="T16" fmla="*/ 12 w 17"/>
                <a:gd name="T17" fmla="*/ 68 h 105"/>
                <a:gd name="T18" fmla="*/ 10 w 17"/>
                <a:gd name="T19" fmla="*/ 75 h 105"/>
                <a:gd name="T20" fmla="*/ 8 w 17"/>
                <a:gd name="T21" fmla="*/ 83 h 105"/>
                <a:gd name="T22" fmla="*/ 6 w 17"/>
                <a:gd name="T23" fmla="*/ 89 h 105"/>
                <a:gd name="T24" fmla="*/ 4 w 17"/>
                <a:gd name="T25" fmla="*/ 95 h 105"/>
                <a:gd name="T26" fmla="*/ 2 w 17"/>
                <a:gd name="T27" fmla="*/ 100 h 105"/>
                <a:gd name="T28" fmla="*/ 1 w 17"/>
                <a:gd name="T29" fmla="*/ 103 h 105"/>
                <a:gd name="T30" fmla="*/ 1 w 17"/>
                <a:gd name="T31" fmla="*/ 105 h 105"/>
                <a:gd name="T32" fmla="*/ 1 w 17"/>
                <a:gd name="T33" fmla="*/ 103 h 105"/>
                <a:gd name="T34" fmla="*/ 2 w 17"/>
                <a:gd name="T35" fmla="*/ 98 h 105"/>
                <a:gd name="T36" fmla="*/ 2 w 17"/>
                <a:gd name="T37" fmla="*/ 90 h 105"/>
                <a:gd name="T38" fmla="*/ 3 w 17"/>
                <a:gd name="T39" fmla="*/ 81 h 105"/>
                <a:gd name="T40" fmla="*/ 4 w 17"/>
                <a:gd name="T41" fmla="*/ 70 h 105"/>
                <a:gd name="T42" fmla="*/ 5 w 17"/>
                <a:gd name="T43" fmla="*/ 59 h 105"/>
                <a:gd name="T44" fmla="*/ 6 w 17"/>
                <a:gd name="T45" fmla="*/ 50 h 105"/>
                <a:gd name="T46" fmla="*/ 6 w 17"/>
                <a:gd name="T47" fmla="*/ 41 h 105"/>
                <a:gd name="T48" fmla="*/ 6 w 17"/>
                <a:gd name="T49" fmla="*/ 34 h 105"/>
                <a:gd name="T50" fmla="*/ 5 w 17"/>
                <a:gd name="T51" fmla="*/ 29 h 105"/>
                <a:gd name="T52" fmla="*/ 4 w 17"/>
                <a:gd name="T53" fmla="*/ 25 h 105"/>
                <a:gd name="T54" fmla="*/ 3 w 17"/>
                <a:gd name="T55" fmla="*/ 22 h 105"/>
                <a:gd name="T56" fmla="*/ 2 w 17"/>
                <a:gd name="T57" fmla="*/ 21 h 105"/>
                <a:gd name="T58" fmla="*/ 2 w 17"/>
                <a:gd name="T59" fmla="*/ 20 h 105"/>
                <a:gd name="T60" fmla="*/ 1 w 17"/>
                <a:gd name="T61" fmla="*/ 20 h 105"/>
                <a:gd name="T62" fmla="*/ 0 w 17"/>
                <a:gd name="T63" fmla="*/ 0 h 1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"/>
                <a:gd name="T97" fmla="*/ 0 h 105"/>
                <a:gd name="T98" fmla="*/ 17 w 17"/>
                <a:gd name="T99" fmla="*/ 105 h 10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" h="105">
                  <a:moveTo>
                    <a:pt x="0" y="0"/>
                  </a:moveTo>
                  <a:lnTo>
                    <a:pt x="17" y="40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7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5" y="57"/>
                  </a:lnTo>
                  <a:lnTo>
                    <a:pt x="15" y="59"/>
                  </a:lnTo>
                  <a:lnTo>
                    <a:pt x="14" y="62"/>
                  </a:lnTo>
                  <a:lnTo>
                    <a:pt x="13" y="65"/>
                  </a:lnTo>
                  <a:lnTo>
                    <a:pt x="12" y="68"/>
                  </a:lnTo>
                  <a:lnTo>
                    <a:pt x="11" y="72"/>
                  </a:lnTo>
                  <a:lnTo>
                    <a:pt x="10" y="75"/>
                  </a:lnTo>
                  <a:lnTo>
                    <a:pt x="9" y="79"/>
                  </a:lnTo>
                  <a:lnTo>
                    <a:pt x="8" y="83"/>
                  </a:lnTo>
                  <a:lnTo>
                    <a:pt x="7" y="86"/>
                  </a:lnTo>
                  <a:lnTo>
                    <a:pt x="6" y="89"/>
                  </a:lnTo>
                  <a:lnTo>
                    <a:pt x="5" y="92"/>
                  </a:lnTo>
                  <a:lnTo>
                    <a:pt x="4" y="95"/>
                  </a:lnTo>
                  <a:lnTo>
                    <a:pt x="3" y="98"/>
                  </a:lnTo>
                  <a:lnTo>
                    <a:pt x="2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4"/>
                  </a:lnTo>
                  <a:lnTo>
                    <a:pt x="1" y="103"/>
                  </a:lnTo>
                  <a:lnTo>
                    <a:pt x="1" y="100"/>
                  </a:lnTo>
                  <a:lnTo>
                    <a:pt x="2" y="98"/>
                  </a:lnTo>
                  <a:lnTo>
                    <a:pt x="2" y="94"/>
                  </a:lnTo>
                  <a:lnTo>
                    <a:pt x="2" y="90"/>
                  </a:lnTo>
                  <a:lnTo>
                    <a:pt x="3" y="85"/>
                  </a:lnTo>
                  <a:lnTo>
                    <a:pt x="3" y="81"/>
                  </a:lnTo>
                  <a:lnTo>
                    <a:pt x="4" y="75"/>
                  </a:lnTo>
                  <a:lnTo>
                    <a:pt x="4" y="70"/>
                  </a:lnTo>
                  <a:lnTo>
                    <a:pt x="5" y="65"/>
                  </a:lnTo>
                  <a:lnTo>
                    <a:pt x="5" y="59"/>
                  </a:lnTo>
                  <a:lnTo>
                    <a:pt x="5" y="54"/>
                  </a:lnTo>
                  <a:lnTo>
                    <a:pt x="6" y="50"/>
                  </a:lnTo>
                  <a:lnTo>
                    <a:pt x="6" y="45"/>
                  </a:lnTo>
                  <a:lnTo>
                    <a:pt x="6" y="41"/>
                  </a:lnTo>
                  <a:lnTo>
                    <a:pt x="6" y="37"/>
                  </a:lnTo>
                  <a:lnTo>
                    <a:pt x="6" y="34"/>
                  </a:lnTo>
                  <a:lnTo>
                    <a:pt x="5" y="31"/>
                  </a:lnTo>
                  <a:lnTo>
                    <a:pt x="5" y="29"/>
                  </a:lnTo>
                  <a:lnTo>
                    <a:pt x="5" y="27"/>
                  </a:lnTo>
                  <a:lnTo>
                    <a:pt x="4" y="25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7D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6" name="Freeform 227"/>
            <p:cNvSpPr>
              <a:spLocks/>
            </p:cNvSpPr>
            <p:nvPr/>
          </p:nvSpPr>
          <p:spPr bwMode="auto">
            <a:xfrm>
              <a:off x="4173" y="2140"/>
              <a:ext cx="160" cy="333"/>
            </a:xfrm>
            <a:custGeom>
              <a:avLst/>
              <a:gdLst>
                <a:gd name="T0" fmla="*/ 131 w 160"/>
                <a:gd name="T1" fmla="*/ 5 h 333"/>
                <a:gd name="T2" fmla="*/ 106 w 160"/>
                <a:gd name="T3" fmla="*/ 11 h 333"/>
                <a:gd name="T4" fmla="*/ 81 w 160"/>
                <a:gd name="T5" fmla="*/ 23 h 333"/>
                <a:gd name="T6" fmla="*/ 64 w 160"/>
                <a:gd name="T7" fmla="*/ 34 h 333"/>
                <a:gd name="T8" fmla="*/ 61 w 160"/>
                <a:gd name="T9" fmla="*/ 36 h 333"/>
                <a:gd name="T10" fmla="*/ 66 w 160"/>
                <a:gd name="T11" fmla="*/ 25 h 333"/>
                <a:gd name="T12" fmla="*/ 70 w 160"/>
                <a:gd name="T13" fmla="*/ 12 h 333"/>
                <a:gd name="T14" fmla="*/ 62 w 160"/>
                <a:gd name="T15" fmla="*/ 11 h 333"/>
                <a:gd name="T16" fmla="*/ 48 w 160"/>
                <a:gd name="T17" fmla="*/ 30 h 333"/>
                <a:gd name="T18" fmla="*/ 36 w 160"/>
                <a:gd name="T19" fmla="*/ 69 h 333"/>
                <a:gd name="T20" fmla="*/ 30 w 160"/>
                <a:gd name="T21" fmla="*/ 106 h 333"/>
                <a:gd name="T22" fmla="*/ 30 w 160"/>
                <a:gd name="T23" fmla="*/ 113 h 333"/>
                <a:gd name="T24" fmla="*/ 37 w 160"/>
                <a:gd name="T25" fmla="*/ 107 h 333"/>
                <a:gd name="T26" fmla="*/ 52 w 160"/>
                <a:gd name="T27" fmla="*/ 104 h 333"/>
                <a:gd name="T28" fmla="*/ 66 w 160"/>
                <a:gd name="T29" fmla="*/ 103 h 333"/>
                <a:gd name="T30" fmla="*/ 66 w 160"/>
                <a:gd name="T31" fmla="*/ 105 h 333"/>
                <a:gd name="T32" fmla="*/ 51 w 160"/>
                <a:gd name="T33" fmla="*/ 112 h 333"/>
                <a:gd name="T34" fmla="*/ 33 w 160"/>
                <a:gd name="T35" fmla="*/ 130 h 333"/>
                <a:gd name="T36" fmla="*/ 19 w 160"/>
                <a:gd name="T37" fmla="*/ 157 h 333"/>
                <a:gd name="T38" fmla="*/ 14 w 160"/>
                <a:gd name="T39" fmla="*/ 173 h 333"/>
                <a:gd name="T40" fmla="*/ 18 w 160"/>
                <a:gd name="T41" fmla="*/ 173 h 333"/>
                <a:gd name="T42" fmla="*/ 31 w 160"/>
                <a:gd name="T43" fmla="*/ 169 h 333"/>
                <a:gd name="T44" fmla="*/ 43 w 160"/>
                <a:gd name="T45" fmla="*/ 167 h 333"/>
                <a:gd name="T46" fmla="*/ 50 w 160"/>
                <a:gd name="T47" fmla="*/ 168 h 333"/>
                <a:gd name="T48" fmla="*/ 47 w 160"/>
                <a:gd name="T49" fmla="*/ 172 h 333"/>
                <a:gd name="T50" fmla="*/ 35 w 160"/>
                <a:gd name="T51" fmla="*/ 178 h 333"/>
                <a:gd name="T52" fmla="*/ 19 w 160"/>
                <a:gd name="T53" fmla="*/ 193 h 333"/>
                <a:gd name="T54" fmla="*/ 4 w 160"/>
                <a:gd name="T55" fmla="*/ 215 h 333"/>
                <a:gd name="T56" fmla="*/ 1 w 160"/>
                <a:gd name="T57" fmla="*/ 230 h 333"/>
                <a:gd name="T58" fmla="*/ 15 w 160"/>
                <a:gd name="T59" fmla="*/ 229 h 333"/>
                <a:gd name="T60" fmla="*/ 29 w 160"/>
                <a:gd name="T61" fmla="*/ 225 h 333"/>
                <a:gd name="T62" fmla="*/ 27 w 160"/>
                <a:gd name="T63" fmla="*/ 233 h 333"/>
                <a:gd name="T64" fmla="*/ 17 w 160"/>
                <a:gd name="T65" fmla="*/ 251 h 333"/>
                <a:gd name="T66" fmla="*/ 23 w 160"/>
                <a:gd name="T67" fmla="*/ 260 h 333"/>
                <a:gd name="T68" fmla="*/ 44 w 160"/>
                <a:gd name="T69" fmla="*/ 258 h 333"/>
                <a:gd name="T70" fmla="*/ 3 w 160"/>
                <a:gd name="T71" fmla="*/ 332 h 333"/>
                <a:gd name="T72" fmla="*/ 74 w 160"/>
                <a:gd name="T73" fmla="*/ 327 h 333"/>
                <a:gd name="T74" fmla="*/ 76 w 160"/>
                <a:gd name="T75" fmla="*/ 306 h 333"/>
                <a:gd name="T76" fmla="*/ 79 w 160"/>
                <a:gd name="T77" fmla="*/ 270 h 333"/>
                <a:gd name="T78" fmla="*/ 80 w 160"/>
                <a:gd name="T79" fmla="*/ 231 h 333"/>
                <a:gd name="T80" fmla="*/ 100 w 160"/>
                <a:gd name="T81" fmla="*/ 259 h 333"/>
                <a:gd name="T82" fmla="*/ 107 w 160"/>
                <a:gd name="T83" fmla="*/ 248 h 333"/>
                <a:gd name="T84" fmla="*/ 104 w 160"/>
                <a:gd name="T85" fmla="*/ 232 h 333"/>
                <a:gd name="T86" fmla="*/ 97 w 160"/>
                <a:gd name="T87" fmla="*/ 213 h 333"/>
                <a:gd name="T88" fmla="*/ 88 w 160"/>
                <a:gd name="T89" fmla="*/ 198 h 333"/>
                <a:gd name="T90" fmla="*/ 62 w 160"/>
                <a:gd name="T91" fmla="*/ 191 h 333"/>
                <a:gd name="T92" fmla="*/ 65 w 160"/>
                <a:gd name="T93" fmla="*/ 180 h 333"/>
                <a:gd name="T94" fmla="*/ 71 w 160"/>
                <a:gd name="T95" fmla="*/ 153 h 333"/>
                <a:gd name="T96" fmla="*/ 81 w 160"/>
                <a:gd name="T97" fmla="*/ 117 h 333"/>
                <a:gd name="T98" fmla="*/ 89 w 160"/>
                <a:gd name="T99" fmla="*/ 88 h 333"/>
                <a:gd name="T100" fmla="*/ 92 w 160"/>
                <a:gd name="T101" fmla="*/ 80 h 333"/>
                <a:gd name="T102" fmla="*/ 104 w 160"/>
                <a:gd name="T103" fmla="*/ 59 h 333"/>
                <a:gd name="T104" fmla="*/ 126 w 160"/>
                <a:gd name="T105" fmla="*/ 33 h 333"/>
                <a:gd name="T106" fmla="*/ 149 w 160"/>
                <a:gd name="T107" fmla="*/ 15 h 333"/>
                <a:gd name="T108" fmla="*/ 160 w 160"/>
                <a:gd name="T109" fmla="*/ 9 h 3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60"/>
                <a:gd name="T166" fmla="*/ 0 h 333"/>
                <a:gd name="T167" fmla="*/ 160 w 160"/>
                <a:gd name="T168" fmla="*/ 333 h 3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60" h="333">
                  <a:moveTo>
                    <a:pt x="141" y="3"/>
                  </a:moveTo>
                  <a:lnTo>
                    <a:pt x="140" y="3"/>
                  </a:lnTo>
                  <a:lnTo>
                    <a:pt x="139" y="3"/>
                  </a:lnTo>
                  <a:lnTo>
                    <a:pt x="138" y="4"/>
                  </a:lnTo>
                  <a:lnTo>
                    <a:pt x="136" y="4"/>
                  </a:lnTo>
                  <a:lnTo>
                    <a:pt x="134" y="4"/>
                  </a:lnTo>
                  <a:lnTo>
                    <a:pt x="131" y="5"/>
                  </a:lnTo>
                  <a:lnTo>
                    <a:pt x="129" y="6"/>
                  </a:lnTo>
                  <a:lnTo>
                    <a:pt x="125" y="6"/>
                  </a:lnTo>
                  <a:lnTo>
                    <a:pt x="122" y="7"/>
                  </a:lnTo>
                  <a:lnTo>
                    <a:pt x="118" y="8"/>
                  </a:lnTo>
                  <a:lnTo>
                    <a:pt x="114" y="9"/>
                  </a:lnTo>
                  <a:lnTo>
                    <a:pt x="110" y="10"/>
                  </a:lnTo>
                  <a:lnTo>
                    <a:pt x="106" y="11"/>
                  </a:lnTo>
                  <a:lnTo>
                    <a:pt x="102" y="12"/>
                  </a:lnTo>
                  <a:lnTo>
                    <a:pt x="98" y="14"/>
                  </a:lnTo>
                  <a:lnTo>
                    <a:pt x="95" y="16"/>
                  </a:lnTo>
                  <a:lnTo>
                    <a:pt x="91" y="17"/>
                  </a:lnTo>
                  <a:lnTo>
                    <a:pt x="88" y="19"/>
                  </a:lnTo>
                  <a:lnTo>
                    <a:pt x="84" y="21"/>
                  </a:lnTo>
                  <a:lnTo>
                    <a:pt x="81" y="23"/>
                  </a:lnTo>
                  <a:lnTo>
                    <a:pt x="78" y="24"/>
                  </a:lnTo>
                  <a:lnTo>
                    <a:pt x="75" y="26"/>
                  </a:lnTo>
                  <a:lnTo>
                    <a:pt x="73" y="28"/>
                  </a:lnTo>
                  <a:lnTo>
                    <a:pt x="70" y="30"/>
                  </a:lnTo>
                  <a:lnTo>
                    <a:pt x="68" y="31"/>
                  </a:lnTo>
                  <a:lnTo>
                    <a:pt x="66" y="32"/>
                  </a:lnTo>
                  <a:lnTo>
                    <a:pt x="64" y="34"/>
                  </a:lnTo>
                  <a:lnTo>
                    <a:pt x="63" y="35"/>
                  </a:lnTo>
                  <a:lnTo>
                    <a:pt x="62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61" y="35"/>
                  </a:lnTo>
                  <a:lnTo>
                    <a:pt x="62" y="34"/>
                  </a:lnTo>
                  <a:lnTo>
                    <a:pt x="63" y="32"/>
                  </a:lnTo>
                  <a:lnTo>
                    <a:pt x="63" y="31"/>
                  </a:lnTo>
                  <a:lnTo>
                    <a:pt x="65" y="29"/>
                  </a:lnTo>
                  <a:lnTo>
                    <a:pt x="66" y="27"/>
                  </a:lnTo>
                  <a:lnTo>
                    <a:pt x="66" y="25"/>
                  </a:lnTo>
                  <a:lnTo>
                    <a:pt x="67" y="23"/>
                  </a:lnTo>
                  <a:lnTo>
                    <a:pt x="68" y="20"/>
                  </a:lnTo>
                  <a:lnTo>
                    <a:pt x="69" y="18"/>
                  </a:lnTo>
                  <a:lnTo>
                    <a:pt x="69" y="16"/>
                  </a:lnTo>
                  <a:lnTo>
                    <a:pt x="69" y="15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69" y="11"/>
                  </a:lnTo>
                  <a:lnTo>
                    <a:pt x="68" y="10"/>
                  </a:lnTo>
                  <a:lnTo>
                    <a:pt x="67" y="10"/>
                  </a:lnTo>
                  <a:lnTo>
                    <a:pt x="66" y="10"/>
                  </a:lnTo>
                  <a:lnTo>
                    <a:pt x="65" y="10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0" y="13"/>
                  </a:lnTo>
                  <a:lnTo>
                    <a:pt x="58" y="15"/>
                  </a:lnTo>
                  <a:lnTo>
                    <a:pt x="56" y="17"/>
                  </a:lnTo>
                  <a:lnTo>
                    <a:pt x="54" y="19"/>
                  </a:lnTo>
                  <a:lnTo>
                    <a:pt x="52" y="23"/>
                  </a:lnTo>
                  <a:lnTo>
                    <a:pt x="50" y="26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9"/>
                  </a:lnTo>
                  <a:lnTo>
                    <a:pt x="43" y="44"/>
                  </a:lnTo>
                  <a:lnTo>
                    <a:pt x="41" y="50"/>
                  </a:lnTo>
                  <a:lnTo>
                    <a:pt x="39" y="56"/>
                  </a:lnTo>
                  <a:lnTo>
                    <a:pt x="38" y="62"/>
                  </a:lnTo>
                  <a:lnTo>
                    <a:pt x="36" y="69"/>
                  </a:lnTo>
                  <a:lnTo>
                    <a:pt x="35" y="75"/>
                  </a:lnTo>
                  <a:lnTo>
                    <a:pt x="34" y="81"/>
                  </a:lnTo>
                  <a:lnTo>
                    <a:pt x="33" y="87"/>
                  </a:lnTo>
                  <a:lnTo>
                    <a:pt x="32" y="93"/>
                  </a:lnTo>
                  <a:lnTo>
                    <a:pt x="31" y="98"/>
                  </a:lnTo>
                  <a:lnTo>
                    <a:pt x="31" y="102"/>
                  </a:lnTo>
                  <a:lnTo>
                    <a:pt x="30" y="106"/>
                  </a:lnTo>
                  <a:lnTo>
                    <a:pt x="30" y="110"/>
                  </a:lnTo>
                  <a:lnTo>
                    <a:pt x="29" y="112"/>
                  </a:lnTo>
                  <a:lnTo>
                    <a:pt x="29" y="114"/>
                  </a:lnTo>
                  <a:lnTo>
                    <a:pt x="29" y="113"/>
                  </a:lnTo>
                  <a:lnTo>
                    <a:pt x="30" y="113"/>
                  </a:lnTo>
                  <a:lnTo>
                    <a:pt x="31" y="112"/>
                  </a:lnTo>
                  <a:lnTo>
                    <a:pt x="31" y="111"/>
                  </a:lnTo>
                  <a:lnTo>
                    <a:pt x="32" y="110"/>
                  </a:lnTo>
                  <a:lnTo>
                    <a:pt x="33" y="109"/>
                  </a:lnTo>
                  <a:lnTo>
                    <a:pt x="34" y="109"/>
                  </a:lnTo>
                  <a:lnTo>
                    <a:pt x="36" y="108"/>
                  </a:lnTo>
                  <a:lnTo>
                    <a:pt x="37" y="107"/>
                  </a:lnTo>
                  <a:lnTo>
                    <a:pt x="39" y="107"/>
                  </a:lnTo>
                  <a:lnTo>
                    <a:pt x="41" y="106"/>
                  </a:lnTo>
                  <a:lnTo>
                    <a:pt x="43" y="105"/>
                  </a:lnTo>
                  <a:lnTo>
                    <a:pt x="45" y="105"/>
                  </a:lnTo>
                  <a:lnTo>
                    <a:pt x="47" y="105"/>
                  </a:lnTo>
                  <a:lnTo>
                    <a:pt x="49" y="104"/>
                  </a:lnTo>
                  <a:lnTo>
                    <a:pt x="52" y="104"/>
                  </a:lnTo>
                  <a:lnTo>
                    <a:pt x="54" y="103"/>
                  </a:lnTo>
                  <a:lnTo>
                    <a:pt x="56" y="103"/>
                  </a:lnTo>
                  <a:lnTo>
                    <a:pt x="59" y="103"/>
                  </a:lnTo>
                  <a:lnTo>
                    <a:pt x="61" y="103"/>
                  </a:lnTo>
                  <a:lnTo>
                    <a:pt x="62" y="103"/>
                  </a:lnTo>
                  <a:lnTo>
                    <a:pt x="64" y="103"/>
                  </a:lnTo>
                  <a:lnTo>
                    <a:pt x="66" y="103"/>
                  </a:lnTo>
                  <a:lnTo>
                    <a:pt x="67" y="103"/>
                  </a:lnTo>
                  <a:lnTo>
                    <a:pt x="68" y="103"/>
                  </a:lnTo>
                  <a:lnTo>
                    <a:pt x="69" y="104"/>
                  </a:lnTo>
                  <a:lnTo>
                    <a:pt x="68" y="104"/>
                  </a:lnTo>
                  <a:lnTo>
                    <a:pt x="66" y="105"/>
                  </a:lnTo>
                  <a:lnTo>
                    <a:pt x="65" y="105"/>
                  </a:lnTo>
                  <a:lnTo>
                    <a:pt x="63" y="106"/>
                  </a:lnTo>
                  <a:lnTo>
                    <a:pt x="61" y="107"/>
                  </a:lnTo>
                  <a:lnTo>
                    <a:pt x="59" y="108"/>
                  </a:lnTo>
                  <a:lnTo>
                    <a:pt x="57" y="110"/>
                  </a:lnTo>
                  <a:lnTo>
                    <a:pt x="54" y="111"/>
                  </a:lnTo>
                  <a:lnTo>
                    <a:pt x="51" y="112"/>
                  </a:lnTo>
                  <a:lnTo>
                    <a:pt x="49" y="114"/>
                  </a:lnTo>
                  <a:lnTo>
                    <a:pt x="46" y="116"/>
                  </a:lnTo>
                  <a:lnTo>
                    <a:pt x="43" y="118"/>
                  </a:lnTo>
                  <a:lnTo>
                    <a:pt x="40" y="121"/>
                  </a:lnTo>
                  <a:lnTo>
                    <a:pt x="38" y="124"/>
                  </a:lnTo>
                  <a:lnTo>
                    <a:pt x="35" y="127"/>
                  </a:lnTo>
                  <a:lnTo>
                    <a:pt x="33" y="130"/>
                  </a:lnTo>
                  <a:lnTo>
                    <a:pt x="30" y="134"/>
                  </a:lnTo>
                  <a:lnTo>
                    <a:pt x="28" y="137"/>
                  </a:lnTo>
                  <a:lnTo>
                    <a:pt x="26" y="141"/>
                  </a:lnTo>
                  <a:lnTo>
                    <a:pt x="24" y="145"/>
                  </a:lnTo>
                  <a:lnTo>
                    <a:pt x="23" y="149"/>
                  </a:lnTo>
                  <a:lnTo>
                    <a:pt x="21" y="153"/>
                  </a:lnTo>
                  <a:lnTo>
                    <a:pt x="19" y="157"/>
                  </a:lnTo>
                  <a:lnTo>
                    <a:pt x="18" y="160"/>
                  </a:lnTo>
                  <a:lnTo>
                    <a:pt x="17" y="163"/>
                  </a:lnTo>
                  <a:lnTo>
                    <a:pt x="16" y="166"/>
                  </a:lnTo>
                  <a:lnTo>
                    <a:pt x="15" y="169"/>
                  </a:lnTo>
                  <a:lnTo>
                    <a:pt x="15" y="171"/>
                  </a:lnTo>
                  <a:lnTo>
                    <a:pt x="14" y="172"/>
                  </a:lnTo>
                  <a:lnTo>
                    <a:pt x="14" y="173"/>
                  </a:lnTo>
                  <a:lnTo>
                    <a:pt x="14" y="174"/>
                  </a:lnTo>
                  <a:lnTo>
                    <a:pt x="15" y="174"/>
                  </a:lnTo>
                  <a:lnTo>
                    <a:pt x="15" y="173"/>
                  </a:lnTo>
                  <a:lnTo>
                    <a:pt x="16" y="173"/>
                  </a:lnTo>
                  <a:lnTo>
                    <a:pt x="17" y="173"/>
                  </a:lnTo>
                  <a:lnTo>
                    <a:pt x="18" y="173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3" y="172"/>
                  </a:lnTo>
                  <a:lnTo>
                    <a:pt x="25" y="171"/>
                  </a:lnTo>
                  <a:lnTo>
                    <a:pt x="27" y="171"/>
                  </a:lnTo>
                  <a:lnTo>
                    <a:pt x="29" y="170"/>
                  </a:lnTo>
                  <a:lnTo>
                    <a:pt x="31" y="169"/>
                  </a:lnTo>
                  <a:lnTo>
                    <a:pt x="32" y="169"/>
                  </a:lnTo>
                  <a:lnTo>
                    <a:pt x="34" y="168"/>
                  </a:lnTo>
                  <a:lnTo>
                    <a:pt x="37" y="168"/>
                  </a:lnTo>
                  <a:lnTo>
                    <a:pt x="38" y="167"/>
                  </a:lnTo>
                  <a:lnTo>
                    <a:pt x="40" y="167"/>
                  </a:lnTo>
                  <a:lnTo>
                    <a:pt x="41" y="167"/>
                  </a:lnTo>
                  <a:lnTo>
                    <a:pt x="43" y="167"/>
                  </a:lnTo>
                  <a:lnTo>
                    <a:pt x="44" y="166"/>
                  </a:lnTo>
                  <a:lnTo>
                    <a:pt x="46" y="166"/>
                  </a:lnTo>
                  <a:lnTo>
                    <a:pt x="47" y="166"/>
                  </a:lnTo>
                  <a:lnTo>
                    <a:pt x="48" y="167"/>
                  </a:lnTo>
                  <a:lnTo>
                    <a:pt x="49" y="167"/>
                  </a:lnTo>
                  <a:lnTo>
                    <a:pt x="50" y="168"/>
                  </a:lnTo>
                  <a:lnTo>
                    <a:pt x="51" y="168"/>
                  </a:lnTo>
                  <a:lnTo>
                    <a:pt x="51" y="169"/>
                  </a:lnTo>
                  <a:lnTo>
                    <a:pt x="51" y="170"/>
                  </a:lnTo>
                  <a:lnTo>
                    <a:pt x="50" y="170"/>
                  </a:lnTo>
                  <a:lnTo>
                    <a:pt x="49" y="171"/>
                  </a:lnTo>
                  <a:lnTo>
                    <a:pt x="48" y="172"/>
                  </a:lnTo>
                  <a:lnTo>
                    <a:pt x="47" y="172"/>
                  </a:lnTo>
                  <a:lnTo>
                    <a:pt x="46" y="173"/>
                  </a:lnTo>
                  <a:lnTo>
                    <a:pt x="44" y="173"/>
                  </a:lnTo>
                  <a:lnTo>
                    <a:pt x="43" y="174"/>
                  </a:lnTo>
                  <a:lnTo>
                    <a:pt x="41" y="175"/>
                  </a:lnTo>
                  <a:lnTo>
                    <a:pt x="39" y="176"/>
                  </a:lnTo>
                  <a:lnTo>
                    <a:pt x="37" y="177"/>
                  </a:lnTo>
                  <a:lnTo>
                    <a:pt x="35" y="178"/>
                  </a:lnTo>
                  <a:lnTo>
                    <a:pt x="33" y="180"/>
                  </a:lnTo>
                  <a:lnTo>
                    <a:pt x="31" y="181"/>
                  </a:lnTo>
                  <a:lnTo>
                    <a:pt x="28" y="183"/>
                  </a:lnTo>
                  <a:lnTo>
                    <a:pt x="26" y="185"/>
                  </a:lnTo>
                  <a:lnTo>
                    <a:pt x="24" y="188"/>
                  </a:lnTo>
                  <a:lnTo>
                    <a:pt x="21" y="190"/>
                  </a:lnTo>
                  <a:lnTo>
                    <a:pt x="19" y="193"/>
                  </a:lnTo>
                  <a:lnTo>
                    <a:pt x="16" y="196"/>
                  </a:lnTo>
                  <a:lnTo>
                    <a:pt x="14" y="199"/>
                  </a:lnTo>
                  <a:lnTo>
                    <a:pt x="11" y="202"/>
                  </a:lnTo>
                  <a:lnTo>
                    <a:pt x="10" y="206"/>
                  </a:lnTo>
                  <a:lnTo>
                    <a:pt x="8" y="209"/>
                  </a:lnTo>
                  <a:lnTo>
                    <a:pt x="6" y="212"/>
                  </a:lnTo>
                  <a:lnTo>
                    <a:pt x="4" y="215"/>
                  </a:lnTo>
                  <a:lnTo>
                    <a:pt x="3" y="217"/>
                  </a:lnTo>
                  <a:lnTo>
                    <a:pt x="2" y="220"/>
                  </a:lnTo>
                  <a:lnTo>
                    <a:pt x="1" y="223"/>
                  </a:lnTo>
                  <a:lnTo>
                    <a:pt x="0" y="225"/>
                  </a:lnTo>
                  <a:lnTo>
                    <a:pt x="0" y="227"/>
                  </a:lnTo>
                  <a:lnTo>
                    <a:pt x="0" y="229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3" y="231"/>
                  </a:lnTo>
                  <a:lnTo>
                    <a:pt x="5" y="231"/>
                  </a:lnTo>
                  <a:lnTo>
                    <a:pt x="8" y="231"/>
                  </a:lnTo>
                  <a:lnTo>
                    <a:pt x="10" y="230"/>
                  </a:lnTo>
                  <a:lnTo>
                    <a:pt x="12" y="230"/>
                  </a:lnTo>
                  <a:lnTo>
                    <a:pt x="15" y="229"/>
                  </a:lnTo>
                  <a:lnTo>
                    <a:pt x="17" y="228"/>
                  </a:lnTo>
                  <a:lnTo>
                    <a:pt x="19" y="227"/>
                  </a:lnTo>
                  <a:lnTo>
                    <a:pt x="22" y="226"/>
                  </a:lnTo>
                  <a:lnTo>
                    <a:pt x="24" y="225"/>
                  </a:lnTo>
                  <a:lnTo>
                    <a:pt x="26" y="225"/>
                  </a:lnTo>
                  <a:lnTo>
                    <a:pt x="27" y="225"/>
                  </a:lnTo>
                  <a:lnTo>
                    <a:pt x="29" y="225"/>
                  </a:lnTo>
                  <a:lnTo>
                    <a:pt x="30" y="225"/>
                  </a:lnTo>
                  <a:lnTo>
                    <a:pt x="31" y="225"/>
                  </a:lnTo>
                  <a:lnTo>
                    <a:pt x="31" y="226"/>
                  </a:lnTo>
                  <a:lnTo>
                    <a:pt x="30" y="228"/>
                  </a:lnTo>
                  <a:lnTo>
                    <a:pt x="30" y="229"/>
                  </a:lnTo>
                  <a:lnTo>
                    <a:pt x="29" y="231"/>
                  </a:lnTo>
                  <a:lnTo>
                    <a:pt x="27" y="233"/>
                  </a:lnTo>
                  <a:lnTo>
                    <a:pt x="26" y="236"/>
                  </a:lnTo>
                  <a:lnTo>
                    <a:pt x="24" y="238"/>
                  </a:lnTo>
                  <a:lnTo>
                    <a:pt x="23" y="241"/>
                  </a:lnTo>
                  <a:lnTo>
                    <a:pt x="21" y="243"/>
                  </a:lnTo>
                  <a:lnTo>
                    <a:pt x="19" y="245"/>
                  </a:lnTo>
                  <a:lnTo>
                    <a:pt x="18" y="248"/>
                  </a:lnTo>
                  <a:lnTo>
                    <a:pt x="17" y="251"/>
                  </a:lnTo>
                  <a:lnTo>
                    <a:pt x="16" y="253"/>
                  </a:lnTo>
                  <a:lnTo>
                    <a:pt x="16" y="255"/>
                  </a:lnTo>
                  <a:lnTo>
                    <a:pt x="16" y="256"/>
                  </a:lnTo>
                  <a:lnTo>
                    <a:pt x="17" y="258"/>
                  </a:lnTo>
                  <a:lnTo>
                    <a:pt x="18" y="259"/>
                  </a:lnTo>
                  <a:lnTo>
                    <a:pt x="20" y="260"/>
                  </a:lnTo>
                  <a:lnTo>
                    <a:pt x="23" y="260"/>
                  </a:lnTo>
                  <a:lnTo>
                    <a:pt x="25" y="260"/>
                  </a:lnTo>
                  <a:lnTo>
                    <a:pt x="28" y="260"/>
                  </a:lnTo>
                  <a:lnTo>
                    <a:pt x="31" y="260"/>
                  </a:lnTo>
                  <a:lnTo>
                    <a:pt x="34" y="260"/>
                  </a:lnTo>
                  <a:lnTo>
                    <a:pt x="38" y="259"/>
                  </a:lnTo>
                  <a:lnTo>
                    <a:pt x="41" y="259"/>
                  </a:lnTo>
                  <a:lnTo>
                    <a:pt x="44" y="258"/>
                  </a:lnTo>
                  <a:lnTo>
                    <a:pt x="47" y="257"/>
                  </a:lnTo>
                  <a:lnTo>
                    <a:pt x="49" y="257"/>
                  </a:lnTo>
                  <a:lnTo>
                    <a:pt x="51" y="257"/>
                  </a:lnTo>
                  <a:lnTo>
                    <a:pt x="53" y="256"/>
                  </a:lnTo>
                  <a:lnTo>
                    <a:pt x="54" y="256"/>
                  </a:lnTo>
                  <a:lnTo>
                    <a:pt x="3" y="332"/>
                  </a:lnTo>
                  <a:lnTo>
                    <a:pt x="73" y="333"/>
                  </a:lnTo>
                  <a:lnTo>
                    <a:pt x="73" y="332"/>
                  </a:lnTo>
                  <a:lnTo>
                    <a:pt x="73" y="331"/>
                  </a:lnTo>
                  <a:lnTo>
                    <a:pt x="73" y="329"/>
                  </a:lnTo>
                  <a:lnTo>
                    <a:pt x="74" y="327"/>
                  </a:lnTo>
                  <a:lnTo>
                    <a:pt x="74" y="325"/>
                  </a:lnTo>
                  <a:lnTo>
                    <a:pt x="74" y="323"/>
                  </a:lnTo>
                  <a:lnTo>
                    <a:pt x="75" y="320"/>
                  </a:lnTo>
                  <a:lnTo>
                    <a:pt x="75" y="317"/>
                  </a:lnTo>
                  <a:lnTo>
                    <a:pt x="75" y="314"/>
                  </a:lnTo>
                  <a:lnTo>
                    <a:pt x="76" y="310"/>
                  </a:lnTo>
                  <a:lnTo>
                    <a:pt x="76" y="306"/>
                  </a:lnTo>
                  <a:lnTo>
                    <a:pt x="77" y="302"/>
                  </a:lnTo>
                  <a:lnTo>
                    <a:pt x="77" y="297"/>
                  </a:lnTo>
                  <a:lnTo>
                    <a:pt x="77" y="293"/>
                  </a:lnTo>
                  <a:lnTo>
                    <a:pt x="78" y="287"/>
                  </a:lnTo>
                  <a:lnTo>
                    <a:pt x="78" y="282"/>
                  </a:lnTo>
                  <a:lnTo>
                    <a:pt x="78" y="276"/>
                  </a:lnTo>
                  <a:lnTo>
                    <a:pt x="79" y="270"/>
                  </a:lnTo>
                  <a:lnTo>
                    <a:pt x="79" y="264"/>
                  </a:lnTo>
                  <a:lnTo>
                    <a:pt x="79" y="257"/>
                  </a:lnTo>
                  <a:lnTo>
                    <a:pt x="79" y="252"/>
                  </a:lnTo>
                  <a:lnTo>
                    <a:pt x="80" y="246"/>
                  </a:lnTo>
                  <a:lnTo>
                    <a:pt x="80" y="240"/>
                  </a:lnTo>
                  <a:lnTo>
                    <a:pt x="80" y="235"/>
                  </a:lnTo>
                  <a:lnTo>
                    <a:pt x="80" y="231"/>
                  </a:lnTo>
                  <a:lnTo>
                    <a:pt x="80" y="227"/>
                  </a:lnTo>
                  <a:lnTo>
                    <a:pt x="80" y="223"/>
                  </a:lnTo>
                  <a:lnTo>
                    <a:pt x="80" y="221"/>
                  </a:lnTo>
                  <a:lnTo>
                    <a:pt x="80" y="220"/>
                  </a:lnTo>
                  <a:lnTo>
                    <a:pt x="81" y="219"/>
                  </a:lnTo>
                  <a:lnTo>
                    <a:pt x="100" y="288"/>
                  </a:lnTo>
                  <a:lnTo>
                    <a:pt x="100" y="259"/>
                  </a:lnTo>
                  <a:lnTo>
                    <a:pt x="107" y="254"/>
                  </a:lnTo>
                  <a:lnTo>
                    <a:pt x="107" y="253"/>
                  </a:lnTo>
                  <a:lnTo>
                    <a:pt x="107" y="252"/>
                  </a:lnTo>
                  <a:lnTo>
                    <a:pt x="107" y="250"/>
                  </a:lnTo>
                  <a:lnTo>
                    <a:pt x="107" y="248"/>
                  </a:lnTo>
                  <a:lnTo>
                    <a:pt x="107" y="246"/>
                  </a:lnTo>
                  <a:lnTo>
                    <a:pt x="106" y="245"/>
                  </a:lnTo>
                  <a:lnTo>
                    <a:pt x="106" y="242"/>
                  </a:lnTo>
                  <a:lnTo>
                    <a:pt x="106" y="240"/>
                  </a:lnTo>
                  <a:lnTo>
                    <a:pt x="105" y="237"/>
                  </a:lnTo>
                  <a:lnTo>
                    <a:pt x="105" y="234"/>
                  </a:lnTo>
                  <a:lnTo>
                    <a:pt x="104" y="232"/>
                  </a:lnTo>
                  <a:lnTo>
                    <a:pt x="104" y="229"/>
                  </a:lnTo>
                  <a:lnTo>
                    <a:pt x="103" y="226"/>
                  </a:lnTo>
                  <a:lnTo>
                    <a:pt x="102" y="224"/>
                  </a:lnTo>
                  <a:lnTo>
                    <a:pt x="101" y="221"/>
                  </a:lnTo>
                  <a:lnTo>
                    <a:pt x="100" y="218"/>
                  </a:lnTo>
                  <a:lnTo>
                    <a:pt x="98" y="215"/>
                  </a:lnTo>
                  <a:lnTo>
                    <a:pt x="97" y="213"/>
                  </a:lnTo>
                  <a:lnTo>
                    <a:pt x="95" y="210"/>
                  </a:lnTo>
                  <a:lnTo>
                    <a:pt x="94" y="207"/>
                  </a:lnTo>
                  <a:lnTo>
                    <a:pt x="93" y="205"/>
                  </a:lnTo>
                  <a:lnTo>
                    <a:pt x="91" y="203"/>
                  </a:lnTo>
                  <a:lnTo>
                    <a:pt x="90" y="201"/>
                  </a:lnTo>
                  <a:lnTo>
                    <a:pt x="89" y="199"/>
                  </a:lnTo>
                  <a:lnTo>
                    <a:pt x="88" y="198"/>
                  </a:lnTo>
                  <a:lnTo>
                    <a:pt x="87" y="197"/>
                  </a:lnTo>
                  <a:lnTo>
                    <a:pt x="86" y="195"/>
                  </a:lnTo>
                  <a:lnTo>
                    <a:pt x="86" y="194"/>
                  </a:lnTo>
                  <a:lnTo>
                    <a:pt x="85" y="194"/>
                  </a:lnTo>
                  <a:lnTo>
                    <a:pt x="77" y="158"/>
                  </a:lnTo>
                  <a:lnTo>
                    <a:pt x="62" y="191"/>
                  </a:lnTo>
                  <a:lnTo>
                    <a:pt x="62" y="190"/>
                  </a:lnTo>
                  <a:lnTo>
                    <a:pt x="63" y="189"/>
                  </a:lnTo>
                  <a:lnTo>
                    <a:pt x="63" y="186"/>
                  </a:lnTo>
                  <a:lnTo>
                    <a:pt x="63" y="185"/>
                  </a:lnTo>
                  <a:lnTo>
                    <a:pt x="64" y="182"/>
                  </a:lnTo>
                  <a:lnTo>
                    <a:pt x="65" y="180"/>
                  </a:lnTo>
                  <a:lnTo>
                    <a:pt x="65" y="177"/>
                  </a:lnTo>
                  <a:lnTo>
                    <a:pt x="66" y="174"/>
                  </a:lnTo>
                  <a:lnTo>
                    <a:pt x="67" y="170"/>
                  </a:lnTo>
                  <a:lnTo>
                    <a:pt x="68" y="166"/>
                  </a:lnTo>
                  <a:lnTo>
                    <a:pt x="69" y="162"/>
                  </a:lnTo>
                  <a:lnTo>
                    <a:pt x="70" y="158"/>
                  </a:lnTo>
                  <a:lnTo>
                    <a:pt x="71" y="153"/>
                  </a:lnTo>
                  <a:lnTo>
                    <a:pt x="72" y="149"/>
                  </a:lnTo>
                  <a:lnTo>
                    <a:pt x="74" y="143"/>
                  </a:lnTo>
                  <a:lnTo>
                    <a:pt x="75" y="138"/>
                  </a:lnTo>
                  <a:lnTo>
                    <a:pt x="76" y="133"/>
                  </a:lnTo>
                  <a:lnTo>
                    <a:pt x="78" y="127"/>
                  </a:lnTo>
                  <a:lnTo>
                    <a:pt x="79" y="122"/>
                  </a:lnTo>
                  <a:lnTo>
                    <a:pt x="81" y="117"/>
                  </a:lnTo>
                  <a:lnTo>
                    <a:pt x="82" y="112"/>
                  </a:lnTo>
                  <a:lnTo>
                    <a:pt x="84" y="107"/>
                  </a:lnTo>
                  <a:lnTo>
                    <a:pt x="85" y="102"/>
                  </a:lnTo>
                  <a:lnTo>
                    <a:pt x="86" y="98"/>
                  </a:lnTo>
                  <a:lnTo>
                    <a:pt x="87" y="94"/>
                  </a:lnTo>
                  <a:lnTo>
                    <a:pt x="88" y="91"/>
                  </a:lnTo>
                  <a:lnTo>
                    <a:pt x="89" y="88"/>
                  </a:lnTo>
                  <a:lnTo>
                    <a:pt x="90" y="86"/>
                  </a:lnTo>
                  <a:lnTo>
                    <a:pt x="90" y="85"/>
                  </a:lnTo>
                  <a:lnTo>
                    <a:pt x="91" y="83"/>
                  </a:lnTo>
                  <a:lnTo>
                    <a:pt x="91" y="82"/>
                  </a:lnTo>
                  <a:lnTo>
                    <a:pt x="92" y="80"/>
                  </a:lnTo>
                  <a:lnTo>
                    <a:pt x="93" y="78"/>
                  </a:lnTo>
                  <a:lnTo>
                    <a:pt x="95" y="75"/>
                  </a:lnTo>
                  <a:lnTo>
                    <a:pt x="96" y="73"/>
                  </a:lnTo>
                  <a:lnTo>
                    <a:pt x="98" y="70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104" y="59"/>
                  </a:lnTo>
                  <a:lnTo>
                    <a:pt x="107" y="55"/>
                  </a:lnTo>
                  <a:lnTo>
                    <a:pt x="110" y="51"/>
                  </a:lnTo>
                  <a:lnTo>
                    <a:pt x="113" y="47"/>
                  </a:lnTo>
                  <a:lnTo>
                    <a:pt x="116" y="44"/>
                  </a:lnTo>
                  <a:lnTo>
                    <a:pt x="119" y="40"/>
                  </a:lnTo>
                  <a:lnTo>
                    <a:pt x="122" y="36"/>
                  </a:lnTo>
                  <a:lnTo>
                    <a:pt x="126" y="33"/>
                  </a:lnTo>
                  <a:lnTo>
                    <a:pt x="129" y="30"/>
                  </a:lnTo>
                  <a:lnTo>
                    <a:pt x="133" y="27"/>
                  </a:lnTo>
                  <a:lnTo>
                    <a:pt x="136" y="24"/>
                  </a:lnTo>
                  <a:lnTo>
                    <a:pt x="140" y="22"/>
                  </a:lnTo>
                  <a:lnTo>
                    <a:pt x="143" y="19"/>
                  </a:lnTo>
                  <a:lnTo>
                    <a:pt x="146" y="17"/>
                  </a:lnTo>
                  <a:lnTo>
                    <a:pt x="149" y="15"/>
                  </a:lnTo>
                  <a:lnTo>
                    <a:pt x="152" y="13"/>
                  </a:lnTo>
                  <a:lnTo>
                    <a:pt x="154" y="12"/>
                  </a:lnTo>
                  <a:lnTo>
                    <a:pt x="156" y="11"/>
                  </a:lnTo>
                  <a:lnTo>
                    <a:pt x="158" y="10"/>
                  </a:lnTo>
                  <a:lnTo>
                    <a:pt x="159" y="9"/>
                  </a:lnTo>
                  <a:lnTo>
                    <a:pt x="160" y="9"/>
                  </a:lnTo>
                  <a:lnTo>
                    <a:pt x="151" y="0"/>
                  </a:lnTo>
                  <a:lnTo>
                    <a:pt x="141" y="3"/>
                  </a:lnTo>
                  <a:close/>
                </a:path>
              </a:pathLst>
            </a:custGeom>
            <a:solidFill>
              <a:srgbClr val="477D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7" name="Freeform 228"/>
            <p:cNvSpPr>
              <a:spLocks/>
            </p:cNvSpPr>
            <p:nvPr/>
          </p:nvSpPr>
          <p:spPr bwMode="auto">
            <a:xfrm>
              <a:off x="4281" y="2372"/>
              <a:ext cx="41" cy="102"/>
            </a:xfrm>
            <a:custGeom>
              <a:avLst/>
              <a:gdLst>
                <a:gd name="T0" fmla="*/ 21 w 41"/>
                <a:gd name="T1" fmla="*/ 17 h 102"/>
                <a:gd name="T2" fmla="*/ 29 w 41"/>
                <a:gd name="T3" fmla="*/ 37 h 102"/>
                <a:gd name="T4" fmla="*/ 27 w 41"/>
                <a:gd name="T5" fmla="*/ 38 h 102"/>
                <a:gd name="T6" fmla="*/ 25 w 41"/>
                <a:gd name="T7" fmla="*/ 41 h 102"/>
                <a:gd name="T8" fmla="*/ 23 w 41"/>
                <a:gd name="T9" fmla="*/ 45 h 102"/>
                <a:gd name="T10" fmla="*/ 22 w 41"/>
                <a:gd name="T11" fmla="*/ 47 h 102"/>
                <a:gd name="T12" fmla="*/ 21 w 41"/>
                <a:gd name="T13" fmla="*/ 49 h 102"/>
                <a:gd name="T14" fmla="*/ 21 w 41"/>
                <a:gd name="T15" fmla="*/ 51 h 102"/>
                <a:gd name="T16" fmla="*/ 21 w 41"/>
                <a:gd name="T17" fmla="*/ 53 h 102"/>
                <a:gd name="T18" fmla="*/ 21 w 41"/>
                <a:gd name="T19" fmla="*/ 55 h 102"/>
                <a:gd name="T20" fmla="*/ 20 w 41"/>
                <a:gd name="T21" fmla="*/ 58 h 102"/>
                <a:gd name="T22" fmla="*/ 19 w 41"/>
                <a:gd name="T23" fmla="*/ 61 h 102"/>
                <a:gd name="T24" fmla="*/ 18 w 41"/>
                <a:gd name="T25" fmla="*/ 64 h 102"/>
                <a:gd name="T26" fmla="*/ 16 w 41"/>
                <a:gd name="T27" fmla="*/ 68 h 102"/>
                <a:gd name="T28" fmla="*/ 14 w 41"/>
                <a:gd name="T29" fmla="*/ 72 h 102"/>
                <a:gd name="T30" fmla="*/ 11 w 41"/>
                <a:gd name="T31" fmla="*/ 75 h 102"/>
                <a:gd name="T32" fmla="*/ 9 w 41"/>
                <a:gd name="T33" fmla="*/ 79 h 102"/>
                <a:gd name="T34" fmla="*/ 7 w 41"/>
                <a:gd name="T35" fmla="*/ 81 h 102"/>
                <a:gd name="T36" fmla="*/ 6 w 41"/>
                <a:gd name="T37" fmla="*/ 84 h 102"/>
                <a:gd name="T38" fmla="*/ 5 w 41"/>
                <a:gd name="T39" fmla="*/ 85 h 102"/>
                <a:gd name="T40" fmla="*/ 0 w 41"/>
                <a:gd name="T41" fmla="*/ 102 h 102"/>
                <a:gd name="T42" fmla="*/ 35 w 41"/>
                <a:gd name="T43" fmla="*/ 102 h 102"/>
                <a:gd name="T44" fmla="*/ 35 w 41"/>
                <a:gd name="T45" fmla="*/ 100 h 102"/>
                <a:gd name="T46" fmla="*/ 36 w 41"/>
                <a:gd name="T47" fmla="*/ 98 h 102"/>
                <a:gd name="T48" fmla="*/ 37 w 41"/>
                <a:gd name="T49" fmla="*/ 94 h 102"/>
                <a:gd name="T50" fmla="*/ 37 w 41"/>
                <a:gd name="T51" fmla="*/ 90 h 102"/>
                <a:gd name="T52" fmla="*/ 38 w 41"/>
                <a:gd name="T53" fmla="*/ 85 h 102"/>
                <a:gd name="T54" fmla="*/ 39 w 41"/>
                <a:gd name="T55" fmla="*/ 79 h 102"/>
                <a:gd name="T56" fmla="*/ 40 w 41"/>
                <a:gd name="T57" fmla="*/ 73 h 102"/>
                <a:gd name="T58" fmla="*/ 40 w 41"/>
                <a:gd name="T59" fmla="*/ 68 h 102"/>
                <a:gd name="T60" fmla="*/ 39 w 41"/>
                <a:gd name="T61" fmla="*/ 62 h 102"/>
                <a:gd name="T62" fmla="*/ 39 w 41"/>
                <a:gd name="T63" fmla="*/ 56 h 102"/>
                <a:gd name="T64" fmla="*/ 38 w 41"/>
                <a:gd name="T65" fmla="*/ 50 h 102"/>
                <a:gd name="T66" fmla="*/ 37 w 41"/>
                <a:gd name="T67" fmla="*/ 45 h 102"/>
                <a:gd name="T68" fmla="*/ 36 w 41"/>
                <a:gd name="T69" fmla="*/ 40 h 102"/>
                <a:gd name="T70" fmla="*/ 35 w 41"/>
                <a:gd name="T71" fmla="*/ 37 h 102"/>
                <a:gd name="T72" fmla="*/ 35 w 41"/>
                <a:gd name="T73" fmla="*/ 36 h 102"/>
                <a:gd name="T74" fmla="*/ 40 w 41"/>
                <a:gd name="T75" fmla="*/ 21 h 102"/>
                <a:gd name="T76" fmla="*/ 40 w 41"/>
                <a:gd name="T77" fmla="*/ 20 h 102"/>
                <a:gd name="T78" fmla="*/ 41 w 41"/>
                <a:gd name="T79" fmla="*/ 18 h 102"/>
                <a:gd name="T80" fmla="*/ 41 w 41"/>
                <a:gd name="T81" fmla="*/ 15 h 102"/>
                <a:gd name="T82" fmla="*/ 41 w 41"/>
                <a:gd name="T83" fmla="*/ 12 h 102"/>
                <a:gd name="T84" fmla="*/ 41 w 41"/>
                <a:gd name="T85" fmla="*/ 9 h 102"/>
                <a:gd name="T86" fmla="*/ 40 w 41"/>
                <a:gd name="T87" fmla="*/ 7 h 102"/>
                <a:gd name="T88" fmla="*/ 40 w 41"/>
                <a:gd name="T89" fmla="*/ 5 h 102"/>
                <a:gd name="T90" fmla="*/ 39 w 41"/>
                <a:gd name="T91" fmla="*/ 4 h 102"/>
                <a:gd name="T92" fmla="*/ 38 w 41"/>
                <a:gd name="T93" fmla="*/ 1 h 102"/>
                <a:gd name="T94" fmla="*/ 38 w 41"/>
                <a:gd name="T95" fmla="*/ 0 h 102"/>
                <a:gd name="T96" fmla="*/ 35 w 41"/>
                <a:gd name="T97" fmla="*/ 0 h 1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1"/>
                <a:gd name="T148" fmla="*/ 0 h 102"/>
                <a:gd name="T149" fmla="*/ 41 w 41"/>
                <a:gd name="T150" fmla="*/ 102 h 1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1" h="102">
                  <a:moveTo>
                    <a:pt x="35" y="0"/>
                  </a:moveTo>
                  <a:lnTo>
                    <a:pt x="21" y="17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7" y="38"/>
                  </a:lnTo>
                  <a:lnTo>
                    <a:pt x="26" y="40"/>
                  </a:lnTo>
                  <a:lnTo>
                    <a:pt x="25" y="41"/>
                  </a:lnTo>
                  <a:lnTo>
                    <a:pt x="24" y="43"/>
                  </a:lnTo>
                  <a:lnTo>
                    <a:pt x="23" y="45"/>
                  </a:lnTo>
                  <a:lnTo>
                    <a:pt x="22" y="46"/>
                  </a:lnTo>
                  <a:lnTo>
                    <a:pt x="22" y="47"/>
                  </a:lnTo>
                  <a:lnTo>
                    <a:pt x="21" y="49"/>
                  </a:lnTo>
                  <a:lnTo>
                    <a:pt x="21" y="50"/>
                  </a:lnTo>
                  <a:lnTo>
                    <a:pt x="21" y="51"/>
                  </a:lnTo>
                  <a:lnTo>
                    <a:pt x="21" y="52"/>
                  </a:lnTo>
                  <a:lnTo>
                    <a:pt x="21" y="53"/>
                  </a:lnTo>
                  <a:lnTo>
                    <a:pt x="21" y="54"/>
                  </a:lnTo>
                  <a:lnTo>
                    <a:pt x="21" y="55"/>
                  </a:lnTo>
                  <a:lnTo>
                    <a:pt x="21" y="57"/>
                  </a:lnTo>
                  <a:lnTo>
                    <a:pt x="20" y="58"/>
                  </a:lnTo>
                  <a:lnTo>
                    <a:pt x="20" y="59"/>
                  </a:lnTo>
                  <a:lnTo>
                    <a:pt x="19" y="61"/>
                  </a:lnTo>
                  <a:lnTo>
                    <a:pt x="19" y="63"/>
                  </a:lnTo>
                  <a:lnTo>
                    <a:pt x="18" y="64"/>
                  </a:lnTo>
                  <a:lnTo>
                    <a:pt x="17" y="66"/>
                  </a:lnTo>
                  <a:lnTo>
                    <a:pt x="16" y="68"/>
                  </a:lnTo>
                  <a:lnTo>
                    <a:pt x="15" y="70"/>
                  </a:lnTo>
                  <a:lnTo>
                    <a:pt x="14" y="72"/>
                  </a:lnTo>
                  <a:lnTo>
                    <a:pt x="13" y="73"/>
                  </a:lnTo>
                  <a:lnTo>
                    <a:pt x="11" y="75"/>
                  </a:lnTo>
                  <a:lnTo>
                    <a:pt x="10" y="77"/>
                  </a:lnTo>
                  <a:lnTo>
                    <a:pt x="9" y="79"/>
                  </a:lnTo>
                  <a:lnTo>
                    <a:pt x="8" y="8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6" y="84"/>
                  </a:lnTo>
                  <a:lnTo>
                    <a:pt x="5" y="85"/>
                  </a:lnTo>
                  <a:lnTo>
                    <a:pt x="0" y="102"/>
                  </a:lnTo>
                  <a:lnTo>
                    <a:pt x="35" y="102"/>
                  </a:lnTo>
                  <a:lnTo>
                    <a:pt x="35" y="101"/>
                  </a:lnTo>
                  <a:lnTo>
                    <a:pt x="35" y="100"/>
                  </a:lnTo>
                  <a:lnTo>
                    <a:pt x="35" y="99"/>
                  </a:lnTo>
                  <a:lnTo>
                    <a:pt x="36" y="98"/>
                  </a:lnTo>
                  <a:lnTo>
                    <a:pt x="36" y="96"/>
                  </a:lnTo>
                  <a:lnTo>
                    <a:pt x="37" y="94"/>
                  </a:lnTo>
                  <a:lnTo>
                    <a:pt x="37" y="92"/>
                  </a:lnTo>
                  <a:lnTo>
                    <a:pt x="37" y="90"/>
                  </a:lnTo>
                  <a:lnTo>
                    <a:pt x="38" y="87"/>
                  </a:lnTo>
                  <a:lnTo>
                    <a:pt x="38" y="85"/>
                  </a:lnTo>
                  <a:lnTo>
                    <a:pt x="39" y="82"/>
                  </a:lnTo>
                  <a:lnTo>
                    <a:pt x="39" y="79"/>
                  </a:lnTo>
                  <a:lnTo>
                    <a:pt x="39" y="77"/>
                  </a:lnTo>
                  <a:lnTo>
                    <a:pt x="40" y="73"/>
                  </a:lnTo>
                  <a:lnTo>
                    <a:pt x="40" y="71"/>
                  </a:lnTo>
                  <a:lnTo>
                    <a:pt x="40" y="68"/>
                  </a:lnTo>
                  <a:lnTo>
                    <a:pt x="40" y="65"/>
                  </a:lnTo>
                  <a:lnTo>
                    <a:pt x="39" y="62"/>
                  </a:lnTo>
                  <a:lnTo>
                    <a:pt x="39" y="59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7" y="47"/>
                  </a:lnTo>
                  <a:lnTo>
                    <a:pt x="37" y="45"/>
                  </a:lnTo>
                  <a:lnTo>
                    <a:pt x="36" y="43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5" y="37"/>
                  </a:lnTo>
                  <a:lnTo>
                    <a:pt x="35" y="36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1" y="1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0" y="8"/>
                  </a:lnTo>
                  <a:lnTo>
                    <a:pt x="40" y="7"/>
                  </a:lnTo>
                  <a:lnTo>
                    <a:pt x="40" y="6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525C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8" name="Freeform 229"/>
            <p:cNvSpPr>
              <a:spLocks/>
            </p:cNvSpPr>
            <p:nvPr/>
          </p:nvSpPr>
          <p:spPr bwMode="auto">
            <a:xfrm>
              <a:off x="4330" y="2185"/>
              <a:ext cx="43" cy="55"/>
            </a:xfrm>
            <a:custGeom>
              <a:avLst/>
              <a:gdLst>
                <a:gd name="T0" fmla="*/ 3 w 43"/>
                <a:gd name="T1" fmla="*/ 6 h 55"/>
                <a:gd name="T2" fmla="*/ 5 w 43"/>
                <a:gd name="T3" fmla="*/ 4 h 55"/>
                <a:gd name="T4" fmla="*/ 7 w 43"/>
                <a:gd name="T5" fmla="*/ 2 h 55"/>
                <a:gd name="T6" fmla="*/ 11 w 43"/>
                <a:gd name="T7" fmla="*/ 1 h 55"/>
                <a:gd name="T8" fmla="*/ 14 w 43"/>
                <a:gd name="T9" fmla="*/ 0 h 55"/>
                <a:gd name="T10" fmla="*/ 17 w 43"/>
                <a:gd name="T11" fmla="*/ 0 h 55"/>
                <a:gd name="T12" fmla="*/ 19 w 43"/>
                <a:gd name="T13" fmla="*/ 0 h 55"/>
                <a:gd name="T14" fmla="*/ 20 w 43"/>
                <a:gd name="T15" fmla="*/ 0 h 55"/>
                <a:gd name="T16" fmla="*/ 22 w 43"/>
                <a:gd name="T17" fmla="*/ 1 h 55"/>
                <a:gd name="T18" fmla="*/ 25 w 43"/>
                <a:gd name="T19" fmla="*/ 3 h 55"/>
                <a:gd name="T20" fmla="*/ 27 w 43"/>
                <a:gd name="T21" fmla="*/ 4 h 55"/>
                <a:gd name="T22" fmla="*/ 29 w 43"/>
                <a:gd name="T23" fmla="*/ 6 h 55"/>
                <a:gd name="T24" fmla="*/ 31 w 43"/>
                <a:gd name="T25" fmla="*/ 8 h 55"/>
                <a:gd name="T26" fmla="*/ 33 w 43"/>
                <a:gd name="T27" fmla="*/ 11 h 55"/>
                <a:gd name="T28" fmla="*/ 35 w 43"/>
                <a:gd name="T29" fmla="*/ 14 h 55"/>
                <a:gd name="T30" fmla="*/ 37 w 43"/>
                <a:gd name="T31" fmla="*/ 17 h 55"/>
                <a:gd name="T32" fmla="*/ 38 w 43"/>
                <a:gd name="T33" fmla="*/ 19 h 55"/>
                <a:gd name="T34" fmla="*/ 26 w 43"/>
                <a:gd name="T35" fmla="*/ 19 h 55"/>
                <a:gd name="T36" fmla="*/ 27 w 43"/>
                <a:gd name="T37" fmla="*/ 21 h 55"/>
                <a:gd name="T38" fmla="*/ 27 w 43"/>
                <a:gd name="T39" fmla="*/ 23 h 55"/>
                <a:gd name="T40" fmla="*/ 29 w 43"/>
                <a:gd name="T41" fmla="*/ 26 h 55"/>
                <a:gd name="T42" fmla="*/ 30 w 43"/>
                <a:gd name="T43" fmla="*/ 28 h 55"/>
                <a:gd name="T44" fmla="*/ 32 w 43"/>
                <a:gd name="T45" fmla="*/ 32 h 55"/>
                <a:gd name="T46" fmla="*/ 33 w 43"/>
                <a:gd name="T47" fmla="*/ 35 h 55"/>
                <a:gd name="T48" fmla="*/ 35 w 43"/>
                <a:gd name="T49" fmla="*/ 38 h 55"/>
                <a:gd name="T50" fmla="*/ 37 w 43"/>
                <a:gd name="T51" fmla="*/ 41 h 55"/>
                <a:gd name="T52" fmla="*/ 38 w 43"/>
                <a:gd name="T53" fmla="*/ 44 h 55"/>
                <a:gd name="T54" fmla="*/ 39 w 43"/>
                <a:gd name="T55" fmla="*/ 46 h 55"/>
                <a:gd name="T56" fmla="*/ 41 w 43"/>
                <a:gd name="T57" fmla="*/ 48 h 55"/>
                <a:gd name="T58" fmla="*/ 43 w 43"/>
                <a:gd name="T59" fmla="*/ 51 h 55"/>
                <a:gd name="T60" fmla="*/ 43 w 43"/>
                <a:gd name="T61" fmla="*/ 52 h 55"/>
                <a:gd name="T62" fmla="*/ 33 w 43"/>
                <a:gd name="T63" fmla="*/ 54 h 55"/>
                <a:gd name="T64" fmla="*/ 33 w 43"/>
                <a:gd name="T65" fmla="*/ 53 h 55"/>
                <a:gd name="T66" fmla="*/ 33 w 43"/>
                <a:gd name="T67" fmla="*/ 50 h 55"/>
                <a:gd name="T68" fmla="*/ 32 w 43"/>
                <a:gd name="T69" fmla="*/ 48 h 55"/>
                <a:gd name="T70" fmla="*/ 31 w 43"/>
                <a:gd name="T71" fmla="*/ 45 h 55"/>
                <a:gd name="T72" fmla="*/ 31 w 43"/>
                <a:gd name="T73" fmla="*/ 42 h 55"/>
                <a:gd name="T74" fmla="*/ 29 w 43"/>
                <a:gd name="T75" fmla="*/ 38 h 55"/>
                <a:gd name="T76" fmla="*/ 27 w 43"/>
                <a:gd name="T77" fmla="*/ 35 h 55"/>
                <a:gd name="T78" fmla="*/ 26 w 43"/>
                <a:gd name="T79" fmla="*/ 30 h 55"/>
                <a:gd name="T80" fmla="*/ 24 w 43"/>
                <a:gd name="T81" fmla="*/ 26 h 55"/>
                <a:gd name="T82" fmla="*/ 22 w 43"/>
                <a:gd name="T83" fmla="*/ 22 h 55"/>
                <a:gd name="T84" fmla="*/ 20 w 43"/>
                <a:gd name="T85" fmla="*/ 19 h 55"/>
                <a:gd name="T86" fmla="*/ 19 w 43"/>
                <a:gd name="T87" fmla="*/ 17 h 55"/>
                <a:gd name="T88" fmla="*/ 18 w 43"/>
                <a:gd name="T89" fmla="*/ 16 h 55"/>
                <a:gd name="T90" fmla="*/ 3 w 43"/>
                <a:gd name="T91" fmla="*/ 7 h 5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3"/>
                <a:gd name="T139" fmla="*/ 0 h 55"/>
                <a:gd name="T140" fmla="*/ 43 w 43"/>
                <a:gd name="T141" fmla="*/ 55 h 5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3" h="55">
                  <a:moveTo>
                    <a:pt x="3" y="7"/>
                  </a:moveTo>
                  <a:lnTo>
                    <a:pt x="3" y="6"/>
                  </a:lnTo>
                  <a:lnTo>
                    <a:pt x="4" y="5"/>
                  </a:lnTo>
                  <a:lnTo>
                    <a:pt x="5" y="4"/>
                  </a:lnTo>
                  <a:lnTo>
                    <a:pt x="6" y="3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6" y="4"/>
                  </a:lnTo>
                  <a:lnTo>
                    <a:pt x="27" y="4"/>
                  </a:lnTo>
                  <a:lnTo>
                    <a:pt x="28" y="5"/>
                  </a:lnTo>
                  <a:lnTo>
                    <a:pt x="29" y="6"/>
                  </a:lnTo>
                  <a:lnTo>
                    <a:pt x="30" y="7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3" y="11"/>
                  </a:lnTo>
                  <a:lnTo>
                    <a:pt x="34" y="12"/>
                  </a:lnTo>
                  <a:lnTo>
                    <a:pt x="35" y="14"/>
                  </a:lnTo>
                  <a:lnTo>
                    <a:pt x="36" y="16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8" y="19"/>
                  </a:lnTo>
                  <a:lnTo>
                    <a:pt x="26" y="19"/>
                  </a:lnTo>
                  <a:lnTo>
                    <a:pt x="27" y="21"/>
                  </a:lnTo>
                  <a:lnTo>
                    <a:pt x="27" y="23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30" y="28"/>
                  </a:lnTo>
                  <a:lnTo>
                    <a:pt x="31" y="3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3" y="35"/>
                  </a:lnTo>
                  <a:lnTo>
                    <a:pt x="34" y="37"/>
                  </a:lnTo>
                  <a:lnTo>
                    <a:pt x="35" y="38"/>
                  </a:lnTo>
                  <a:lnTo>
                    <a:pt x="36" y="40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8" y="44"/>
                  </a:lnTo>
                  <a:lnTo>
                    <a:pt x="39" y="45"/>
                  </a:lnTo>
                  <a:lnTo>
                    <a:pt x="39" y="46"/>
                  </a:lnTo>
                  <a:lnTo>
                    <a:pt x="40" y="47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3" y="51"/>
                  </a:lnTo>
                  <a:lnTo>
                    <a:pt x="43" y="52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3"/>
                  </a:lnTo>
                  <a:lnTo>
                    <a:pt x="33" y="51"/>
                  </a:lnTo>
                  <a:lnTo>
                    <a:pt x="33" y="50"/>
                  </a:lnTo>
                  <a:lnTo>
                    <a:pt x="32" y="49"/>
                  </a:lnTo>
                  <a:lnTo>
                    <a:pt x="32" y="48"/>
                  </a:lnTo>
                  <a:lnTo>
                    <a:pt x="32" y="47"/>
                  </a:lnTo>
                  <a:lnTo>
                    <a:pt x="31" y="45"/>
                  </a:lnTo>
                  <a:lnTo>
                    <a:pt x="31" y="44"/>
                  </a:lnTo>
                  <a:lnTo>
                    <a:pt x="31" y="42"/>
                  </a:lnTo>
                  <a:lnTo>
                    <a:pt x="30" y="41"/>
                  </a:lnTo>
                  <a:lnTo>
                    <a:pt x="29" y="38"/>
                  </a:lnTo>
                  <a:lnTo>
                    <a:pt x="29" y="36"/>
                  </a:lnTo>
                  <a:lnTo>
                    <a:pt x="27" y="35"/>
                  </a:lnTo>
                  <a:lnTo>
                    <a:pt x="27" y="33"/>
                  </a:lnTo>
                  <a:lnTo>
                    <a:pt x="26" y="30"/>
                  </a:lnTo>
                  <a:lnTo>
                    <a:pt x="25" y="28"/>
                  </a:lnTo>
                  <a:lnTo>
                    <a:pt x="24" y="26"/>
                  </a:lnTo>
                  <a:lnTo>
                    <a:pt x="23" y="25"/>
                  </a:lnTo>
                  <a:lnTo>
                    <a:pt x="22" y="22"/>
                  </a:lnTo>
                  <a:lnTo>
                    <a:pt x="21" y="21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7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0" y="17"/>
                  </a:lnTo>
                  <a:lnTo>
                    <a:pt x="3" y="7"/>
                  </a:lnTo>
                  <a:close/>
                </a:path>
              </a:pathLst>
            </a:custGeom>
            <a:solidFill>
              <a:srgbClr val="F59E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9" name="Freeform 230"/>
            <p:cNvSpPr>
              <a:spLocks/>
            </p:cNvSpPr>
            <p:nvPr/>
          </p:nvSpPr>
          <p:spPr bwMode="auto">
            <a:xfrm>
              <a:off x="4322" y="2228"/>
              <a:ext cx="22" cy="24"/>
            </a:xfrm>
            <a:custGeom>
              <a:avLst/>
              <a:gdLst>
                <a:gd name="T0" fmla="*/ 3 w 22"/>
                <a:gd name="T1" fmla="*/ 1 h 24"/>
                <a:gd name="T2" fmla="*/ 4 w 22"/>
                <a:gd name="T3" fmla="*/ 0 h 24"/>
                <a:gd name="T4" fmla="*/ 7 w 22"/>
                <a:gd name="T5" fmla="*/ 0 h 24"/>
                <a:gd name="T6" fmla="*/ 10 w 22"/>
                <a:gd name="T7" fmla="*/ 0 h 24"/>
                <a:gd name="T8" fmla="*/ 14 w 22"/>
                <a:gd name="T9" fmla="*/ 2 h 24"/>
                <a:gd name="T10" fmla="*/ 17 w 22"/>
                <a:gd name="T11" fmla="*/ 5 h 24"/>
                <a:gd name="T12" fmla="*/ 20 w 22"/>
                <a:gd name="T13" fmla="*/ 7 h 24"/>
                <a:gd name="T14" fmla="*/ 21 w 22"/>
                <a:gd name="T15" fmla="*/ 9 h 24"/>
                <a:gd name="T16" fmla="*/ 21 w 22"/>
                <a:gd name="T17" fmla="*/ 10 h 24"/>
                <a:gd name="T18" fmla="*/ 19 w 22"/>
                <a:gd name="T19" fmla="*/ 11 h 24"/>
                <a:gd name="T20" fmla="*/ 17 w 22"/>
                <a:gd name="T21" fmla="*/ 12 h 24"/>
                <a:gd name="T22" fmla="*/ 16 w 22"/>
                <a:gd name="T23" fmla="*/ 13 h 24"/>
                <a:gd name="T24" fmla="*/ 13 w 22"/>
                <a:gd name="T25" fmla="*/ 14 h 24"/>
                <a:gd name="T26" fmla="*/ 11 w 22"/>
                <a:gd name="T27" fmla="*/ 16 h 24"/>
                <a:gd name="T28" fmla="*/ 9 w 22"/>
                <a:gd name="T29" fmla="*/ 17 h 24"/>
                <a:gd name="T30" fmla="*/ 6 w 22"/>
                <a:gd name="T31" fmla="*/ 19 h 24"/>
                <a:gd name="T32" fmla="*/ 4 w 22"/>
                <a:gd name="T33" fmla="*/ 21 h 24"/>
                <a:gd name="T34" fmla="*/ 3 w 22"/>
                <a:gd name="T35" fmla="*/ 22 h 24"/>
                <a:gd name="T36" fmla="*/ 1 w 22"/>
                <a:gd name="T37" fmla="*/ 23 h 24"/>
                <a:gd name="T38" fmla="*/ 0 w 22"/>
                <a:gd name="T39" fmla="*/ 23 h 24"/>
                <a:gd name="T40" fmla="*/ 0 w 22"/>
                <a:gd name="T41" fmla="*/ 21 h 24"/>
                <a:gd name="T42" fmla="*/ 0 w 22"/>
                <a:gd name="T43" fmla="*/ 19 h 24"/>
                <a:gd name="T44" fmla="*/ 0 w 22"/>
                <a:gd name="T45" fmla="*/ 17 h 24"/>
                <a:gd name="T46" fmla="*/ 0 w 22"/>
                <a:gd name="T47" fmla="*/ 15 h 24"/>
                <a:gd name="T48" fmla="*/ 0 w 22"/>
                <a:gd name="T49" fmla="*/ 13 h 24"/>
                <a:gd name="T50" fmla="*/ 1 w 22"/>
                <a:gd name="T51" fmla="*/ 11 h 24"/>
                <a:gd name="T52" fmla="*/ 1 w 22"/>
                <a:gd name="T53" fmla="*/ 9 h 24"/>
                <a:gd name="T54" fmla="*/ 1 w 22"/>
                <a:gd name="T55" fmla="*/ 7 h 24"/>
                <a:gd name="T56" fmla="*/ 2 w 22"/>
                <a:gd name="T57" fmla="*/ 5 h 24"/>
                <a:gd name="T58" fmla="*/ 2 w 22"/>
                <a:gd name="T59" fmla="*/ 3 h 24"/>
                <a:gd name="T60" fmla="*/ 3 w 22"/>
                <a:gd name="T61" fmla="*/ 1 h 24"/>
                <a:gd name="T62" fmla="*/ 3 w 22"/>
                <a:gd name="T63" fmla="*/ 1 h 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"/>
                <a:gd name="T97" fmla="*/ 0 h 24"/>
                <a:gd name="T98" fmla="*/ 22 w 22"/>
                <a:gd name="T99" fmla="*/ 24 h 2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" h="24">
                  <a:moveTo>
                    <a:pt x="3" y="1"/>
                  </a:move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0" y="7"/>
                  </a:lnTo>
                  <a:lnTo>
                    <a:pt x="21" y="8"/>
                  </a:lnTo>
                  <a:lnTo>
                    <a:pt x="21" y="9"/>
                  </a:lnTo>
                  <a:lnTo>
                    <a:pt x="22" y="9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6" y="13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2" y="15"/>
                  </a:lnTo>
                  <a:lnTo>
                    <a:pt x="11" y="16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6" y="19"/>
                  </a:lnTo>
                  <a:lnTo>
                    <a:pt x="5" y="20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2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59E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0" name="Freeform 231"/>
            <p:cNvSpPr>
              <a:spLocks/>
            </p:cNvSpPr>
            <p:nvPr/>
          </p:nvSpPr>
          <p:spPr bwMode="auto">
            <a:xfrm>
              <a:off x="4434" y="2036"/>
              <a:ext cx="189" cy="266"/>
            </a:xfrm>
            <a:custGeom>
              <a:avLst/>
              <a:gdLst>
                <a:gd name="T0" fmla="*/ 37 w 189"/>
                <a:gd name="T1" fmla="*/ 3 h 266"/>
                <a:gd name="T2" fmla="*/ 37 w 189"/>
                <a:gd name="T3" fmla="*/ 8 h 266"/>
                <a:gd name="T4" fmla="*/ 39 w 189"/>
                <a:gd name="T5" fmla="*/ 15 h 266"/>
                <a:gd name="T6" fmla="*/ 42 w 189"/>
                <a:gd name="T7" fmla="*/ 23 h 266"/>
                <a:gd name="T8" fmla="*/ 47 w 189"/>
                <a:gd name="T9" fmla="*/ 31 h 266"/>
                <a:gd name="T10" fmla="*/ 55 w 189"/>
                <a:gd name="T11" fmla="*/ 38 h 266"/>
                <a:gd name="T12" fmla="*/ 64 w 189"/>
                <a:gd name="T13" fmla="*/ 43 h 266"/>
                <a:gd name="T14" fmla="*/ 72 w 189"/>
                <a:gd name="T15" fmla="*/ 47 h 266"/>
                <a:gd name="T16" fmla="*/ 78 w 189"/>
                <a:gd name="T17" fmla="*/ 49 h 266"/>
                <a:gd name="T18" fmla="*/ 74 w 189"/>
                <a:gd name="T19" fmla="*/ 59 h 266"/>
                <a:gd name="T20" fmla="*/ 68 w 189"/>
                <a:gd name="T21" fmla="*/ 60 h 266"/>
                <a:gd name="T22" fmla="*/ 57 w 189"/>
                <a:gd name="T23" fmla="*/ 62 h 266"/>
                <a:gd name="T24" fmla="*/ 48 w 189"/>
                <a:gd name="T25" fmla="*/ 64 h 266"/>
                <a:gd name="T26" fmla="*/ 41 w 189"/>
                <a:gd name="T27" fmla="*/ 65 h 266"/>
                <a:gd name="T28" fmla="*/ 35 w 189"/>
                <a:gd name="T29" fmla="*/ 68 h 266"/>
                <a:gd name="T30" fmla="*/ 30 w 189"/>
                <a:gd name="T31" fmla="*/ 70 h 266"/>
                <a:gd name="T32" fmla="*/ 24 w 189"/>
                <a:gd name="T33" fmla="*/ 72 h 266"/>
                <a:gd name="T34" fmla="*/ 18 w 189"/>
                <a:gd name="T35" fmla="*/ 76 h 266"/>
                <a:gd name="T36" fmla="*/ 11 w 189"/>
                <a:gd name="T37" fmla="*/ 82 h 266"/>
                <a:gd name="T38" fmla="*/ 6 w 189"/>
                <a:gd name="T39" fmla="*/ 93 h 266"/>
                <a:gd name="T40" fmla="*/ 2 w 189"/>
                <a:gd name="T41" fmla="*/ 104 h 266"/>
                <a:gd name="T42" fmla="*/ 0 w 189"/>
                <a:gd name="T43" fmla="*/ 112 h 266"/>
                <a:gd name="T44" fmla="*/ 1 w 189"/>
                <a:gd name="T45" fmla="*/ 115 h 266"/>
                <a:gd name="T46" fmla="*/ 4 w 189"/>
                <a:gd name="T47" fmla="*/ 128 h 266"/>
                <a:gd name="T48" fmla="*/ 10 w 189"/>
                <a:gd name="T49" fmla="*/ 147 h 266"/>
                <a:gd name="T50" fmla="*/ 15 w 189"/>
                <a:gd name="T51" fmla="*/ 155 h 266"/>
                <a:gd name="T52" fmla="*/ 19 w 189"/>
                <a:gd name="T53" fmla="*/ 149 h 266"/>
                <a:gd name="T54" fmla="*/ 22 w 189"/>
                <a:gd name="T55" fmla="*/ 143 h 266"/>
                <a:gd name="T56" fmla="*/ 25 w 189"/>
                <a:gd name="T57" fmla="*/ 140 h 266"/>
                <a:gd name="T58" fmla="*/ 30 w 189"/>
                <a:gd name="T59" fmla="*/ 161 h 266"/>
                <a:gd name="T60" fmla="*/ 37 w 189"/>
                <a:gd name="T61" fmla="*/ 185 h 266"/>
                <a:gd name="T62" fmla="*/ 44 w 189"/>
                <a:gd name="T63" fmla="*/ 204 h 266"/>
                <a:gd name="T64" fmla="*/ 45 w 189"/>
                <a:gd name="T65" fmla="*/ 213 h 266"/>
                <a:gd name="T66" fmla="*/ 44 w 189"/>
                <a:gd name="T67" fmla="*/ 222 h 266"/>
                <a:gd name="T68" fmla="*/ 45 w 189"/>
                <a:gd name="T69" fmla="*/ 232 h 266"/>
                <a:gd name="T70" fmla="*/ 48 w 189"/>
                <a:gd name="T71" fmla="*/ 246 h 266"/>
                <a:gd name="T72" fmla="*/ 51 w 189"/>
                <a:gd name="T73" fmla="*/ 258 h 266"/>
                <a:gd name="T74" fmla="*/ 53 w 189"/>
                <a:gd name="T75" fmla="*/ 266 h 266"/>
                <a:gd name="T76" fmla="*/ 54 w 189"/>
                <a:gd name="T77" fmla="*/ 266 h 266"/>
                <a:gd name="T78" fmla="*/ 60 w 189"/>
                <a:gd name="T79" fmla="*/ 265 h 266"/>
                <a:gd name="T80" fmla="*/ 70 w 189"/>
                <a:gd name="T81" fmla="*/ 263 h 266"/>
                <a:gd name="T82" fmla="*/ 78 w 189"/>
                <a:gd name="T83" fmla="*/ 261 h 266"/>
                <a:gd name="T84" fmla="*/ 85 w 189"/>
                <a:gd name="T85" fmla="*/ 260 h 266"/>
                <a:gd name="T86" fmla="*/ 93 w 189"/>
                <a:gd name="T87" fmla="*/ 258 h 266"/>
                <a:gd name="T88" fmla="*/ 108 w 189"/>
                <a:gd name="T89" fmla="*/ 256 h 266"/>
                <a:gd name="T90" fmla="*/ 144 w 189"/>
                <a:gd name="T91" fmla="*/ 251 h 266"/>
                <a:gd name="T92" fmla="*/ 175 w 189"/>
                <a:gd name="T93" fmla="*/ 247 h 266"/>
                <a:gd name="T94" fmla="*/ 189 w 189"/>
                <a:gd name="T95" fmla="*/ 246 h 266"/>
                <a:gd name="T96" fmla="*/ 189 w 189"/>
                <a:gd name="T97" fmla="*/ 238 h 266"/>
                <a:gd name="T98" fmla="*/ 189 w 189"/>
                <a:gd name="T99" fmla="*/ 218 h 266"/>
                <a:gd name="T100" fmla="*/ 186 w 189"/>
                <a:gd name="T101" fmla="*/ 193 h 266"/>
                <a:gd name="T102" fmla="*/ 179 w 189"/>
                <a:gd name="T103" fmla="*/ 168 h 266"/>
                <a:gd name="T104" fmla="*/ 169 w 189"/>
                <a:gd name="T105" fmla="*/ 143 h 266"/>
                <a:gd name="T106" fmla="*/ 158 w 189"/>
                <a:gd name="T107" fmla="*/ 120 h 266"/>
                <a:gd name="T108" fmla="*/ 150 w 189"/>
                <a:gd name="T109" fmla="*/ 96 h 266"/>
                <a:gd name="T110" fmla="*/ 145 w 189"/>
                <a:gd name="T111" fmla="*/ 77 h 266"/>
                <a:gd name="T112" fmla="*/ 142 w 189"/>
                <a:gd name="T113" fmla="*/ 64 h 266"/>
                <a:gd name="T114" fmla="*/ 128 w 189"/>
                <a:gd name="T115" fmla="*/ 33 h 266"/>
                <a:gd name="T116" fmla="*/ 118 w 189"/>
                <a:gd name="T117" fmla="*/ 2 h 26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89"/>
                <a:gd name="T178" fmla="*/ 0 h 266"/>
                <a:gd name="T179" fmla="*/ 189 w 189"/>
                <a:gd name="T180" fmla="*/ 266 h 26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89" h="266">
                  <a:moveTo>
                    <a:pt x="38" y="0"/>
                  </a:moveTo>
                  <a:lnTo>
                    <a:pt x="38" y="1"/>
                  </a:lnTo>
                  <a:lnTo>
                    <a:pt x="37" y="2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5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2" y="23"/>
                  </a:lnTo>
                  <a:lnTo>
                    <a:pt x="43" y="24"/>
                  </a:lnTo>
                  <a:lnTo>
                    <a:pt x="44" y="26"/>
                  </a:lnTo>
                  <a:lnTo>
                    <a:pt x="45" y="28"/>
                  </a:lnTo>
                  <a:lnTo>
                    <a:pt x="46" y="29"/>
                  </a:lnTo>
                  <a:lnTo>
                    <a:pt x="47" y="31"/>
                  </a:lnTo>
                  <a:lnTo>
                    <a:pt x="48" y="32"/>
                  </a:lnTo>
                  <a:lnTo>
                    <a:pt x="50" y="34"/>
                  </a:lnTo>
                  <a:lnTo>
                    <a:pt x="51" y="35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6" y="39"/>
                  </a:lnTo>
                  <a:lnTo>
                    <a:pt x="58" y="40"/>
                  </a:lnTo>
                  <a:lnTo>
                    <a:pt x="60" y="41"/>
                  </a:lnTo>
                  <a:lnTo>
                    <a:pt x="62" y="42"/>
                  </a:lnTo>
                  <a:lnTo>
                    <a:pt x="64" y="43"/>
                  </a:lnTo>
                  <a:lnTo>
                    <a:pt x="65" y="44"/>
                  </a:lnTo>
                  <a:lnTo>
                    <a:pt x="68" y="45"/>
                  </a:lnTo>
                  <a:lnTo>
                    <a:pt x="69" y="46"/>
                  </a:lnTo>
                  <a:lnTo>
                    <a:pt x="71" y="46"/>
                  </a:lnTo>
                  <a:lnTo>
                    <a:pt x="72" y="47"/>
                  </a:lnTo>
                  <a:lnTo>
                    <a:pt x="74" y="47"/>
                  </a:lnTo>
                  <a:lnTo>
                    <a:pt x="75" y="48"/>
                  </a:lnTo>
                  <a:lnTo>
                    <a:pt x="76" y="48"/>
                  </a:lnTo>
                  <a:lnTo>
                    <a:pt x="77" y="48"/>
                  </a:lnTo>
                  <a:lnTo>
                    <a:pt x="78" y="49"/>
                  </a:lnTo>
                  <a:lnTo>
                    <a:pt x="79" y="49"/>
                  </a:lnTo>
                  <a:lnTo>
                    <a:pt x="75" y="59"/>
                  </a:lnTo>
                  <a:lnTo>
                    <a:pt x="74" y="59"/>
                  </a:lnTo>
                  <a:lnTo>
                    <a:pt x="73" y="59"/>
                  </a:lnTo>
                  <a:lnTo>
                    <a:pt x="72" y="60"/>
                  </a:lnTo>
                  <a:lnTo>
                    <a:pt x="71" y="60"/>
                  </a:lnTo>
                  <a:lnTo>
                    <a:pt x="69" y="60"/>
                  </a:lnTo>
                  <a:lnTo>
                    <a:pt x="68" y="60"/>
                  </a:lnTo>
                  <a:lnTo>
                    <a:pt x="66" y="60"/>
                  </a:lnTo>
                  <a:lnTo>
                    <a:pt x="64" y="60"/>
                  </a:lnTo>
                  <a:lnTo>
                    <a:pt x="62" y="61"/>
                  </a:lnTo>
                  <a:lnTo>
                    <a:pt x="60" y="61"/>
                  </a:lnTo>
                  <a:lnTo>
                    <a:pt x="57" y="62"/>
                  </a:lnTo>
                  <a:lnTo>
                    <a:pt x="55" y="62"/>
                  </a:lnTo>
                  <a:lnTo>
                    <a:pt x="53" y="62"/>
                  </a:lnTo>
                  <a:lnTo>
                    <a:pt x="51" y="63"/>
                  </a:lnTo>
                  <a:lnTo>
                    <a:pt x="50" y="63"/>
                  </a:lnTo>
                  <a:lnTo>
                    <a:pt x="48" y="64"/>
                  </a:lnTo>
                  <a:lnTo>
                    <a:pt x="46" y="64"/>
                  </a:lnTo>
                  <a:lnTo>
                    <a:pt x="44" y="64"/>
                  </a:lnTo>
                  <a:lnTo>
                    <a:pt x="43" y="65"/>
                  </a:lnTo>
                  <a:lnTo>
                    <a:pt x="42" y="65"/>
                  </a:lnTo>
                  <a:lnTo>
                    <a:pt x="41" y="65"/>
                  </a:lnTo>
                  <a:lnTo>
                    <a:pt x="40" y="66"/>
                  </a:lnTo>
                  <a:lnTo>
                    <a:pt x="39" y="66"/>
                  </a:lnTo>
                  <a:lnTo>
                    <a:pt x="37" y="67"/>
                  </a:lnTo>
                  <a:lnTo>
                    <a:pt x="36" y="67"/>
                  </a:lnTo>
                  <a:lnTo>
                    <a:pt x="35" y="68"/>
                  </a:lnTo>
                  <a:lnTo>
                    <a:pt x="34" y="68"/>
                  </a:lnTo>
                  <a:lnTo>
                    <a:pt x="33" y="68"/>
                  </a:lnTo>
                  <a:lnTo>
                    <a:pt x="33" y="69"/>
                  </a:lnTo>
                  <a:lnTo>
                    <a:pt x="32" y="70"/>
                  </a:lnTo>
                  <a:lnTo>
                    <a:pt x="30" y="70"/>
                  </a:lnTo>
                  <a:lnTo>
                    <a:pt x="29" y="70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5" y="72"/>
                  </a:lnTo>
                  <a:lnTo>
                    <a:pt x="24" y="72"/>
                  </a:lnTo>
                  <a:lnTo>
                    <a:pt x="23" y="73"/>
                  </a:lnTo>
                  <a:lnTo>
                    <a:pt x="21" y="73"/>
                  </a:lnTo>
                  <a:lnTo>
                    <a:pt x="20" y="74"/>
                  </a:lnTo>
                  <a:lnTo>
                    <a:pt x="19" y="75"/>
                  </a:lnTo>
                  <a:lnTo>
                    <a:pt x="18" y="76"/>
                  </a:lnTo>
                  <a:lnTo>
                    <a:pt x="16" y="77"/>
                  </a:lnTo>
                  <a:lnTo>
                    <a:pt x="15" y="78"/>
                  </a:lnTo>
                  <a:lnTo>
                    <a:pt x="13" y="79"/>
                  </a:lnTo>
                  <a:lnTo>
                    <a:pt x="12" y="81"/>
                  </a:lnTo>
                  <a:lnTo>
                    <a:pt x="11" y="82"/>
                  </a:lnTo>
                  <a:lnTo>
                    <a:pt x="10" y="84"/>
                  </a:lnTo>
                  <a:lnTo>
                    <a:pt x="9" y="86"/>
                  </a:lnTo>
                  <a:lnTo>
                    <a:pt x="8" y="88"/>
                  </a:lnTo>
                  <a:lnTo>
                    <a:pt x="7" y="90"/>
                  </a:lnTo>
                  <a:lnTo>
                    <a:pt x="6" y="93"/>
                  </a:lnTo>
                  <a:lnTo>
                    <a:pt x="5" y="95"/>
                  </a:lnTo>
                  <a:lnTo>
                    <a:pt x="4" y="97"/>
                  </a:lnTo>
                  <a:lnTo>
                    <a:pt x="4" y="100"/>
                  </a:lnTo>
                  <a:lnTo>
                    <a:pt x="3" y="102"/>
                  </a:lnTo>
                  <a:lnTo>
                    <a:pt x="2" y="104"/>
                  </a:lnTo>
                  <a:lnTo>
                    <a:pt x="1" y="106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0" y="111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5"/>
                  </a:lnTo>
                  <a:lnTo>
                    <a:pt x="1" y="117"/>
                  </a:lnTo>
                  <a:lnTo>
                    <a:pt x="2" y="119"/>
                  </a:lnTo>
                  <a:lnTo>
                    <a:pt x="3" y="122"/>
                  </a:lnTo>
                  <a:lnTo>
                    <a:pt x="3" y="125"/>
                  </a:lnTo>
                  <a:lnTo>
                    <a:pt x="4" y="128"/>
                  </a:lnTo>
                  <a:lnTo>
                    <a:pt x="5" y="132"/>
                  </a:lnTo>
                  <a:lnTo>
                    <a:pt x="6" y="136"/>
                  </a:lnTo>
                  <a:lnTo>
                    <a:pt x="7" y="139"/>
                  </a:lnTo>
                  <a:lnTo>
                    <a:pt x="8" y="143"/>
                  </a:lnTo>
                  <a:lnTo>
                    <a:pt x="10" y="147"/>
                  </a:lnTo>
                  <a:lnTo>
                    <a:pt x="11" y="151"/>
                  </a:lnTo>
                  <a:lnTo>
                    <a:pt x="12" y="154"/>
                  </a:lnTo>
                  <a:lnTo>
                    <a:pt x="14" y="158"/>
                  </a:lnTo>
                  <a:lnTo>
                    <a:pt x="14" y="157"/>
                  </a:lnTo>
                  <a:lnTo>
                    <a:pt x="15" y="155"/>
                  </a:lnTo>
                  <a:lnTo>
                    <a:pt x="16" y="154"/>
                  </a:lnTo>
                  <a:lnTo>
                    <a:pt x="17" y="153"/>
                  </a:lnTo>
                  <a:lnTo>
                    <a:pt x="18" y="152"/>
                  </a:lnTo>
                  <a:lnTo>
                    <a:pt x="18" y="151"/>
                  </a:lnTo>
                  <a:lnTo>
                    <a:pt x="19" y="149"/>
                  </a:lnTo>
                  <a:lnTo>
                    <a:pt x="20" y="148"/>
                  </a:lnTo>
                  <a:lnTo>
                    <a:pt x="20" y="147"/>
                  </a:lnTo>
                  <a:lnTo>
                    <a:pt x="21" y="145"/>
                  </a:lnTo>
                  <a:lnTo>
                    <a:pt x="21" y="144"/>
                  </a:lnTo>
                  <a:lnTo>
                    <a:pt x="22" y="143"/>
                  </a:lnTo>
                  <a:lnTo>
                    <a:pt x="22" y="142"/>
                  </a:lnTo>
                  <a:lnTo>
                    <a:pt x="23" y="140"/>
                  </a:lnTo>
                  <a:lnTo>
                    <a:pt x="24" y="139"/>
                  </a:lnTo>
                  <a:lnTo>
                    <a:pt x="24" y="137"/>
                  </a:lnTo>
                  <a:lnTo>
                    <a:pt x="25" y="140"/>
                  </a:lnTo>
                  <a:lnTo>
                    <a:pt x="26" y="144"/>
                  </a:lnTo>
                  <a:lnTo>
                    <a:pt x="27" y="148"/>
                  </a:lnTo>
                  <a:lnTo>
                    <a:pt x="28" y="152"/>
                  </a:lnTo>
                  <a:lnTo>
                    <a:pt x="29" y="157"/>
                  </a:lnTo>
                  <a:lnTo>
                    <a:pt x="30" y="161"/>
                  </a:lnTo>
                  <a:lnTo>
                    <a:pt x="32" y="166"/>
                  </a:lnTo>
                  <a:lnTo>
                    <a:pt x="33" y="171"/>
                  </a:lnTo>
                  <a:lnTo>
                    <a:pt x="35" y="175"/>
                  </a:lnTo>
                  <a:lnTo>
                    <a:pt x="36" y="180"/>
                  </a:lnTo>
                  <a:lnTo>
                    <a:pt x="37" y="185"/>
                  </a:lnTo>
                  <a:lnTo>
                    <a:pt x="39" y="189"/>
                  </a:lnTo>
                  <a:lnTo>
                    <a:pt x="40" y="193"/>
                  </a:lnTo>
                  <a:lnTo>
                    <a:pt x="41" y="197"/>
                  </a:lnTo>
                  <a:lnTo>
                    <a:pt x="43" y="201"/>
                  </a:lnTo>
                  <a:lnTo>
                    <a:pt x="44" y="204"/>
                  </a:lnTo>
                  <a:lnTo>
                    <a:pt x="44" y="206"/>
                  </a:lnTo>
                  <a:lnTo>
                    <a:pt x="44" y="207"/>
                  </a:lnTo>
                  <a:lnTo>
                    <a:pt x="45" y="209"/>
                  </a:lnTo>
                  <a:lnTo>
                    <a:pt x="45" y="211"/>
                  </a:lnTo>
                  <a:lnTo>
                    <a:pt x="45" y="213"/>
                  </a:lnTo>
                  <a:lnTo>
                    <a:pt x="45" y="215"/>
                  </a:lnTo>
                  <a:lnTo>
                    <a:pt x="45" y="217"/>
                  </a:lnTo>
                  <a:lnTo>
                    <a:pt x="45" y="218"/>
                  </a:lnTo>
                  <a:lnTo>
                    <a:pt x="44" y="221"/>
                  </a:lnTo>
                  <a:lnTo>
                    <a:pt x="44" y="222"/>
                  </a:lnTo>
                  <a:lnTo>
                    <a:pt x="44" y="224"/>
                  </a:lnTo>
                  <a:lnTo>
                    <a:pt x="44" y="226"/>
                  </a:lnTo>
                  <a:lnTo>
                    <a:pt x="44" y="228"/>
                  </a:lnTo>
                  <a:lnTo>
                    <a:pt x="45" y="230"/>
                  </a:lnTo>
                  <a:lnTo>
                    <a:pt x="45" y="232"/>
                  </a:lnTo>
                  <a:lnTo>
                    <a:pt x="46" y="234"/>
                  </a:lnTo>
                  <a:lnTo>
                    <a:pt x="46" y="237"/>
                  </a:lnTo>
                  <a:lnTo>
                    <a:pt x="47" y="240"/>
                  </a:lnTo>
                  <a:lnTo>
                    <a:pt x="48" y="243"/>
                  </a:lnTo>
                  <a:lnTo>
                    <a:pt x="48" y="246"/>
                  </a:lnTo>
                  <a:lnTo>
                    <a:pt x="49" y="249"/>
                  </a:lnTo>
                  <a:lnTo>
                    <a:pt x="49" y="252"/>
                  </a:lnTo>
                  <a:lnTo>
                    <a:pt x="50" y="254"/>
                  </a:lnTo>
                  <a:lnTo>
                    <a:pt x="50" y="256"/>
                  </a:lnTo>
                  <a:lnTo>
                    <a:pt x="51" y="258"/>
                  </a:lnTo>
                  <a:lnTo>
                    <a:pt x="51" y="261"/>
                  </a:lnTo>
                  <a:lnTo>
                    <a:pt x="52" y="262"/>
                  </a:lnTo>
                  <a:lnTo>
                    <a:pt x="52" y="264"/>
                  </a:lnTo>
                  <a:lnTo>
                    <a:pt x="52" y="265"/>
                  </a:lnTo>
                  <a:lnTo>
                    <a:pt x="53" y="266"/>
                  </a:lnTo>
                  <a:lnTo>
                    <a:pt x="54" y="266"/>
                  </a:lnTo>
                  <a:lnTo>
                    <a:pt x="55" y="266"/>
                  </a:lnTo>
                  <a:lnTo>
                    <a:pt x="56" y="266"/>
                  </a:lnTo>
                  <a:lnTo>
                    <a:pt x="57" y="265"/>
                  </a:lnTo>
                  <a:lnTo>
                    <a:pt x="58" y="265"/>
                  </a:lnTo>
                  <a:lnTo>
                    <a:pt x="60" y="265"/>
                  </a:lnTo>
                  <a:lnTo>
                    <a:pt x="62" y="264"/>
                  </a:lnTo>
                  <a:lnTo>
                    <a:pt x="64" y="264"/>
                  </a:lnTo>
                  <a:lnTo>
                    <a:pt x="65" y="264"/>
                  </a:lnTo>
                  <a:lnTo>
                    <a:pt x="68" y="264"/>
                  </a:lnTo>
                  <a:lnTo>
                    <a:pt x="70" y="263"/>
                  </a:lnTo>
                  <a:lnTo>
                    <a:pt x="72" y="263"/>
                  </a:lnTo>
                  <a:lnTo>
                    <a:pt x="74" y="262"/>
                  </a:lnTo>
                  <a:lnTo>
                    <a:pt x="76" y="262"/>
                  </a:lnTo>
                  <a:lnTo>
                    <a:pt x="77" y="262"/>
                  </a:lnTo>
                  <a:lnTo>
                    <a:pt x="78" y="261"/>
                  </a:lnTo>
                  <a:lnTo>
                    <a:pt x="80" y="261"/>
                  </a:lnTo>
                  <a:lnTo>
                    <a:pt x="81" y="261"/>
                  </a:lnTo>
                  <a:lnTo>
                    <a:pt x="82" y="261"/>
                  </a:lnTo>
                  <a:lnTo>
                    <a:pt x="84" y="260"/>
                  </a:lnTo>
                  <a:lnTo>
                    <a:pt x="85" y="260"/>
                  </a:lnTo>
                  <a:lnTo>
                    <a:pt x="86" y="260"/>
                  </a:lnTo>
                  <a:lnTo>
                    <a:pt x="88" y="259"/>
                  </a:lnTo>
                  <a:lnTo>
                    <a:pt x="89" y="259"/>
                  </a:lnTo>
                  <a:lnTo>
                    <a:pt x="91" y="258"/>
                  </a:lnTo>
                  <a:lnTo>
                    <a:pt x="93" y="258"/>
                  </a:lnTo>
                  <a:lnTo>
                    <a:pt x="94" y="258"/>
                  </a:lnTo>
                  <a:lnTo>
                    <a:pt x="97" y="257"/>
                  </a:lnTo>
                  <a:lnTo>
                    <a:pt x="99" y="257"/>
                  </a:lnTo>
                  <a:lnTo>
                    <a:pt x="102" y="257"/>
                  </a:lnTo>
                  <a:lnTo>
                    <a:pt x="108" y="256"/>
                  </a:lnTo>
                  <a:lnTo>
                    <a:pt x="115" y="255"/>
                  </a:lnTo>
                  <a:lnTo>
                    <a:pt x="122" y="254"/>
                  </a:lnTo>
                  <a:lnTo>
                    <a:pt x="130" y="253"/>
                  </a:lnTo>
                  <a:lnTo>
                    <a:pt x="137" y="252"/>
                  </a:lnTo>
                  <a:lnTo>
                    <a:pt x="144" y="251"/>
                  </a:lnTo>
                  <a:lnTo>
                    <a:pt x="151" y="250"/>
                  </a:lnTo>
                  <a:lnTo>
                    <a:pt x="158" y="249"/>
                  </a:lnTo>
                  <a:lnTo>
                    <a:pt x="164" y="248"/>
                  </a:lnTo>
                  <a:lnTo>
                    <a:pt x="170" y="248"/>
                  </a:lnTo>
                  <a:lnTo>
                    <a:pt x="175" y="247"/>
                  </a:lnTo>
                  <a:lnTo>
                    <a:pt x="180" y="247"/>
                  </a:lnTo>
                  <a:lnTo>
                    <a:pt x="184" y="246"/>
                  </a:lnTo>
                  <a:lnTo>
                    <a:pt x="186" y="246"/>
                  </a:lnTo>
                  <a:lnTo>
                    <a:pt x="188" y="246"/>
                  </a:lnTo>
                  <a:lnTo>
                    <a:pt x="189" y="246"/>
                  </a:lnTo>
                  <a:lnTo>
                    <a:pt x="189" y="245"/>
                  </a:lnTo>
                  <a:lnTo>
                    <a:pt x="189" y="244"/>
                  </a:lnTo>
                  <a:lnTo>
                    <a:pt x="189" y="242"/>
                  </a:lnTo>
                  <a:lnTo>
                    <a:pt x="189" y="240"/>
                  </a:lnTo>
                  <a:lnTo>
                    <a:pt x="189" y="238"/>
                  </a:lnTo>
                  <a:lnTo>
                    <a:pt x="189" y="234"/>
                  </a:lnTo>
                  <a:lnTo>
                    <a:pt x="189" y="231"/>
                  </a:lnTo>
                  <a:lnTo>
                    <a:pt x="189" y="227"/>
                  </a:lnTo>
                  <a:lnTo>
                    <a:pt x="189" y="223"/>
                  </a:lnTo>
                  <a:lnTo>
                    <a:pt x="189" y="218"/>
                  </a:lnTo>
                  <a:lnTo>
                    <a:pt x="189" y="214"/>
                  </a:lnTo>
                  <a:lnTo>
                    <a:pt x="188" y="209"/>
                  </a:lnTo>
                  <a:lnTo>
                    <a:pt x="188" y="204"/>
                  </a:lnTo>
                  <a:lnTo>
                    <a:pt x="187" y="199"/>
                  </a:lnTo>
                  <a:lnTo>
                    <a:pt x="186" y="193"/>
                  </a:lnTo>
                  <a:lnTo>
                    <a:pt x="185" y="189"/>
                  </a:lnTo>
                  <a:lnTo>
                    <a:pt x="184" y="183"/>
                  </a:lnTo>
                  <a:lnTo>
                    <a:pt x="182" y="178"/>
                  </a:lnTo>
                  <a:lnTo>
                    <a:pt x="181" y="173"/>
                  </a:lnTo>
                  <a:lnTo>
                    <a:pt x="179" y="168"/>
                  </a:lnTo>
                  <a:lnTo>
                    <a:pt x="177" y="163"/>
                  </a:lnTo>
                  <a:lnTo>
                    <a:pt x="175" y="158"/>
                  </a:lnTo>
                  <a:lnTo>
                    <a:pt x="173" y="153"/>
                  </a:lnTo>
                  <a:lnTo>
                    <a:pt x="171" y="148"/>
                  </a:lnTo>
                  <a:lnTo>
                    <a:pt x="169" y="143"/>
                  </a:lnTo>
                  <a:lnTo>
                    <a:pt x="167" y="138"/>
                  </a:lnTo>
                  <a:lnTo>
                    <a:pt x="165" y="134"/>
                  </a:lnTo>
                  <a:lnTo>
                    <a:pt x="163" y="129"/>
                  </a:lnTo>
                  <a:lnTo>
                    <a:pt x="161" y="124"/>
                  </a:lnTo>
                  <a:lnTo>
                    <a:pt x="158" y="120"/>
                  </a:lnTo>
                  <a:lnTo>
                    <a:pt x="157" y="115"/>
                  </a:lnTo>
                  <a:lnTo>
                    <a:pt x="155" y="111"/>
                  </a:lnTo>
                  <a:lnTo>
                    <a:pt x="153" y="106"/>
                  </a:lnTo>
                  <a:lnTo>
                    <a:pt x="152" y="101"/>
                  </a:lnTo>
                  <a:lnTo>
                    <a:pt x="150" y="96"/>
                  </a:lnTo>
                  <a:lnTo>
                    <a:pt x="149" y="92"/>
                  </a:lnTo>
                  <a:lnTo>
                    <a:pt x="148" y="88"/>
                  </a:lnTo>
                  <a:lnTo>
                    <a:pt x="147" y="84"/>
                  </a:lnTo>
                  <a:lnTo>
                    <a:pt x="146" y="80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3" y="71"/>
                  </a:lnTo>
                  <a:lnTo>
                    <a:pt x="142" y="68"/>
                  </a:lnTo>
                  <a:lnTo>
                    <a:pt x="142" y="66"/>
                  </a:lnTo>
                  <a:lnTo>
                    <a:pt x="142" y="64"/>
                  </a:lnTo>
                  <a:lnTo>
                    <a:pt x="142" y="63"/>
                  </a:lnTo>
                  <a:lnTo>
                    <a:pt x="121" y="58"/>
                  </a:lnTo>
                  <a:lnTo>
                    <a:pt x="128" y="33"/>
                  </a:lnTo>
                  <a:lnTo>
                    <a:pt x="125" y="27"/>
                  </a:lnTo>
                  <a:lnTo>
                    <a:pt x="122" y="20"/>
                  </a:lnTo>
                  <a:lnTo>
                    <a:pt x="128" y="16"/>
                  </a:lnTo>
                  <a:lnTo>
                    <a:pt x="127" y="10"/>
                  </a:lnTo>
                  <a:lnTo>
                    <a:pt x="118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0C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1" name="Freeform 232"/>
            <p:cNvSpPr>
              <a:spLocks/>
            </p:cNvSpPr>
            <p:nvPr/>
          </p:nvSpPr>
          <p:spPr bwMode="auto">
            <a:xfrm>
              <a:off x="4549" y="2249"/>
              <a:ext cx="103" cy="118"/>
            </a:xfrm>
            <a:custGeom>
              <a:avLst/>
              <a:gdLst>
                <a:gd name="T0" fmla="*/ 103 w 103"/>
                <a:gd name="T1" fmla="*/ 45 h 118"/>
                <a:gd name="T2" fmla="*/ 101 w 103"/>
                <a:gd name="T3" fmla="*/ 49 h 118"/>
                <a:gd name="T4" fmla="*/ 92 w 103"/>
                <a:gd name="T5" fmla="*/ 53 h 118"/>
                <a:gd name="T6" fmla="*/ 84 w 103"/>
                <a:gd name="T7" fmla="*/ 56 h 118"/>
                <a:gd name="T8" fmla="*/ 76 w 103"/>
                <a:gd name="T9" fmla="*/ 63 h 118"/>
                <a:gd name="T10" fmla="*/ 71 w 103"/>
                <a:gd name="T11" fmla="*/ 71 h 118"/>
                <a:gd name="T12" fmla="*/ 57 w 103"/>
                <a:gd name="T13" fmla="*/ 82 h 118"/>
                <a:gd name="T14" fmla="*/ 35 w 103"/>
                <a:gd name="T15" fmla="*/ 95 h 118"/>
                <a:gd name="T16" fmla="*/ 10 w 103"/>
                <a:gd name="T17" fmla="*/ 118 h 118"/>
                <a:gd name="T18" fmla="*/ 3 w 103"/>
                <a:gd name="T19" fmla="*/ 91 h 118"/>
                <a:gd name="T20" fmla="*/ 13 w 103"/>
                <a:gd name="T21" fmla="*/ 87 h 118"/>
                <a:gd name="T22" fmla="*/ 12 w 103"/>
                <a:gd name="T23" fmla="*/ 87 h 118"/>
                <a:gd name="T24" fmla="*/ 12 w 103"/>
                <a:gd name="T25" fmla="*/ 86 h 118"/>
                <a:gd name="T26" fmla="*/ 12 w 103"/>
                <a:gd name="T27" fmla="*/ 85 h 118"/>
                <a:gd name="T28" fmla="*/ 12 w 103"/>
                <a:gd name="T29" fmla="*/ 83 h 118"/>
                <a:gd name="T30" fmla="*/ 12 w 103"/>
                <a:gd name="T31" fmla="*/ 82 h 118"/>
                <a:gd name="T32" fmla="*/ 12 w 103"/>
                <a:gd name="T33" fmla="*/ 81 h 118"/>
                <a:gd name="T34" fmla="*/ 12 w 103"/>
                <a:gd name="T35" fmla="*/ 80 h 118"/>
                <a:gd name="T36" fmla="*/ 12 w 103"/>
                <a:gd name="T37" fmla="*/ 80 h 118"/>
                <a:gd name="T38" fmla="*/ 12 w 103"/>
                <a:gd name="T39" fmla="*/ 79 h 118"/>
                <a:gd name="T40" fmla="*/ 13 w 103"/>
                <a:gd name="T41" fmla="*/ 77 h 118"/>
                <a:gd name="T42" fmla="*/ 13 w 103"/>
                <a:gd name="T43" fmla="*/ 76 h 118"/>
                <a:gd name="T44" fmla="*/ 14 w 103"/>
                <a:gd name="T45" fmla="*/ 75 h 118"/>
                <a:gd name="T46" fmla="*/ 14 w 103"/>
                <a:gd name="T47" fmla="*/ 73 h 118"/>
                <a:gd name="T48" fmla="*/ 15 w 103"/>
                <a:gd name="T49" fmla="*/ 72 h 118"/>
                <a:gd name="T50" fmla="*/ 16 w 103"/>
                <a:gd name="T51" fmla="*/ 71 h 118"/>
                <a:gd name="T52" fmla="*/ 17 w 103"/>
                <a:gd name="T53" fmla="*/ 69 h 118"/>
                <a:gd name="T54" fmla="*/ 17 w 103"/>
                <a:gd name="T55" fmla="*/ 68 h 118"/>
                <a:gd name="T56" fmla="*/ 18 w 103"/>
                <a:gd name="T57" fmla="*/ 67 h 118"/>
                <a:gd name="T58" fmla="*/ 19 w 103"/>
                <a:gd name="T59" fmla="*/ 66 h 118"/>
                <a:gd name="T60" fmla="*/ 20 w 103"/>
                <a:gd name="T61" fmla="*/ 65 h 118"/>
                <a:gd name="T62" fmla="*/ 21 w 103"/>
                <a:gd name="T63" fmla="*/ 64 h 118"/>
                <a:gd name="T64" fmla="*/ 21 w 103"/>
                <a:gd name="T65" fmla="*/ 63 h 118"/>
                <a:gd name="T66" fmla="*/ 22 w 103"/>
                <a:gd name="T67" fmla="*/ 62 h 118"/>
                <a:gd name="T68" fmla="*/ 23 w 103"/>
                <a:gd name="T69" fmla="*/ 61 h 118"/>
                <a:gd name="T70" fmla="*/ 24 w 103"/>
                <a:gd name="T71" fmla="*/ 60 h 118"/>
                <a:gd name="T72" fmla="*/ 24 w 103"/>
                <a:gd name="T73" fmla="*/ 60 h 118"/>
                <a:gd name="T74" fmla="*/ 30 w 103"/>
                <a:gd name="T75" fmla="*/ 59 h 118"/>
                <a:gd name="T76" fmla="*/ 24 w 103"/>
                <a:gd name="T77" fmla="*/ 53 h 118"/>
                <a:gd name="T78" fmla="*/ 16 w 103"/>
                <a:gd name="T79" fmla="*/ 52 h 118"/>
                <a:gd name="T80" fmla="*/ 4 w 103"/>
                <a:gd name="T81" fmla="*/ 51 h 118"/>
                <a:gd name="T82" fmla="*/ 4 w 103"/>
                <a:gd name="T83" fmla="*/ 47 h 118"/>
                <a:gd name="T84" fmla="*/ 4 w 103"/>
                <a:gd name="T85" fmla="*/ 44 h 118"/>
                <a:gd name="T86" fmla="*/ 0 w 103"/>
                <a:gd name="T87" fmla="*/ 40 h 118"/>
                <a:gd name="T88" fmla="*/ 2 w 103"/>
                <a:gd name="T89" fmla="*/ 34 h 118"/>
                <a:gd name="T90" fmla="*/ 20 w 103"/>
                <a:gd name="T91" fmla="*/ 32 h 118"/>
                <a:gd name="T92" fmla="*/ 18 w 103"/>
                <a:gd name="T93" fmla="*/ 24 h 118"/>
                <a:gd name="T94" fmla="*/ 24 w 103"/>
                <a:gd name="T95" fmla="*/ 20 h 118"/>
                <a:gd name="T96" fmla="*/ 30 w 103"/>
                <a:gd name="T97" fmla="*/ 21 h 118"/>
                <a:gd name="T98" fmla="*/ 48 w 103"/>
                <a:gd name="T99" fmla="*/ 30 h 118"/>
                <a:gd name="T100" fmla="*/ 60 w 103"/>
                <a:gd name="T101" fmla="*/ 36 h 118"/>
                <a:gd name="T102" fmla="*/ 63 w 103"/>
                <a:gd name="T103" fmla="*/ 30 h 118"/>
                <a:gd name="T104" fmla="*/ 61 w 103"/>
                <a:gd name="T105" fmla="*/ 20 h 118"/>
                <a:gd name="T106" fmla="*/ 53 w 103"/>
                <a:gd name="T107" fmla="*/ 10 h 118"/>
                <a:gd name="T108" fmla="*/ 53 w 103"/>
                <a:gd name="T109" fmla="*/ 3 h 118"/>
                <a:gd name="T110" fmla="*/ 57 w 103"/>
                <a:gd name="T111" fmla="*/ 0 h 118"/>
                <a:gd name="T112" fmla="*/ 63 w 103"/>
                <a:gd name="T113" fmla="*/ 5 h 118"/>
                <a:gd name="T114" fmla="*/ 75 w 103"/>
                <a:gd name="T115" fmla="*/ 21 h 118"/>
                <a:gd name="T116" fmla="*/ 78 w 103"/>
                <a:gd name="T117" fmla="*/ 30 h 118"/>
                <a:gd name="T118" fmla="*/ 77 w 103"/>
                <a:gd name="T119" fmla="*/ 47 h 118"/>
                <a:gd name="T120" fmla="*/ 103 w 103"/>
                <a:gd name="T121" fmla="*/ 45 h 118"/>
                <a:gd name="T122" fmla="*/ 103 w 103"/>
                <a:gd name="T123" fmla="*/ 45 h 1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3"/>
                <a:gd name="T187" fmla="*/ 0 h 118"/>
                <a:gd name="T188" fmla="*/ 103 w 103"/>
                <a:gd name="T189" fmla="*/ 118 h 1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3" h="118">
                  <a:moveTo>
                    <a:pt x="103" y="45"/>
                  </a:moveTo>
                  <a:lnTo>
                    <a:pt x="101" y="49"/>
                  </a:lnTo>
                  <a:lnTo>
                    <a:pt x="92" y="53"/>
                  </a:lnTo>
                  <a:lnTo>
                    <a:pt x="84" y="56"/>
                  </a:lnTo>
                  <a:lnTo>
                    <a:pt x="76" y="63"/>
                  </a:lnTo>
                  <a:lnTo>
                    <a:pt x="71" y="71"/>
                  </a:lnTo>
                  <a:lnTo>
                    <a:pt x="57" y="82"/>
                  </a:lnTo>
                  <a:lnTo>
                    <a:pt x="35" y="95"/>
                  </a:lnTo>
                  <a:lnTo>
                    <a:pt x="10" y="118"/>
                  </a:lnTo>
                  <a:lnTo>
                    <a:pt x="3" y="91"/>
                  </a:lnTo>
                  <a:lnTo>
                    <a:pt x="13" y="87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2" y="85"/>
                  </a:lnTo>
                  <a:lnTo>
                    <a:pt x="12" y="83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2" y="80"/>
                  </a:lnTo>
                  <a:lnTo>
                    <a:pt x="12" y="79"/>
                  </a:lnTo>
                  <a:lnTo>
                    <a:pt x="13" y="77"/>
                  </a:lnTo>
                  <a:lnTo>
                    <a:pt x="13" y="76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5" y="72"/>
                  </a:lnTo>
                  <a:lnTo>
                    <a:pt x="16" y="71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7"/>
                  </a:lnTo>
                  <a:lnTo>
                    <a:pt x="19" y="66"/>
                  </a:lnTo>
                  <a:lnTo>
                    <a:pt x="20" y="65"/>
                  </a:lnTo>
                  <a:lnTo>
                    <a:pt x="21" y="64"/>
                  </a:lnTo>
                  <a:lnTo>
                    <a:pt x="21" y="63"/>
                  </a:lnTo>
                  <a:lnTo>
                    <a:pt x="22" y="62"/>
                  </a:lnTo>
                  <a:lnTo>
                    <a:pt x="23" y="61"/>
                  </a:lnTo>
                  <a:lnTo>
                    <a:pt x="24" y="60"/>
                  </a:lnTo>
                  <a:lnTo>
                    <a:pt x="30" y="59"/>
                  </a:lnTo>
                  <a:lnTo>
                    <a:pt x="24" y="53"/>
                  </a:lnTo>
                  <a:lnTo>
                    <a:pt x="16" y="52"/>
                  </a:lnTo>
                  <a:lnTo>
                    <a:pt x="4" y="51"/>
                  </a:lnTo>
                  <a:lnTo>
                    <a:pt x="4" y="47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2" y="34"/>
                  </a:lnTo>
                  <a:lnTo>
                    <a:pt x="20" y="32"/>
                  </a:lnTo>
                  <a:lnTo>
                    <a:pt x="18" y="24"/>
                  </a:lnTo>
                  <a:lnTo>
                    <a:pt x="24" y="20"/>
                  </a:lnTo>
                  <a:lnTo>
                    <a:pt x="30" y="21"/>
                  </a:lnTo>
                  <a:lnTo>
                    <a:pt x="48" y="30"/>
                  </a:lnTo>
                  <a:lnTo>
                    <a:pt x="60" y="36"/>
                  </a:lnTo>
                  <a:lnTo>
                    <a:pt x="63" y="30"/>
                  </a:lnTo>
                  <a:lnTo>
                    <a:pt x="61" y="20"/>
                  </a:lnTo>
                  <a:lnTo>
                    <a:pt x="53" y="10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3" y="5"/>
                  </a:lnTo>
                  <a:lnTo>
                    <a:pt x="75" y="21"/>
                  </a:lnTo>
                  <a:lnTo>
                    <a:pt x="78" y="30"/>
                  </a:lnTo>
                  <a:lnTo>
                    <a:pt x="77" y="47"/>
                  </a:lnTo>
                  <a:lnTo>
                    <a:pt x="103" y="45"/>
                  </a:lnTo>
                  <a:close/>
                </a:path>
              </a:pathLst>
            </a:custGeom>
            <a:solidFill>
              <a:srgbClr val="C7695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2" name="Freeform 233"/>
            <p:cNvSpPr>
              <a:spLocks/>
            </p:cNvSpPr>
            <p:nvPr/>
          </p:nvSpPr>
          <p:spPr bwMode="auto">
            <a:xfrm>
              <a:off x="4567" y="2275"/>
              <a:ext cx="35" cy="34"/>
            </a:xfrm>
            <a:custGeom>
              <a:avLst/>
              <a:gdLst>
                <a:gd name="T0" fmla="*/ 0 w 35"/>
                <a:gd name="T1" fmla="*/ 0 h 34"/>
                <a:gd name="T2" fmla="*/ 12 w 35"/>
                <a:gd name="T3" fmla="*/ 4 h 34"/>
                <a:gd name="T4" fmla="*/ 29 w 35"/>
                <a:gd name="T5" fmla="*/ 14 h 34"/>
                <a:gd name="T6" fmla="*/ 35 w 35"/>
                <a:gd name="T7" fmla="*/ 25 h 34"/>
                <a:gd name="T8" fmla="*/ 29 w 35"/>
                <a:gd name="T9" fmla="*/ 34 h 34"/>
                <a:gd name="T10" fmla="*/ 26 w 35"/>
                <a:gd name="T11" fmla="*/ 18 h 34"/>
                <a:gd name="T12" fmla="*/ 10 w 35"/>
                <a:gd name="T13" fmla="*/ 8 h 34"/>
                <a:gd name="T14" fmla="*/ 2 w 35"/>
                <a:gd name="T15" fmla="*/ 6 h 34"/>
                <a:gd name="T16" fmla="*/ 0 w 35"/>
                <a:gd name="T17" fmla="*/ 2 h 34"/>
                <a:gd name="T18" fmla="*/ 0 w 35"/>
                <a:gd name="T19" fmla="*/ 0 h 34"/>
                <a:gd name="T20" fmla="*/ 0 w 35"/>
                <a:gd name="T21" fmla="*/ 0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"/>
                <a:gd name="T34" fmla="*/ 0 h 34"/>
                <a:gd name="T35" fmla="*/ 35 w 35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" h="34">
                  <a:moveTo>
                    <a:pt x="0" y="0"/>
                  </a:moveTo>
                  <a:lnTo>
                    <a:pt x="12" y="4"/>
                  </a:lnTo>
                  <a:lnTo>
                    <a:pt x="29" y="14"/>
                  </a:lnTo>
                  <a:lnTo>
                    <a:pt x="35" y="25"/>
                  </a:lnTo>
                  <a:lnTo>
                    <a:pt x="29" y="34"/>
                  </a:lnTo>
                  <a:lnTo>
                    <a:pt x="26" y="18"/>
                  </a:lnTo>
                  <a:lnTo>
                    <a:pt x="10" y="8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3" name="Freeform 234"/>
            <p:cNvSpPr>
              <a:spLocks/>
            </p:cNvSpPr>
            <p:nvPr/>
          </p:nvSpPr>
          <p:spPr bwMode="auto">
            <a:xfrm>
              <a:off x="4550" y="2286"/>
              <a:ext cx="28" cy="8"/>
            </a:xfrm>
            <a:custGeom>
              <a:avLst/>
              <a:gdLst>
                <a:gd name="T0" fmla="*/ 0 w 28"/>
                <a:gd name="T1" fmla="*/ 2 h 8"/>
                <a:gd name="T2" fmla="*/ 6 w 28"/>
                <a:gd name="T3" fmla="*/ 0 h 8"/>
                <a:gd name="T4" fmla="*/ 20 w 28"/>
                <a:gd name="T5" fmla="*/ 1 h 8"/>
                <a:gd name="T6" fmla="*/ 28 w 28"/>
                <a:gd name="T7" fmla="*/ 7 h 8"/>
                <a:gd name="T8" fmla="*/ 17 w 28"/>
                <a:gd name="T9" fmla="*/ 4 h 8"/>
                <a:gd name="T10" fmla="*/ 5 w 28"/>
                <a:gd name="T11" fmla="*/ 5 h 8"/>
                <a:gd name="T12" fmla="*/ 2 w 28"/>
                <a:gd name="T13" fmla="*/ 8 h 8"/>
                <a:gd name="T14" fmla="*/ 0 w 28"/>
                <a:gd name="T15" fmla="*/ 2 h 8"/>
                <a:gd name="T16" fmla="*/ 0 w 28"/>
                <a:gd name="T17" fmla="*/ 2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8"/>
                <a:gd name="T29" fmla="*/ 28 w 28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8">
                  <a:moveTo>
                    <a:pt x="0" y="2"/>
                  </a:moveTo>
                  <a:lnTo>
                    <a:pt x="6" y="0"/>
                  </a:lnTo>
                  <a:lnTo>
                    <a:pt x="20" y="1"/>
                  </a:lnTo>
                  <a:lnTo>
                    <a:pt x="28" y="7"/>
                  </a:lnTo>
                  <a:lnTo>
                    <a:pt x="17" y="4"/>
                  </a:lnTo>
                  <a:lnTo>
                    <a:pt x="5" y="5"/>
                  </a:lnTo>
                  <a:lnTo>
                    <a:pt x="2" y="8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4" name="Freeform 235"/>
            <p:cNvSpPr>
              <a:spLocks/>
            </p:cNvSpPr>
            <p:nvPr/>
          </p:nvSpPr>
          <p:spPr bwMode="auto">
            <a:xfrm>
              <a:off x="4553" y="2296"/>
              <a:ext cx="35" cy="62"/>
            </a:xfrm>
            <a:custGeom>
              <a:avLst/>
              <a:gdLst>
                <a:gd name="T0" fmla="*/ 1 w 35"/>
                <a:gd name="T1" fmla="*/ 3 h 62"/>
                <a:gd name="T2" fmla="*/ 10 w 35"/>
                <a:gd name="T3" fmla="*/ 4 h 62"/>
                <a:gd name="T4" fmla="*/ 20 w 35"/>
                <a:gd name="T5" fmla="*/ 8 h 62"/>
                <a:gd name="T6" fmla="*/ 24 w 35"/>
                <a:gd name="T7" fmla="*/ 12 h 62"/>
                <a:gd name="T8" fmla="*/ 27 w 35"/>
                <a:gd name="T9" fmla="*/ 17 h 62"/>
                <a:gd name="T10" fmla="*/ 21 w 35"/>
                <a:gd name="T11" fmla="*/ 18 h 62"/>
                <a:gd name="T12" fmla="*/ 20 w 35"/>
                <a:gd name="T13" fmla="*/ 18 h 62"/>
                <a:gd name="T14" fmla="*/ 20 w 35"/>
                <a:gd name="T15" fmla="*/ 19 h 62"/>
                <a:gd name="T16" fmla="*/ 20 w 35"/>
                <a:gd name="T17" fmla="*/ 20 h 62"/>
                <a:gd name="T18" fmla="*/ 19 w 35"/>
                <a:gd name="T19" fmla="*/ 21 h 62"/>
                <a:gd name="T20" fmla="*/ 18 w 35"/>
                <a:gd name="T21" fmla="*/ 23 h 62"/>
                <a:gd name="T22" fmla="*/ 17 w 35"/>
                <a:gd name="T23" fmla="*/ 25 h 62"/>
                <a:gd name="T24" fmla="*/ 17 w 35"/>
                <a:gd name="T25" fmla="*/ 26 h 62"/>
                <a:gd name="T26" fmla="*/ 17 w 35"/>
                <a:gd name="T27" fmla="*/ 27 h 62"/>
                <a:gd name="T28" fmla="*/ 16 w 35"/>
                <a:gd name="T29" fmla="*/ 28 h 62"/>
                <a:gd name="T30" fmla="*/ 16 w 35"/>
                <a:gd name="T31" fmla="*/ 29 h 62"/>
                <a:gd name="T32" fmla="*/ 16 w 35"/>
                <a:gd name="T33" fmla="*/ 30 h 62"/>
                <a:gd name="T34" fmla="*/ 16 w 35"/>
                <a:gd name="T35" fmla="*/ 32 h 62"/>
                <a:gd name="T36" fmla="*/ 16 w 35"/>
                <a:gd name="T37" fmla="*/ 34 h 62"/>
                <a:gd name="T38" fmla="*/ 16 w 35"/>
                <a:gd name="T39" fmla="*/ 35 h 62"/>
                <a:gd name="T40" fmla="*/ 16 w 35"/>
                <a:gd name="T41" fmla="*/ 36 h 62"/>
                <a:gd name="T42" fmla="*/ 17 w 35"/>
                <a:gd name="T43" fmla="*/ 37 h 62"/>
                <a:gd name="T44" fmla="*/ 17 w 35"/>
                <a:gd name="T45" fmla="*/ 38 h 62"/>
                <a:gd name="T46" fmla="*/ 17 w 35"/>
                <a:gd name="T47" fmla="*/ 38 h 62"/>
                <a:gd name="T48" fmla="*/ 9 w 35"/>
                <a:gd name="T49" fmla="*/ 38 h 62"/>
                <a:gd name="T50" fmla="*/ 10 w 35"/>
                <a:gd name="T51" fmla="*/ 42 h 62"/>
                <a:gd name="T52" fmla="*/ 0 w 35"/>
                <a:gd name="T53" fmla="*/ 46 h 62"/>
                <a:gd name="T54" fmla="*/ 4 w 35"/>
                <a:gd name="T55" fmla="*/ 62 h 62"/>
                <a:gd name="T56" fmla="*/ 14 w 35"/>
                <a:gd name="T57" fmla="*/ 44 h 62"/>
                <a:gd name="T58" fmla="*/ 23 w 35"/>
                <a:gd name="T59" fmla="*/ 42 h 62"/>
                <a:gd name="T60" fmla="*/ 23 w 35"/>
                <a:gd name="T61" fmla="*/ 42 h 62"/>
                <a:gd name="T62" fmla="*/ 23 w 35"/>
                <a:gd name="T63" fmla="*/ 41 h 62"/>
                <a:gd name="T64" fmla="*/ 23 w 35"/>
                <a:gd name="T65" fmla="*/ 40 h 62"/>
                <a:gd name="T66" fmla="*/ 23 w 35"/>
                <a:gd name="T67" fmla="*/ 38 h 62"/>
                <a:gd name="T68" fmla="*/ 23 w 35"/>
                <a:gd name="T69" fmla="*/ 37 h 62"/>
                <a:gd name="T70" fmla="*/ 23 w 35"/>
                <a:gd name="T71" fmla="*/ 36 h 62"/>
                <a:gd name="T72" fmla="*/ 23 w 35"/>
                <a:gd name="T73" fmla="*/ 35 h 62"/>
                <a:gd name="T74" fmla="*/ 24 w 35"/>
                <a:gd name="T75" fmla="*/ 34 h 62"/>
                <a:gd name="T76" fmla="*/ 24 w 35"/>
                <a:gd name="T77" fmla="*/ 33 h 62"/>
                <a:gd name="T78" fmla="*/ 24 w 35"/>
                <a:gd name="T79" fmla="*/ 31 h 62"/>
                <a:gd name="T80" fmla="*/ 25 w 35"/>
                <a:gd name="T81" fmla="*/ 30 h 62"/>
                <a:gd name="T82" fmla="*/ 25 w 35"/>
                <a:gd name="T83" fmla="*/ 29 h 62"/>
                <a:gd name="T84" fmla="*/ 26 w 35"/>
                <a:gd name="T85" fmla="*/ 27 h 62"/>
                <a:gd name="T86" fmla="*/ 26 w 35"/>
                <a:gd name="T87" fmla="*/ 26 h 62"/>
                <a:gd name="T88" fmla="*/ 27 w 35"/>
                <a:gd name="T89" fmla="*/ 25 h 62"/>
                <a:gd name="T90" fmla="*/ 27 w 35"/>
                <a:gd name="T91" fmla="*/ 24 h 62"/>
                <a:gd name="T92" fmla="*/ 28 w 35"/>
                <a:gd name="T93" fmla="*/ 23 h 62"/>
                <a:gd name="T94" fmla="*/ 29 w 35"/>
                <a:gd name="T95" fmla="*/ 22 h 62"/>
                <a:gd name="T96" fmla="*/ 30 w 35"/>
                <a:gd name="T97" fmla="*/ 21 h 62"/>
                <a:gd name="T98" fmla="*/ 31 w 35"/>
                <a:gd name="T99" fmla="*/ 20 h 62"/>
                <a:gd name="T100" fmla="*/ 32 w 35"/>
                <a:gd name="T101" fmla="*/ 19 h 62"/>
                <a:gd name="T102" fmla="*/ 34 w 35"/>
                <a:gd name="T103" fmla="*/ 18 h 62"/>
                <a:gd name="T104" fmla="*/ 34 w 35"/>
                <a:gd name="T105" fmla="*/ 18 h 62"/>
                <a:gd name="T106" fmla="*/ 35 w 35"/>
                <a:gd name="T107" fmla="*/ 18 h 62"/>
                <a:gd name="T108" fmla="*/ 35 w 35"/>
                <a:gd name="T109" fmla="*/ 12 h 62"/>
                <a:gd name="T110" fmla="*/ 25 w 35"/>
                <a:gd name="T111" fmla="*/ 4 h 62"/>
                <a:gd name="T112" fmla="*/ 21 w 35"/>
                <a:gd name="T113" fmla="*/ 4 h 62"/>
                <a:gd name="T114" fmla="*/ 12 w 35"/>
                <a:gd name="T115" fmla="*/ 0 h 62"/>
                <a:gd name="T116" fmla="*/ 5 w 35"/>
                <a:gd name="T117" fmla="*/ 1 h 62"/>
                <a:gd name="T118" fmla="*/ 1 w 35"/>
                <a:gd name="T119" fmla="*/ 3 h 62"/>
                <a:gd name="T120" fmla="*/ 1 w 35"/>
                <a:gd name="T121" fmla="*/ 3 h 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5"/>
                <a:gd name="T184" fmla="*/ 0 h 62"/>
                <a:gd name="T185" fmla="*/ 35 w 35"/>
                <a:gd name="T186" fmla="*/ 62 h 6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5" h="62">
                  <a:moveTo>
                    <a:pt x="1" y="3"/>
                  </a:moveTo>
                  <a:lnTo>
                    <a:pt x="10" y="4"/>
                  </a:lnTo>
                  <a:lnTo>
                    <a:pt x="20" y="8"/>
                  </a:lnTo>
                  <a:lnTo>
                    <a:pt x="24" y="12"/>
                  </a:lnTo>
                  <a:lnTo>
                    <a:pt x="27" y="17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9"/>
                  </a:lnTo>
                  <a:lnTo>
                    <a:pt x="20" y="20"/>
                  </a:lnTo>
                  <a:lnTo>
                    <a:pt x="19" y="21"/>
                  </a:lnTo>
                  <a:lnTo>
                    <a:pt x="18" y="23"/>
                  </a:lnTo>
                  <a:lnTo>
                    <a:pt x="17" y="25"/>
                  </a:lnTo>
                  <a:lnTo>
                    <a:pt x="17" y="26"/>
                  </a:lnTo>
                  <a:lnTo>
                    <a:pt x="17" y="27"/>
                  </a:lnTo>
                  <a:lnTo>
                    <a:pt x="16" y="28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9" y="38"/>
                  </a:lnTo>
                  <a:lnTo>
                    <a:pt x="10" y="42"/>
                  </a:lnTo>
                  <a:lnTo>
                    <a:pt x="0" y="46"/>
                  </a:lnTo>
                  <a:lnTo>
                    <a:pt x="4" y="62"/>
                  </a:lnTo>
                  <a:lnTo>
                    <a:pt x="14" y="44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4" y="34"/>
                  </a:lnTo>
                  <a:lnTo>
                    <a:pt x="24" y="33"/>
                  </a:lnTo>
                  <a:lnTo>
                    <a:pt x="24" y="31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7" y="25"/>
                  </a:lnTo>
                  <a:lnTo>
                    <a:pt x="27" y="24"/>
                  </a:lnTo>
                  <a:lnTo>
                    <a:pt x="28" y="23"/>
                  </a:lnTo>
                  <a:lnTo>
                    <a:pt x="29" y="22"/>
                  </a:lnTo>
                  <a:lnTo>
                    <a:pt x="30" y="21"/>
                  </a:lnTo>
                  <a:lnTo>
                    <a:pt x="31" y="20"/>
                  </a:lnTo>
                  <a:lnTo>
                    <a:pt x="32" y="19"/>
                  </a:lnTo>
                  <a:lnTo>
                    <a:pt x="34" y="18"/>
                  </a:lnTo>
                  <a:lnTo>
                    <a:pt x="35" y="18"/>
                  </a:lnTo>
                  <a:lnTo>
                    <a:pt x="35" y="12"/>
                  </a:lnTo>
                  <a:lnTo>
                    <a:pt x="25" y="4"/>
                  </a:lnTo>
                  <a:lnTo>
                    <a:pt x="21" y="4"/>
                  </a:lnTo>
                  <a:lnTo>
                    <a:pt x="12" y="0"/>
                  </a:lnTo>
                  <a:lnTo>
                    <a:pt x="5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5" name="Freeform 236"/>
            <p:cNvSpPr>
              <a:spLocks/>
            </p:cNvSpPr>
            <p:nvPr/>
          </p:nvSpPr>
          <p:spPr bwMode="auto">
            <a:xfrm>
              <a:off x="4602" y="2254"/>
              <a:ext cx="18" cy="43"/>
            </a:xfrm>
            <a:custGeom>
              <a:avLst/>
              <a:gdLst>
                <a:gd name="T0" fmla="*/ 0 w 18"/>
                <a:gd name="T1" fmla="*/ 0 h 43"/>
                <a:gd name="T2" fmla="*/ 7 w 18"/>
                <a:gd name="T3" fmla="*/ 5 h 43"/>
                <a:gd name="T4" fmla="*/ 14 w 18"/>
                <a:gd name="T5" fmla="*/ 20 h 43"/>
                <a:gd name="T6" fmla="*/ 18 w 18"/>
                <a:gd name="T7" fmla="*/ 22 h 43"/>
                <a:gd name="T8" fmla="*/ 15 w 18"/>
                <a:gd name="T9" fmla="*/ 29 h 43"/>
                <a:gd name="T10" fmla="*/ 13 w 18"/>
                <a:gd name="T11" fmla="*/ 43 h 43"/>
                <a:gd name="T12" fmla="*/ 10 w 18"/>
                <a:gd name="T13" fmla="*/ 39 h 43"/>
                <a:gd name="T14" fmla="*/ 7 w 18"/>
                <a:gd name="T15" fmla="*/ 31 h 43"/>
                <a:gd name="T16" fmla="*/ 9 w 18"/>
                <a:gd name="T17" fmla="*/ 24 h 43"/>
                <a:gd name="T18" fmla="*/ 7 w 18"/>
                <a:gd name="T19" fmla="*/ 16 h 43"/>
                <a:gd name="T20" fmla="*/ 2 w 18"/>
                <a:gd name="T21" fmla="*/ 8 h 43"/>
                <a:gd name="T22" fmla="*/ 0 w 18"/>
                <a:gd name="T23" fmla="*/ 0 h 43"/>
                <a:gd name="T24" fmla="*/ 0 w 18"/>
                <a:gd name="T25" fmla="*/ 0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8"/>
                <a:gd name="T40" fmla="*/ 0 h 43"/>
                <a:gd name="T41" fmla="*/ 18 w 18"/>
                <a:gd name="T42" fmla="*/ 43 h 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8" h="43">
                  <a:moveTo>
                    <a:pt x="0" y="0"/>
                  </a:moveTo>
                  <a:lnTo>
                    <a:pt x="7" y="5"/>
                  </a:lnTo>
                  <a:lnTo>
                    <a:pt x="14" y="20"/>
                  </a:lnTo>
                  <a:lnTo>
                    <a:pt x="18" y="22"/>
                  </a:lnTo>
                  <a:lnTo>
                    <a:pt x="15" y="29"/>
                  </a:lnTo>
                  <a:lnTo>
                    <a:pt x="13" y="43"/>
                  </a:lnTo>
                  <a:lnTo>
                    <a:pt x="10" y="39"/>
                  </a:lnTo>
                  <a:lnTo>
                    <a:pt x="7" y="31"/>
                  </a:lnTo>
                  <a:lnTo>
                    <a:pt x="9" y="24"/>
                  </a:lnTo>
                  <a:lnTo>
                    <a:pt x="7" y="16"/>
                  </a:lnTo>
                  <a:lnTo>
                    <a:pt x="2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6" name="Freeform 237"/>
            <p:cNvSpPr>
              <a:spLocks/>
            </p:cNvSpPr>
            <p:nvPr/>
          </p:nvSpPr>
          <p:spPr bwMode="auto">
            <a:xfrm>
              <a:off x="4623" y="2296"/>
              <a:ext cx="20" cy="8"/>
            </a:xfrm>
            <a:custGeom>
              <a:avLst/>
              <a:gdLst>
                <a:gd name="T0" fmla="*/ 20 w 20"/>
                <a:gd name="T1" fmla="*/ 0 h 8"/>
                <a:gd name="T2" fmla="*/ 10 w 20"/>
                <a:gd name="T3" fmla="*/ 2 h 8"/>
                <a:gd name="T4" fmla="*/ 0 w 20"/>
                <a:gd name="T5" fmla="*/ 8 h 8"/>
                <a:gd name="T6" fmla="*/ 3 w 20"/>
                <a:gd name="T7" fmla="*/ 0 h 8"/>
                <a:gd name="T8" fmla="*/ 20 w 20"/>
                <a:gd name="T9" fmla="*/ 0 h 8"/>
                <a:gd name="T10" fmla="*/ 20 w 2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8"/>
                <a:gd name="T20" fmla="*/ 20 w 20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8">
                  <a:moveTo>
                    <a:pt x="20" y="0"/>
                  </a:moveTo>
                  <a:lnTo>
                    <a:pt x="10" y="2"/>
                  </a:lnTo>
                  <a:lnTo>
                    <a:pt x="0" y="8"/>
                  </a:lnTo>
                  <a:lnTo>
                    <a:pt x="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84A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7" name="Freeform 238"/>
            <p:cNvSpPr>
              <a:spLocks/>
            </p:cNvSpPr>
            <p:nvPr/>
          </p:nvSpPr>
          <p:spPr bwMode="auto">
            <a:xfrm>
              <a:off x="4624" y="2206"/>
              <a:ext cx="18" cy="73"/>
            </a:xfrm>
            <a:custGeom>
              <a:avLst/>
              <a:gdLst>
                <a:gd name="T0" fmla="*/ 0 w 18"/>
                <a:gd name="T1" fmla="*/ 2 h 73"/>
                <a:gd name="T2" fmla="*/ 0 w 18"/>
                <a:gd name="T3" fmla="*/ 3 h 73"/>
                <a:gd name="T4" fmla="*/ 1 w 18"/>
                <a:gd name="T5" fmla="*/ 5 h 73"/>
                <a:gd name="T6" fmla="*/ 2 w 18"/>
                <a:gd name="T7" fmla="*/ 7 h 73"/>
                <a:gd name="T8" fmla="*/ 3 w 18"/>
                <a:gd name="T9" fmla="*/ 9 h 73"/>
                <a:gd name="T10" fmla="*/ 4 w 18"/>
                <a:gd name="T11" fmla="*/ 14 h 73"/>
                <a:gd name="T12" fmla="*/ 5 w 18"/>
                <a:gd name="T13" fmla="*/ 19 h 73"/>
                <a:gd name="T14" fmla="*/ 7 w 18"/>
                <a:gd name="T15" fmla="*/ 24 h 73"/>
                <a:gd name="T16" fmla="*/ 7 w 18"/>
                <a:gd name="T17" fmla="*/ 32 h 73"/>
                <a:gd name="T18" fmla="*/ 8 w 18"/>
                <a:gd name="T19" fmla="*/ 40 h 73"/>
                <a:gd name="T20" fmla="*/ 8 w 18"/>
                <a:gd name="T21" fmla="*/ 48 h 73"/>
                <a:gd name="T22" fmla="*/ 9 w 18"/>
                <a:gd name="T23" fmla="*/ 56 h 73"/>
                <a:gd name="T24" fmla="*/ 9 w 18"/>
                <a:gd name="T25" fmla="*/ 62 h 73"/>
                <a:gd name="T26" fmla="*/ 9 w 18"/>
                <a:gd name="T27" fmla="*/ 68 h 73"/>
                <a:gd name="T28" fmla="*/ 9 w 18"/>
                <a:gd name="T29" fmla="*/ 72 h 73"/>
                <a:gd name="T30" fmla="*/ 9 w 18"/>
                <a:gd name="T31" fmla="*/ 73 h 73"/>
                <a:gd name="T32" fmla="*/ 18 w 18"/>
                <a:gd name="T33" fmla="*/ 69 h 73"/>
                <a:gd name="T34" fmla="*/ 18 w 18"/>
                <a:gd name="T35" fmla="*/ 67 h 73"/>
                <a:gd name="T36" fmla="*/ 17 w 18"/>
                <a:gd name="T37" fmla="*/ 62 h 73"/>
                <a:gd name="T38" fmla="*/ 17 w 18"/>
                <a:gd name="T39" fmla="*/ 57 h 73"/>
                <a:gd name="T40" fmla="*/ 17 w 18"/>
                <a:gd name="T41" fmla="*/ 50 h 73"/>
                <a:gd name="T42" fmla="*/ 16 w 18"/>
                <a:gd name="T43" fmla="*/ 43 h 73"/>
                <a:gd name="T44" fmla="*/ 15 w 18"/>
                <a:gd name="T45" fmla="*/ 36 h 73"/>
                <a:gd name="T46" fmla="*/ 14 w 18"/>
                <a:gd name="T47" fmla="*/ 29 h 73"/>
                <a:gd name="T48" fmla="*/ 13 w 18"/>
                <a:gd name="T49" fmla="*/ 22 h 73"/>
                <a:gd name="T50" fmla="*/ 12 w 18"/>
                <a:gd name="T51" fmla="*/ 16 h 73"/>
                <a:gd name="T52" fmla="*/ 11 w 18"/>
                <a:gd name="T53" fmla="*/ 12 h 73"/>
                <a:gd name="T54" fmla="*/ 10 w 18"/>
                <a:gd name="T55" fmla="*/ 8 h 73"/>
                <a:gd name="T56" fmla="*/ 8 w 18"/>
                <a:gd name="T57" fmla="*/ 5 h 73"/>
                <a:gd name="T58" fmla="*/ 7 w 18"/>
                <a:gd name="T59" fmla="*/ 3 h 73"/>
                <a:gd name="T60" fmla="*/ 7 w 18"/>
                <a:gd name="T61" fmla="*/ 1 h 73"/>
                <a:gd name="T62" fmla="*/ 7 w 18"/>
                <a:gd name="T63" fmla="*/ 0 h 7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"/>
                <a:gd name="T97" fmla="*/ 0 h 73"/>
                <a:gd name="T98" fmla="*/ 18 w 18"/>
                <a:gd name="T99" fmla="*/ 73 h 7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" h="73">
                  <a:moveTo>
                    <a:pt x="7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7"/>
                  </a:lnTo>
                  <a:lnTo>
                    <a:pt x="3" y="8"/>
                  </a:lnTo>
                  <a:lnTo>
                    <a:pt x="3" y="9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6" y="21"/>
                  </a:lnTo>
                  <a:lnTo>
                    <a:pt x="7" y="24"/>
                  </a:lnTo>
                  <a:lnTo>
                    <a:pt x="7" y="28"/>
                  </a:lnTo>
                  <a:lnTo>
                    <a:pt x="7" y="32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9" y="52"/>
                  </a:lnTo>
                  <a:lnTo>
                    <a:pt x="9" y="56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9" y="65"/>
                  </a:lnTo>
                  <a:lnTo>
                    <a:pt x="9" y="68"/>
                  </a:lnTo>
                  <a:lnTo>
                    <a:pt x="9" y="70"/>
                  </a:lnTo>
                  <a:lnTo>
                    <a:pt x="9" y="72"/>
                  </a:lnTo>
                  <a:lnTo>
                    <a:pt x="9" y="73"/>
                  </a:lnTo>
                  <a:lnTo>
                    <a:pt x="18" y="70"/>
                  </a:lnTo>
                  <a:lnTo>
                    <a:pt x="18" y="69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8" y="65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6" y="47"/>
                  </a:lnTo>
                  <a:lnTo>
                    <a:pt x="16" y="43"/>
                  </a:lnTo>
                  <a:lnTo>
                    <a:pt x="16" y="39"/>
                  </a:lnTo>
                  <a:lnTo>
                    <a:pt x="15" y="36"/>
                  </a:lnTo>
                  <a:lnTo>
                    <a:pt x="15" y="32"/>
                  </a:lnTo>
                  <a:lnTo>
                    <a:pt x="14" y="29"/>
                  </a:lnTo>
                  <a:lnTo>
                    <a:pt x="14" y="25"/>
                  </a:lnTo>
                  <a:lnTo>
                    <a:pt x="13" y="22"/>
                  </a:lnTo>
                  <a:lnTo>
                    <a:pt x="13" y="19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1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9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8" name="Freeform 239"/>
            <p:cNvSpPr>
              <a:spLocks/>
            </p:cNvSpPr>
            <p:nvPr/>
          </p:nvSpPr>
          <p:spPr bwMode="auto">
            <a:xfrm>
              <a:off x="4476" y="2038"/>
              <a:ext cx="81" cy="46"/>
            </a:xfrm>
            <a:custGeom>
              <a:avLst/>
              <a:gdLst>
                <a:gd name="T0" fmla="*/ 48 w 81"/>
                <a:gd name="T1" fmla="*/ 1 h 46"/>
                <a:gd name="T2" fmla="*/ 45 w 81"/>
                <a:gd name="T3" fmla="*/ 4 h 46"/>
                <a:gd name="T4" fmla="*/ 44 w 81"/>
                <a:gd name="T5" fmla="*/ 9 h 46"/>
                <a:gd name="T6" fmla="*/ 46 w 81"/>
                <a:gd name="T7" fmla="*/ 13 h 46"/>
                <a:gd name="T8" fmla="*/ 51 w 81"/>
                <a:gd name="T9" fmla="*/ 13 h 46"/>
                <a:gd name="T10" fmla="*/ 55 w 81"/>
                <a:gd name="T11" fmla="*/ 10 h 46"/>
                <a:gd name="T12" fmla="*/ 57 w 81"/>
                <a:gd name="T13" fmla="*/ 6 h 46"/>
                <a:gd name="T14" fmla="*/ 58 w 81"/>
                <a:gd name="T15" fmla="*/ 3 h 46"/>
                <a:gd name="T16" fmla="*/ 59 w 81"/>
                <a:gd name="T17" fmla="*/ 0 h 46"/>
                <a:gd name="T18" fmla="*/ 75 w 81"/>
                <a:gd name="T19" fmla="*/ 19 h 46"/>
                <a:gd name="T20" fmla="*/ 73 w 81"/>
                <a:gd name="T21" fmla="*/ 19 h 46"/>
                <a:gd name="T22" fmla="*/ 70 w 81"/>
                <a:gd name="T23" fmla="*/ 19 h 46"/>
                <a:gd name="T24" fmla="*/ 65 w 81"/>
                <a:gd name="T25" fmla="*/ 19 h 46"/>
                <a:gd name="T26" fmla="*/ 59 w 81"/>
                <a:gd name="T27" fmla="*/ 20 h 46"/>
                <a:gd name="T28" fmla="*/ 54 w 81"/>
                <a:gd name="T29" fmla="*/ 21 h 46"/>
                <a:gd name="T30" fmla="*/ 50 w 81"/>
                <a:gd name="T31" fmla="*/ 23 h 46"/>
                <a:gd name="T32" fmla="*/ 47 w 81"/>
                <a:gd name="T33" fmla="*/ 25 h 46"/>
                <a:gd name="T34" fmla="*/ 47 w 81"/>
                <a:gd name="T35" fmla="*/ 29 h 46"/>
                <a:gd name="T36" fmla="*/ 50 w 81"/>
                <a:gd name="T37" fmla="*/ 33 h 46"/>
                <a:gd name="T38" fmla="*/ 54 w 81"/>
                <a:gd name="T39" fmla="*/ 36 h 46"/>
                <a:gd name="T40" fmla="*/ 57 w 81"/>
                <a:gd name="T41" fmla="*/ 38 h 46"/>
                <a:gd name="T42" fmla="*/ 75 w 81"/>
                <a:gd name="T43" fmla="*/ 44 h 46"/>
                <a:gd name="T44" fmla="*/ 72 w 81"/>
                <a:gd name="T45" fmla="*/ 44 h 46"/>
                <a:gd name="T46" fmla="*/ 69 w 81"/>
                <a:gd name="T47" fmla="*/ 45 h 46"/>
                <a:gd name="T48" fmla="*/ 64 w 81"/>
                <a:gd name="T49" fmla="*/ 45 h 46"/>
                <a:gd name="T50" fmla="*/ 59 w 81"/>
                <a:gd name="T51" fmla="*/ 46 h 46"/>
                <a:gd name="T52" fmla="*/ 55 w 81"/>
                <a:gd name="T53" fmla="*/ 46 h 46"/>
                <a:gd name="T54" fmla="*/ 51 w 81"/>
                <a:gd name="T55" fmla="*/ 46 h 46"/>
                <a:gd name="T56" fmla="*/ 49 w 81"/>
                <a:gd name="T57" fmla="*/ 46 h 46"/>
                <a:gd name="T58" fmla="*/ 46 w 81"/>
                <a:gd name="T59" fmla="*/ 46 h 46"/>
                <a:gd name="T60" fmla="*/ 46 w 81"/>
                <a:gd name="T61" fmla="*/ 45 h 46"/>
                <a:gd name="T62" fmla="*/ 44 w 81"/>
                <a:gd name="T63" fmla="*/ 42 h 46"/>
                <a:gd name="T64" fmla="*/ 42 w 81"/>
                <a:gd name="T65" fmla="*/ 37 h 46"/>
                <a:gd name="T66" fmla="*/ 39 w 81"/>
                <a:gd name="T67" fmla="*/ 31 h 46"/>
                <a:gd name="T68" fmla="*/ 36 w 81"/>
                <a:gd name="T69" fmla="*/ 26 h 46"/>
                <a:gd name="T70" fmla="*/ 34 w 81"/>
                <a:gd name="T71" fmla="*/ 22 h 46"/>
                <a:gd name="T72" fmla="*/ 32 w 81"/>
                <a:gd name="T73" fmla="*/ 21 h 46"/>
                <a:gd name="T74" fmla="*/ 30 w 81"/>
                <a:gd name="T75" fmla="*/ 22 h 46"/>
                <a:gd name="T76" fmla="*/ 29 w 81"/>
                <a:gd name="T77" fmla="*/ 25 h 46"/>
                <a:gd name="T78" fmla="*/ 30 w 81"/>
                <a:gd name="T79" fmla="*/ 29 h 46"/>
                <a:gd name="T80" fmla="*/ 31 w 81"/>
                <a:gd name="T81" fmla="*/ 34 h 46"/>
                <a:gd name="T82" fmla="*/ 33 w 81"/>
                <a:gd name="T83" fmla="*/ 36 h 46"/>
                <a:gd name="T84" fmla="*/ 32 w 81"/>
                <a:gd name="T85" fmla="*/ 36 h 46"/>
                <a:gd name="T86" fmla="*/ 29 w 81"/>
                <a:gd name="T87" fmla="*/ 35 h 46"/>
                <a:gd name="T88" fmla="*/ 24 w 81"/>
                <a:gd name="T89" fmla="*/ 34 h 46"/>
                <a:gd name="T90" fmla="*/ 18 w 81"/>
                <a:gd name="T91" fmla="*/ 32 h 46"/>
                <a:gd name="T92" fmla="*/ 12 w 81"/>
                <a:gd name="T93" fmla="*/ 28 h 46"/>
                <a:gd name="T94" fmla="*/ 7 w 81"/>
                <a:gd name="T95" fmla="*/ 23 h 46"/>
                <a:gd name="T96" fmla="*/ 4 w 81"/>
                <a:gd name="T97" fmla="*/ 18 h 46"/>
                <a:gd name="T98" fmla="*/ 1 w 81"/>
                <a:gd name="T99" fmla="*/ 11 h 46"/>
                <a:gd name="T100" fmla="*/ 0 w 81"/>
                <a:gd name="T101" fmla="*/ 6 h 46"/>
                <a:gd name="T102" fmla="*/ 0 w 81"/>
                <a:gd name="T103" fmla="*/ 2 h 46"/>
                <a:gd name="T104" fmla="*/ 0 w 81"/>
                <a:gd name="T105" fmla="*/ 0 h 4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1"/>
                <a:gd name="T160" fmla="*/ 0 h 46"/>
                <a:gd name="T161" fmla="*/ 81 w 81"/>
                <a:gd name="T162" fmla="*/ 46 h 4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1" h="46">
                  <a:moveTo>
                    <a:pt x="0" y="0"/>
                  </a:moveTo>
                  <a:lnTo>
                    <a:pt x="48" y="0"/>
                  </a:lnTo>
                  <a:lnTo>
                    <a:pt x="48" y="1"/>
                  </a:lnTo>
                  <a:lnTo>
                    <a:pt x="47" y="1"/>
                  </a:lnTo>
                  <a:lnTo>
                    <a:pt x="46" y="3"/>
                  </a:lnTo>
                  <a:lnTo>
                    <a:pt x="45" y="4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4" y="9"/>
                  </a:lnTo>
                  <a:lnTo>
                    <a:pt x="44" y="11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8" y="13"/>
                  </a:lnTo>
                  <a:lnTo>
                    <a:pt x="49" y="13"/>
                  </a:lnTo>
                  <a:lnTo>
                    <a:pt x="51" y="13"/>
                  </a:lnTo>
                  <a:lnTo>
                    <a:pt x="53" y="12"/>
                  </a:lnTo>
                  <a:lnTo>
                    <a:pt x="54" y="11"/>
                  </a:lnTo>
                  <a:lnTo>
                    <a:pt x="55" y="10"/>
                  </a:lnTo>
                  <a:lnTo>
                    <a:pt x="57" y="8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5"/>
                  </a:lnTo>
                  <a:lnTo>
                    <a:pt x="58" y="5"/>
                  </a:lnTo>
                  <a:lnTo>
                    <a:pt x="58" y="3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59" y="0"/>
                  </a:lnTo>
                  <a:lnTo>
                    <a:pt x="63" y="9"/>
                  </a:lnTo>
                  <a:lnTo>
                    <a:pt x="71" y="7"/>
                  </a:lnTo>
                  <a:lnTo>
                    <a:pt x="75" y="19"/>
                  </a:lnTo>
                  <a:lnTo>
                    <a:pt x="74" y="19"/>
                  </a:lnTo>
                  <a:lnTo>
                    <a:pt x="73" y="19"/>
                  </a:lnTo>
                  <a:lnTo>
                    <a:pt x="71" y="19"/>
                  </a:lnTo>
                  <a:lnTo>
                    <a:pt x="70" y="19"/>
                  </a:lnTo>
                  <a:lnTo>
                    <a:pt x="68" y="19"/>
                  </a:lnTo>
                  <a:lnTo>
                    <a:pt x="67" y="19"/>
                  </a:lnTo>
                  <a:lnTo>
                    <a:pt x="65" y="19"/>
                  </a:lnTo>
                  <a:lnTo>
                    <a:pt x="63" y="20"/>
                  </a:lnTo>
                  <a:lnTo>
                    <a:pt x="61" y="20"/>
                  </a:lnTo>
                  <a:lnTo>
                    <a:pt x="59" y="20"/>
                  </a:lnTo>
                  <a:lnTo>
                    <a:pt x="57" y="21"/>
                  </a:lnTo>
                  <a:lnTo>
                    <a:pt x="56" y="21"/>
                  </a:lnTo>
                  <a:lnTo>
                    <a:pt x="54" y="21"/>
                  </a:lnTo>
                  <a:lnTo>
                    <a:pt x="53" y="22"/>
                  </a:lnTo>
                  <a:lnTo>
                    <a:pt x="51" y="22"/>
                  </a:lnTo>
                  <a:lnTo>
                    <a:pt x="50" y="23"/>
                  </a:lnTo>
                  <a:lnTo>
                    <a:pt x="49" y="23"/>
                  </a:lnTo>
                  <a:lnTo>
                    <a:pt x="48" y="24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6" y="27"/>
                  </a:lnTo>
                  <a:lnTo>
                    <a:pt x="47" y="29"/>
                  </a:lnTo>
                  <a:lnTo>
                    <a:pt x="47" y="30"/>
                  </a:lnTo>
                  <a:lnTo>
                    <a:pt x="48" y="32"/>
                  </a:lnTo>
                  <a:lnTo>
                    <a:pt x="50" y="33"/>
                  </a:lnTo>
                  <a:lnTo>
                    <a:pt x="51" y="34"/>
                  </a:lnTo>
                  <a:lnTo>
                    <a:pt x="52" y="35"/>
                  </a:lnTo>
                  <a:lnTo>
                    <a:pt x="54" y="36"/>
                  </a:lnTo>
                  <a:lnTo>
                    <a:pt x="55" y="37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81" y="33"/>
                  </a:lnTo>
                  <a:lnTo>
                    <a:pt x="75" y="44"/>
                  </a:lnTo>
                  <a:lnTo>
                    <a:pt x="73" y="44"/>
                  </a:lnTo>
                  <a:lnTo>
                    <a:pt x="72" y="44"/>
                  </a:lnTo>
                  <a:lnTo>
                    <a:pt x="71" y="44"/>
                  </a:lnTo>
                  <a:lnTo>
                    <a:pt x="70" y="44"/>
                  </a:lnTo>
                  <a:lnTo>
                    <a:pt x="69" y="45"/>
                  </a:lnTo>
                  <a:lnTo>
                    <a:pt x="67" y="45"/>
                  </a:lnTo>
                  <a:lnTo>
                    <a:pt x="65" y="45"/>
                  </a:lnTo>
                  <a:lnTo>
                    <a:pt x="64" y="45"/>
                  </a:lnTo>
                  <a:lnTo>
                    <a:pt x="62" y="45"/>
                  </a:lnTo>
                  <a:lnTo>
                    <a:pt x="61" y="46"/>
                  </a:lnTo>
                  <a:lnTo>
                    <a:pt x="59" y="46"/>
                  </a:lnTo>
                  <a:lnTo>
                    <a:pt x="57" y="46"/>
                  </a:lnTo>
                  <a:lnTo>
                    <a:pt x="56" y="46"/>
                  </a:lnTo>
                  <a:lnTo>
                    <a:pt x="55" y="46"/>
                  </a:lnTo>
                  <a:lnTo>
                    <a:pt x="54" y="46"/>
                  </a:lnTo>
                  <a:lnTo>
                    <a:pt x="52" y="46"/>
                  </a:lnTo>
                  <a:lnTo>
                    <a:pt x="51" y="46"/>
                  </a:lnTo>
                  <a:lnTo>
                    <a:pt x="50" y="46"/>
                  </a:lnTo>
                  <a:lnTo>
                    <a:pt x="49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5" y="44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3" y="40"/>
                  </a:lnTo>
                  <a:lnTo>
                    <a:pt x="42" y="39"/>
                  </a:lnTo>
                  <a:lnTo>
                    <a:pt x="42" y="37"/>
                  </a:lnTo>
                  <a:lnTo>
                    <a:pt x="41" y="35"/>
                  </a:lnTo>
                  <a:lnTo>
                    <a:pt x="40" y="33"/>
                  </a:lnTo>
                  <a:lnTo>
                    <a:pt x="39" y="31"/>
                  </a:lnTo>
                  <a:lnTo>
                    <a:pt x="38" y="30"/>
                  </a:lnTo>
                  <a:lnTo>
                    <a:pt x="37" y="27"/>
                  </a:lnTo>
                  <a:lnTo>
                    <a:pt x="36" y="26"/>
                  </a:lnTo>
                  <a:lnTo>
                    <a:pt x="35" y="25"/>
                  </a:lnTo>
                  <a:lnTo>
                    <a:pt x="35" y="24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2" y="35"/>
                  </a:lnTo>
                  <a:lnTo>
                    <a:pt x="33" y="36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2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29" y="35"/>
                  </a:lnTo>
                  <a:lnTo>
                    <a:pt x="27" y="35"/>
                  </a:lnTo>
                  <a:lnTo>
                    <a:pt x="26" y="35"/>
                  </a:lnTo>
                  <a:lnTo>
                    <a:pt x="24" y="34"/>
                  </a:lnTo>
                  <a:lnTo>
                    <a:pt x="22" y="33"/>
                  </a:lnTo>
                  <a:lnTo>
                    <a:pt x="20" y="33"/>
                  </a:lnTo>
                  <a:lnTo>
                    <a:pt x="18" y="32"/>
                  </a:lnTo>
                  <a:lnTo>
                    <a:pt x="16" y="31"/>
                  </a:lnTo>
                  <a:lnTo>
                    <a:pt x="14" y="30"/>
                  </a:lnTo>
                  <a:lnTo>
                    <a:pt x="12" y="28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7" y="23"/>
                  </a:lnTo>
                  <a:lnTo>
                    <a:pt x="6" y="22"/>
                  </a:lnTo>
                  <a:lnTo>
                    <a:pt x="5" y="19"/>
                  </a:lnTo>
                  <a:lnTo>
                    <a:pt x="4" y="18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9" name="Freeform 240"/>
            <p:cNvSpPr>
              <a:spLocks/>
            </p:cNvSpPr>
            <p:nvPr/>
          </p:nvSpPr>
          <p:spPr bwMode="auto">
            <a:xfrm>
              <a:off x="4597" y="2225"/>
              <a:ext cx="9" cy="11"/>
            </a:xfrm>
            <a:custGeom>
              <a:avLst/>
              <a:gdLst>
                <a:gd name="T0" fmla="*/ 5 w 9"/>
                <a:gd name="T1" fmla="*/ 1 h 11"/>
                <a:gd name="T2" fmla="*/ 0 w 9"/>
                <a:gd name="T3" fmla="*/ 11 h 11"/>
                <a:gd name="T4" fmla="*/ 9 w 9"/>
                <a:gd name="T5" fmla="*/ 11 h 11"/>
                <a:gd name="T6" fmla="*/ 9 w 9"/>
                <a:gd name="T7" fmla="*/ 0 h 11"/>
                <a:gd name="T8" fmla="*/ 5 w 9"/>
                <a:gd name="T9" fmla="*/ 1 h 11"/>
                <a:gd name="T10" fmla="*/ 5 w 9"/>
                <a:gd name="T11" fmla="*/ 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1"/>
                <a:gd name="T20" fmla="*/ 9 w 9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1">
                  <a:moveTo>
                    <a:pt x="5" y="1"/>
                  </a:moveTo>
                  <a:lnTo>
                    <a:pt x="0" y="11"/>
                  </a:lnTo>
                  <a:lnTo>
                    <a:pt x="9" y="11"/>
                  </a:lnTo>
                  <a:lnTo>
                    <a:pt x="9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0" name="Freeform 241"/>
            <p:cNvSpPr>
              <a:spLocks/>
            </p:cNvSpPr>
            <p:nvPr/>
          </p:nvSpPr>
          <p:spPr bwMode="auto">
            <a:xfrm>
              <a:off x="4464" y="2119"/>
              <a:ext cx="69" cy="25"/>
            </a:xfrm>
            <a:custGeom>
              <a:avLst/>
              <a:gdLst>
                <a:gd name="T0" fmla="*/ 0 w 69"/>
                <a:gd name="T1" fmla="*/ 5 h 25"/>
                <a:gd name="T2" fmla="*/ 2 w 69"/>
                <a:gd name="T3" fmla="*/ 2 h 25"/>
                <a:gd name="T4" fmla="*/ 3 w 69"/>
                <a:gd name="T5" fmla="*/ 1 h 25"/>
                <a:gd name="T6" fmla="*/ 6 w 69"/>
                <a:gd name="T7" fmla="*/ 0 h 25"/>
                <a:gd name="T8" fmla="*/ 9 w 69"/>
                <a:gd name="T9" fmla="*/ 1 h 25"/>
                <a:gd name="T10" fmla="*/ 11 w 69"/>
                <a:gd name="T11" fmla="*/ 3 h 25"/>
                <a:gd name="T12" fmla="*/ 12 w 69"/>
                <a:gd name="T13" fmla="*/ 4 h 25"/>
                <a:gd name="T14" fmla="*/ 13 w 69"/>
                <a:gd name="T15" fmla="*/ 4 h 25"/>
                <a:gd name="T16" fmla="*/ 14 w 69"/>
                <a:gd name="T17" fmla="*/ 5 h 25"/>
                <a:gd name="T18" fmla="*/ 16 w 69"/>
                <a:gd name="T19" fmla="*/ 7 h 25"/>
                <a:gd name="T20" fmla="*/ 19 w 69"/>
                <a:gd name="T21" fmla="*/ 8 h 25"/>
                <a:gd name="T22" fmla="*/ 21 w 69"/>
                <a:gd name="T23" fmla="*/ 9 h 25"/>
                <a:gd name="T24" fmla="*/ 25 w 69"/>
                <a:gd name="T25" fmla="*/ 11 h 25"/>
                <a:gd name="T26" fmla="*/ 28 w 69"/>
                <a:gd name="T27" fmla="*/ 12 h 25"/>
                <a:gd name="T28" fmla="*/ 32 w 69"/>
                <a:gd name="T29" fmla="*/ 13 h 25"/>
                <a:gd name="T30" fmla="*/ 37 w 69"/>
                <a:gd name="T31" fmla="*/ 14 h 25"/>
                <a:gd name="T32" fmla="*/ 41 w 69"/>
                <a:gd name="T33" fmla="*/ 14 h 25"/>
                <a:gd name="T34" fmla="*/ 45 w 69"/>
                <a:gd name="T35" fmla="*/ 14 h 25"/>
                <a:gd name="T36" fmla="*/ 49 w 69"/>
                <a:gd name="T37" fmla="*/ 15 h 25"/>
                <a:gd name="T38" fmla="*/ 53 w 69"/>
                <a:gd name="T39" fmla="*/ 15 h 25"/>
                <a:gd name="T40" fmla="*/ 56 w 69"/>
                <a:gd name="T41" fmla="*/ 15 h 25"/>
                <a:gd name="T42" fmla="*/ 60 w 69"/>
                <a:gd name="T43" fmla="*/ 15 h 25"/>
                <a:gd name="T44" fmla="*/ 62 w 69"/>
                <a:gd name="T45" fmla="*/ 15 h 25"/>
                <a:gd name="T46" fmla="*/ 64 w 69"/>
                <a:gd name="T47" fmla="*/ 16 h 25"/>
                <a:gd name="T48" fmla="*/ 67 w 69"/>
                <a:gd name="T49" fmla="*/ 17 h 25"/>
                <a:gd name="T50" fmla="*/ 69 w 69"/>
                <a:gd name="T51" fmla="*/ 19 h 25"/>
                <a:gd name="T52" fmla="*/ 69 w 69"/>
                <a:gd name="T53" fmla="*/ 19 h 25"/>
                <a:gd name="T54" fmla="*/ 68 w 69"/>
                <a:gd name="T55" fmla="*/ 20 h 25"/>
                <a:gd name="T56" fmla="*/ 66 w 69"/>
                <a:gd name="T57" fmla="*/ 22 h 25"/>
                <a:gd name="T58" fmla="*/ 63 w 69"/>
                <a:gd name="T59" fmla="*/ 23 h 25"/>
                <a:gd name="T60" fmla="*/ 61 w 69"/>
                <a:gd name="T61" fmla="*/ 23 h 25"/>
                <a:gd name="T62" fmla="*/ 58 w 69"/>
                <a:gd name="T63" fmla="*/ 24 h 25"/>
                <a:gd name="T64" fmla="*/ 54 w 69"/>
                <a:gd name="T65" fmla="*/ 24 h 25"/>
                <a:gd name="T66" fmla="*/ 51 w 69"/>
                <a:gd name="T67" fmla="*/ 25 h 25"/>
                <a:gd name="T68" fmla="*/ 46 w 69"/>
                <a:gd name="T69" fmla="*/ 25 h 25"/>
                <a:gd name="T70" fmla="*/ 42 w 69"/>
                <a:gd name="T71" fmla="*/ 25 h 25"/>
                <a:gd name="T72" fmla="*/ 38 w 69"/>
                <a:gd name="T73" fmla="*/ 25 h 25"/>
                <a:gd name="T74" fmla="*/ 33 w 69"/>
                <a:gd name="T75" fmla="*/ 24 h 25"/>
                <a:gd name="T76" fmla="*/ 28 w 69"/>
                <a:gd name="T77" fmla="*/ 23 h 25"/>
                <a:gd name="T78" fmla="*/ 24 w 69"/>
                <a:gd name="T79" fmla="*/ 22 h 25"/>
                <a:gd name="T80" fmla="*/ 20 w 69"/>
                <a:gd name="T81" fmla="*/ 21 h 25"/>
                <a:gd name="T82" fmla="*/ 16 w 69"/>
                <a:gd name="T83" fmla="*/ 19 h 25"/>
                <a:gd name="T84" fmla="*/ 13 w 69"/>
                <a:gd name="T85" fmla="*/ 17 h 25"/>
                <a:gd name="T86" fmla="*/ 10 w 69"/>
                <a:gd name="T87" fmla="*/ 16 h 25"/>
                <a:gd name="T88" fmla="*/ 7 w 69"/>
                <a:gd name="T89" fmla="*/ 15 h 25"/>
                <a:gd name="T90" fmla="*/ 6 w 69"/>
                <a:gd name="T91" fmla="*/ 14 h 25"/>
                <a:gd name="T92" fmla="*/ 0 w 69"/>
                <a:gd name="T93" fmla="*/ 6 h 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9"/>
                <a:gd name="T142" fmla="*/ 0 h 25"/>
                <a:gd name="T143" fmla="*/ 69 w 69"/>
                <a:gd name="T144" fmla="*/ 25 h 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9" h="25">
                  <a:moveTo>
                    <a:pt x="0" y="6"/>
                  </a:moveTo>
                  <a:lnTo>
                    <a:pt x="0" y="5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3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31" y="13"/>
                  </a:lnTo>
                  <a:lnTo>
                    <a:pt x="32" y="13"/>
                  </a:lnTo>
                  <a:lnTo>
                    <a:pt x="34" y="13"/>
                  </a:lnTo>
                  <a:lnTo>
                    <a:pt x="37" y="14"/>
                  </a:lnTo>
                  <a:lnTo>
                    <a:pt x="39" y="14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47" y="15"/>
                  </a:lnTo>
                  <a:lnTo>
                    <a:pt x="49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3" y="16"/>
                  </a:lnTo>
                  <a:lnTo>
                    <a:pt x="64" y="16"/>
                  </a:lnTo>
                  <a:lnTo>
                    <a:pt x="65" y="16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69" y="19"/>
                  </a:lnTo>
                  <a:lnTo>
                    <a:pt x="69" y="20"/>
                  </a:lnTo>
                  <a:lnTo>
                    <a:pt x="68" y="20"/>
                  </a:lnTo>
                  <a:lnTo>
                    <a:pt x="67" y="21"/>
                  </a:lnTo>
                  <a:lnTo>
                    <a:pt x="66" y="22"/>
                  </a:lnTo>
                  <a:lnTo>
                    <a:pt x="64" y="22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0" y="24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1" y="25"/>
                  </a:lnTo>
                  <a:lnTo>
                    <a:pt x="48" y="25"/>
                  </a:lnTo>
                  <a:lnTo>
                    <a:pt x="46" y="25"/>
                  </a:lnTo>
                  <a:lnTo>
                    <a:pt x="44" y="25"/>
                  </a:lnTo>
                  <a:lnTo>
                    <a:pt x="42" y="25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5" y="24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28" y="23"/>
                  </a:lnTo>
                  <a:lnTo>
                    <a:pt x="26" y="23"/>
                  </a:lnTo>
                  <a:lnTo>
                    <a:pt x="24" y="22"/>
                  </a:lnTo>
                  <a:lnTo>
                    <a:pt x="22" y="21"/>
                  </a:lnTo>
                  <a:lnTo>
                    <a:pt x="20" y="21"/>
                  </a:lnTo>
                  <a:lnTo>
                    <a:pt x="18" y="20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1" y="17"/>
                  </a:lnTo>
                  <a:lnTo>
                    <a:pt x="10" y="16"/>
                  </a:lnTo>
                  <a:lnTo>
                    <a:pt x="9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5" y="13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1" name="Freeform 242"/>
            <p:cNvSpPr>
              <a:spLocks/>
            </p:cNvSpPr>
            <p:nvPr/>
          </p:nvSpPr>
          <p:spPr bwMode="auto">
            <a:xfrm>
              <a:off x="4554" y="2216"/>
              <a:ext cx="35" cy="34"/>
            </a:xfrm>
            <a:custGeom>
              <a:avLst/>
              <a:gdLst>
                <a:gd name="T0" fmla="*/ 22 w 35"/>
                <a:gd name="T1" fmla="*/ 0 h 34"/>
                <a:gd name="T2" fmla="*/ 20 w 35"/>
                <a:gd name="T3" fmla="*/ 0 h 34"/>
                <a:gd name="T4" fmla="*/ 18 w 35"/>
                <a:gd name="T5" fmla="*/ 1 h 34"/>
                <a:gd name="T6" fmla="*/ 15 w 35"/>
                <a:gd name="T7" fmla="*/ 1 h 34"/>
                <a:gd name="T8" fmla="*/ 12 w 35"/>
                <a:gd name="T9" fmla="*/ 2 h 34"/>
                <a:gd name="T10" fmla="*/ 9 w 35"/>
                <a:gd name="T11" fmla="*/ 3 h 34"/>
                <a:gd name="T12" fmla="*/ 6 w 35"/>
                <a:gd name="T13" fmla="*/ 4 h 34"/>
                <a:gd name="T14" fmla="*/ 4 w 35"/>
                <a:gd name="T15" fmla="*/ 5 h 34"/>
                <a:gd name="T16" fmla="*/ 2 w 35"/>
                <a:gd name="T17" fmla="*/ 6 h 34"/>
                <a:gd name="T18" fmla="*/ 1 w 35"/>
                <a:gd name="T19" fmla="*/ 9 h 34"/>
                <a:gd name="T20" fmla="*/ 0 w 35"/>
                <a:gd name="T21" fmla="*/ 11 h 34"/>
                <a:gd name="T22" fmla="*/ 1 w 35"/>
                <a:gd name="T23" fmla="*/ 13 h 34"/>
                <a:gd name="T24" fmla="*/ 3 w 35"/>
                <a:gd name="T25" fmla="*/ 15 h 34"/>
                <a:gd name="T26" fmla="*/ 6 w 35"/>
                <a:gd name="T27" fmla="*/ 17 h 34"/>
                <a:gd name="T28" fmla="*/ 8 w 35"/>
                <a:gd name="T29" fmla="*/ 18 h 34"/>
                <a:gd name="T30" fmla="*/ 11 w 35"/>
                <a:gd name="T31" fmla="*/ 20 h 34"/>
                <a:gd name="T32" fmla="*/ 11 w 35"/>
                <a:gd name="T33" fmla="*/ 22 h 34"/>
                <a:gd name="T34" fmla="*/ 11 w 35"/>
                <a:gd name="T35" fmla="*/ 25 h 34"/>
                <a:gd name="T36" fmla="*/ 9 w 35"/>
                <a:gd name="T37" fmla="*/ 28 h 34"/>
                <a:gd name="T38" fmla="*/ 8 w 35"/>
                <a:gd name="T39" fmla="*/ 30 h 34"/>
                <a:gd name="T40" fmla="*/ 9 w 35"/>
                <a:gd name="T41" fmla="*/ 31 h 34"/>
                <a:gd name="T42" fmla="*/ 11 w 35"/>
                <a:gd name="T43" fmla="*/ 33 h 34"/>
                <a:gd name="T44" fmla="*/ 13 w 35"/>
                <a:gd name="T45" fmla="*/ 33 h 34"/>
                <a:gd name="T46" fmla="*/ 15 w 35"/>
                <a:gd name="T47" fmla="*/ 34 h 34"/>
                <a:gd name="T48" fmla="*/ 16 w 35"/>
                <a:gd name="T49" fmla="*/ 34 h 34"/>
                <a:gd name="T50" fmla="*/ 19 w 35"/>
                <a:gd name="T51" fmla="*/ 34 h 34"/>
                <a:gd name="T52" fmla="*/ 21 w 35"/>
                <a:gd name="T53" fmla="*/ 33 h 34"/>
                <a:gd name="T54" fmla="*/ 24 w 35"/>
                <a:gd name="T55" fmla="*/ 33 h 34"/>
                <a:gd name="T56" fmla="*/ 27 w 35"/>
                <a:gd name="T57" fmla="*/ 31 h 34"/>
                <a:gd name="T58" fmla="*/ 29 w 35"/>
                <a:gd name="T59" fmla="*/ 31 h 34"/>
                <a:gd name="T60" fmla="*/ 31 w 35"/>
                <a:gd name="T61" fmla="*/ 29 h 34"/>
                <a:gd name="T62" fmla="*/ 33 w 35"/>
                <a:gd name="T63" fmla="*/ 29 h 34"/>
                <a:gd name="T64" fmla="*/ 34 w 35"/>
                <a:gd name="T65" fmla="*/ 28 h 34"/>
                <a:gd name="T66" fmla="*/ 34 w 35"/>
                <a:gd name="T67" fmla="*/ 27 h 34"/>
                <a:gd name="T68" fmla="*/ 35 w 35"/>
                <a:gd name="T69" fmla="*/ 26 h 34"/>
                <a:gd name="T70" fmla="*/ 35 w 35"/>
                <a:gd name="T71" fmla="*/ 23 h 34"/>
                <a:gd name="T72" fmla="*/ 34 w 35"/>
                <a:gd name="T73" fmla="*/ 21 h 34"/>
                <a:gd name="T74" fmla="*/ 31 w 35"/>
                <a:gd name="T75" fmla="*/ 19 h 34"/>
                <a:gd name="T76" fmla="*/ 29 w 35"/>
                <a:gd name="T77" fmla="*/ 18 h 34"/>
                <a:gd name="T78" fmla="*/ 27 w 35"/>
                <a:gd name="T79" fmla="*/ 17 h 34"/>
                <a:gd name="T80" fmla="*/ 26 w 35"/>
                <a:gd name="T81" fmla="*/ 17 h 34"/>
                <a:gd name="T82" fmla="*/ 24 w 35"/>
                <a:gd name="T83" fmla="*/ 16 h 34"/>
                <a:gd name="T84" fmla="*/ 21 w 35"/>
                <a:gd name="T85" fmla="*/ 14 h 34"/>
                <a:gd name="T86" fmla="*/ 20 w 35"/>
                <a:gd name="T87" fmla="*/ 12 h 34"/>
                <a:gd name="T88" fmla="*/ 20 w 35"/>
                <a:gd name="T89" fmla="*/ 10 h 34"/>
                <a:gd name="T90" fmla="*/ 21 w 35"/>
                <a:gd name="T91" fmla="*/ 9 h 34"/>
                <a:gd name="T92" fmla="*/ 22 w 35"/>
                <a:gd name="T93" fmla="*/ 8 h 34"/>
                <a:gd name="T94" fmla="*/ 24 w 35"/>
                <a:gd name="T95" fmla="*/ 7 h 34"/>
                <a:gd name="T96" fmla="*/ 25 w 35"/>
                <a:gd name="T97" fmla="*/ 5 h 34"/>
                <a:gd name="T98" fmla="*/ 25 w 35"/>
                <a:gd name="T99" fmla="*/ 3 h 34"/>
                <a:gd name="T100" fmla="*/ 24 w 35"/>
                <a:gd name="T101" fmla="*/ 2 h 34"/>
                <a:gd name="T102" fmla="*/ 23 w 35"/>
                <a:gd name="T103" fmla="*/ 0 h 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5"/>
                <a:gd name="T157" fmla="*/ 0 h 34"/>
                <a:gd name="T158" fmla="*/ 35 w 35"/>
                <a:gd name="T159" fmla="*/ 34 h 3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5" h="34">
                  <a:moveTo>
                    <a:pt x="23" y="0"/>
                  </a:move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3"/>
                  </a:lnTo>
                  <a:lnTo>
                    <a:pt x="9" y="3"/>
                  </a:lnTo>
                  <a:lnTo>
                    <a:pt x="8" y="4"/>
                  </a:lnTo>
                  <a:lnTo>
                    <a:pt x="6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3" y="15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10" y="19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11" y="25"/>
                  </a:lnTo>
                  <a:lnTo>
                    <a:pt x="10" y="27"/>
                  </a:lnTo>
                  <a:lnTo>
                    <a:pt x="9" y="28"/>
                  </a:lnTo>
                  <a:lnTo>
                    <a:pt x="9" y="29"/>
                  </a:lnTo>
                  <a:lnTo>
                    <a:pt x="8" y="30"/>
                  </a:lnTo>
                  <a:lnTo>
                    <a:pt x="9" y="31"/>
                  </a:lnTo>
                  <a:lnTo>
                    <a:pt x="10" y="32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3" y="33"/>
                  </a:lnTo>
                  <a:lnTo>
                    <a:pt x="14" y="33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4" y="33"/>
                  </a:lnTo>
                  <a:lnTo>
                    <a:pt x="25" y="32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9" y="31"/>
                  </a:lnTo>
                  <a:lnTo>
                    <a:pt x="30" y="30"/>
                  </a:lnTo>
                  <a:lnTo>
                    <a:pt x="31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4" y="28"/>
                  </a:lnTo>
                  <a:lnTo>
                    <a:pt x="34" y="27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5" y="23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2" y="20"/>
                  </a:lnTo>
                  <a:lnTo>
                    <a:pt x="31" y="19"/>
                  </a:lnTo>
                  <a:lnTo>
                    <a:pt x="30" y="19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7" y="17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2" y="15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1" y="9"/>
                  </a:lnTo>
                  <a:lnTo>
                    <a:pt x="22" y="9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2" name="Freeform 243"/>
            <p:cNvSpPr>
              <a:spLocks/>
            </p:cNvSpPr>
            <p:nvPr/>
          </p:nvSpPr>
          <p:spPr bwMode="auto">
            <a:xfrm>
              <a:off x="4491" y="2223"/>
              <a:ext cx="17" cy="18"/>
            </a:xfrm>
            <a:custGeom>
              <a:avLst/>
              <a:gdLst>
                <a:gd name="T0" fmla="*/ 16 w 17"/>
                <a:gd name="T1" fmla="*/ 18 h 18"/>
                <a:gd name="T2" fmla="*/ 16 w 17"/>
                <a:gd name="T3" fmla="*/ 17 h 18"/>
                <a:gd name="T4" fmla="*/ 16 w 17"/>
                <a:gd name="T5" fmla="*/ 17 h 18"/>
                <a:gd name="T6" fmla="*/ 15 w 17"/>
                <a:gd name="T7" fmla="*/ 16 h 18"/>
                <a:gd name="T8" fmla="*/ 15 w 17"/>
                <a:gd name="T9" fmla="*/ 15 h 18"/>
                <a:gd name="T10" fmla="*/ 15 w 17"/>
                <a:gd name="T11" fmla="*/ 14 h 18"/>
                <a:gd name="T12" fmla="*/ 15 w 17"/>
                <a:gd name="T13" fmla="*/ 12 h 18"/>
                <a:gd name="T14" fmla="*/ 15 w 17"/>
                <a:gd name="T15" fmla="*/ 11 h 18"/>
                <a:gd name="T16" fmla="*/ 15 w 17"/>
                <a:gd name="T17" fmla="*/ 10 h 18"/>
                <a:gd name="T18" fmla="*/ 15 w 17"/>
                <a:gd name="T19" fmla="*/ 9 h 18"/>
                <a:gd name="T20" fmla="*/ 15 w 17"/>
                <a:gd name="T21" fmla="*/ 8 h 18"/>
                <a:gd name="T22" fmla="*/ 15 w 17"/>
                <a:gd name="T23" fmla="*/ 7 h 18"/>
                <a:gd name="T24" fmla="*/ 16 w 17"/>
                <a:gd name="T25" fmla="*/ 6 h 18"/>
                <a:gd name="T26" fmla="*/ 16 w 17"/>
                <a:gd name="T27" fmla="*/ 5 h 18"/>
                <a:gd name="T28" fmla="*/ 17 w 17"/>
                <a:gd name="T29" fmla="*/ 5 h 18"/>
                <a:gd name="T30" fmla="*/ 16 w 17"/>
                <a:gd name="T31" fmla="*/ 4 h 18"/>
                <a:gd name="T32" fmla="*/ 15 w 17"/>
                <a:gd name="T33" fmla="*/ 4 h 18"/>
                <a:gd name="T34" fmla="*/ 14 w 17"/>
                <a:gd name="T35" fmla="*/ 3 h 18"/>
                <a:gd name="T36" fmla="*/ 12 w 17"/>
                <a:gd name="T37" fmla="*/ 2 h 18"/>
                <a:gd name="T38" fmla="*/ 11 w 17"/>
                <a:gd name="T39" fmla="*/ 2 h 18"/>
                <a:gd name="T40" fmla="*/ 11 w 17"/>
                <a:gd name="T41" fmla="*/ 1 h 18"/>
                <a:gd name="T42" fmla="*/ 10 w 17"/>
                <a:gd name="T43" fmla="*/ 0 h 18"/>
                <a:gd name="T44" fmla="*/ 9 w 17"/>
                <a:gd name="T45" fmla="*/ 0 h 18"/>
                <a:gd name="T46" fmla="*/ 7 w 17"/>
                <a:gd name="T47" fmla="*/ 0 h 18"/>
                <a:gd name="T48" fmla="*/ 5 w 17"/>
                <a:gd name="T49" fmla="*/ 0 h 18"/>
                <a:gd name="T50" fmla="*/ 4 w 17"/>
                <a:gd name="T51" fmla="*/ 0 h 18"/>
                <a:gd name="T52" fmla="*/ 3 w 17"/>
                <a:gd name="T53" fmla="*/ 2 h 18"/>
                <a:gd name="T54" fmla="*/ 2 w 17"/>
                <a:gd name="T55" fmla="*/ 2 h 18"/>
                <a:gd name="T56" fmla="*/ 1 w 17"/>
                <a:gd name="T57" fmla="*/ 3 h 18"/>
                <a:gd name="T58" fmla="*/ 1 w 17"/>
                <a:gd name="T59" fmla="*/ 4 h 18"/>
                <a:gd name="T60" fmla="*/ 1 w 17"/>
                <a:gd name="T61" fmla="*/ 5 h 18"/>
                <a:gd name="T62" fmla="*/ 0 w 17"/>
                <a:gd name="T63" fmla="*/ 6 h 18"/>
                <a:gd name="T64" fmla="*/ 0 w 17"/>
                <a:gd name="T65" fmla="*/ 7 h 18"/>
                <a:gd name="T66" fmla="*/ 0 w 17"/>
                <a:gd name="T67" fmla="*/ 8 h 18"/>
                <a:gd name="T68" fmla="*/ 1 w 17"/>
                <a:gd name="T69" fmla="*/ 9 h 18"/>
                <a:gd name="T70" fmla="*/ 1 w 17"/>
                <a:gd name="T71" fmla="*/ 10 h 18"/>
                <a:gd name="T72" fmla="*/ 1 w 17"/>
                <a:gd name="T73" fmla="*/ 11 h 18"/>
                <a:gd name="T74" fmla="*/ 2 w 17"/>
                <a:gd name="T75" fmla="*/ 12 h 18"/>
                <a:gd name="T76" fmla="*/ 3 w 17"/>
                <a:gd name="T77" fmla="*/ 13 h 18"/>
                <a:gd name="T78" fmla="*/ 3 w 17"/>
                <a:gd name="T79" fmla="*/ 13 h 18"/>
                <a:gd name="T80" fmla="*/ 4 w 17"/>
                <a:gd name="T81" fmla="*/ 14 h 18"/>
                <a:gd name="T82" fmla="*/ 5 w 17"/>
                <a:gd name="T83" fmla="*/ 15 h 18"/>
                <a:gd name="T84" fmla="*/ 6 w 17"/>
                <a:gd name="T85" fmla="*/ 15 h 18"/>
                <a:gd name="T86" fmla="*/ 7 w 17"/>
                <a:gd name="T87" fmla="*/ 16 h 18"/>
                <a:gd name="T88" fmla="*/ 8 w 17"/>
                <a:gd name="T89" fmla="*/ 16 h 18"/>
                <a:gd name="T90" fmla="*/ 10 w 17"/>
                <a:gd name="T91" fmla="*/ 16 h 18"/>
                <a:gd name="T92" fmla="*/ 11 w 17"/>
                <a:gd name="T93" fmla="*/ 17 h 18"/>
                <a:gd name="T94" fmla="*/ 12 w 17"/>
                <a:gd name="T95" fmla="*/ 17 h 18"/>
                <a:gd name="T96" fmla="*/ 13 w 17"/>
                <a:gd name="T97" fmla="*/ 17 h 18"/>
                <a:gd name="T98" fmla="*/ 13 w 17"/>
                <a:gd name="T99" fmla="*/ 17 h 18"/>
                <a:gd name="T100" fmla="*/ 14 w 17"/>
                <a:gd name="T101" fmla="*/ 18 h 18"/>
                <a:gd name="T102" fmla="*/ 15 w 17"/>
                <a:gd name="T103" fmla="*/ 18 h 18"/>
                <a:gd name="T104" fmla="*/ 16 w 17"/>
                <a:gd name="T105" fmla="*/ 18 h 18"/>
                <a:gd name="T106" fmla="*/ 16 w 17"/>
                <a:gd name="T107" fmla="*/ 18 h 1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"/>
                <a:gd name="T163" fmla="*/ 0 h 18"/>
                <a:gd name="T164" fmla="*/ 17 w 17"/>
                <a:gd name="T165" fmla="*/ 18 h 1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" h="18">
                  <a:moveTo>
                    <a:pt x="16" y="18"/>
                  </a:moveTo>
                  <a:lnTo>
                    <a:pt x="16" y="17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2"/>
                  </a:lnTo>
                  <a:lnTo>
                    <a:pt x="2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4" y="14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3" name="Freeform 244"/>
            <p:cNvSpPr>
              <a:spLocks/>
            </p:cNvSpPr>
            <p:nvPr/>
          </p:nvSpPr>
          <p:spPr bwMode="auto">
            <a:xfrm>
              <a:off x="4492" y="2242"/>
              <a:ext cx="91" cy="24"/>
            </a:xfrm>
            <a:custGeom>
              <a:avLst/>
              <a:gdLst>
                <a:gd name="T0" fmla="*/ 3 w 91"/>
                <a:gd name="T1" fmla="*/ 0 h 24"/>
                <a:gd name="T2" fmla="*/ 5 w 91"/>
                <a:gd name="T3" fmla="*/ 1 h 24"/>
                <a:gd name="T4" fmla="*/ 6 w 91"/>
                <a:gd name="T5" fmla="*/ 2 h 24"/>
                <a:gd name="T6" fmla="*/ 9 w 91"/>
                <a:gd name="T7" fmla="*/ 3 h 24"/>
                <a:gd name="T8" fmla="*/ 12 w 91"/>
                <a:gd name="T9" fmla="*/ 5 h 24"/>
                <a:gd name="T10" fmla="*/ 15 w 91"/>
                <a:gd name="T11" fmla="*/ 7 h 24"/>
                <a:gd name="T12" fmla="*/ 19 w 91"/>
                <a:gd name="T13" fmla="*/ 8 h 24"/>
                <a:gd name="T14" fmla="*/ 23 w 91"/>
                <a:gd name="T15" fmla="*/ 9 h 24"/>
                <a:gd name="T16" fmla="*/ 27 w 91"/>
                <a:gd name="T17" fmla="*/ 10 h 24"/>
                <a:gd name="T18" fmla="*/ 31 w 91"/>
                <a:gd name="T19" fmla="*/ 11 h 24"/>
                <a:gd name="T20" fmla="*/ 35 w 91"/>
                <a:gd name="T21" fmla="*/ 12 h 24"/>
                <a:gd name="T22" fmla="*/ 40 w 91"/>
                <a:gd name="T23" fmla="*/ 13 h 24"/>
                <a:gd name="T24" fmla="*/ 45 w 91"/>
                <a:gd name="T25" fmla="*/ 13 h 24"/>
                <a:gd name="T26" fmla="*/ 50 w 91"/>
                <a:gd name="T27" fmla="*/ 14 h 24"/>
                <a:gd name="T28" fmla="*/ 55 w 91"/>
                <a:gd name="T29" fmla="*/ 14 h 24"/>
                <a:gd name="T30" fmla="*/ 60 w 91"/>
                <a:gd name="T31" fmla="*/ 14 h 24"/>
                <a:gd name="T32" fmla="*/ 64 w 91"/>
                <a:gd name="T33" fmla="*/ 14 h 24"/>
                <a:gd name="T34" fmla="*/ 69 w 91"/>
                <a:gd name="T35" fmla="*/ 13 h 24"/>
                <a:gd name="T36" fmla="*/ 73 w 91"/>
                <a:gd name="T37" fmla="*/ 13 h 24"/>
                <a:gd name="T38" fmla="*/ 76 w 91"/>
                <a:gd name="T39" fmla="*/ 13 h 24"/>
                <a:gd name="T40" fmla="*/ 79 w 91"/>
                <a:gd name="T41" fmla="*/ 12 h 24"/>
                <a:gd name="T42" fmla="*/ 81 w 91"/>
                <a:gd name="T43" fmla="*/ 12 h 24"/>
                <a:gd name="T44" fmla="*/ 82 w 91"/>
                <a:gd name="T45" fmla="*/ 12 h 24"/>
                <a:gd name="T46" fmla="*/ 83 w 91"/>
                <a:gd name="T47" fmla="*/ 12 h 24"/>
                <a:gd name="T48" fmla="*/ 85 w 91"/>
                <a:gd name="T49" fmla="*/ 13 h 24"/>
                <a:gd name="T50" fmla="*/ 88 w 91"/>
                <a:gd name="T51" fmla="*/ 14 h 24"/>
                <a:gd name="T52" fmla="*/ 90 w 91"/>
                <a:gd name="T53" fmla="*/ 15 h 24"/>
                <a:gd name="T54" fmla="*/ 91 w 91"/>
                <a:gd name="T55" fmla="*/ 17 h 24"/>
                <a:gd name="T56" fmla="*/ 89 w 91"/>
                <a:gd name="T57" fmla="*/ 18 h 24"/>
                <a:gd name="T58" fmla="*/ 88 w 91"/>
                <a:gd name="T59" fmla="*/ 19 h 24"/>
                <a:gd name="T60" fmla="*/ 86 w 91"/>
                <a:gd name="T61" fmla="*/ 19 h 24"/>
                <a:gd name="T62" fmla="*/ 83 w 91"/>
                <a:gd name="T63" fmla="*/ 20 h 24"/>
                <a:gd name="T64" fmla="*/ 80 w 91"/>
                <a:gd name="T65" fmla="*/ 21 h 24"/>
                <a:gd name="T66" fmla="*/ 75 w 91"/>
                <a:gd name="T67" fmla="*/ 21 h 24"/>
                <a:gd name="T68" fmla="*/ 69 w 91"/>
                <a:gd name="T69" fmla="*/ 22 h 24"/>
                <a:gd name="T70" fmla="*/ 63 w 91"/>
                <a:gd name="T71" fmla="*/ 23 h 24"/>
                <a:gd name="T72" fmla="*/ 57 w 91"/>
                <a:gd name="T73" fmla="*/ 23 h 24"/>
                <a:gd name="T74" fmla="*/ 51 w 91"/>
                <a:gd name="T75" fmla="*/ 24 h 24"/>
                <a:gd name="T76" fmla="*/ 44 w 91"/>
                <a:gd name="T77" fmla="*/ 24 h 24"/>
                <a:gd name="T78" fmla="*/ 38 w 91"/>
                <a:gd name="T79" fmla="*/ 23 h 24"/>
                <a:gd name="T80" fmla="*/ 32 w 91"/>
                <a:gd name="T81" fmla="*/ 23 h 24"/>
                <a:gd name="T82" fmla="*/ 26 w 91"/>
                <a:gd name="T83" fmla="*/ 22 h 24"/>
                <a:gd name="T84" fmla="*/ 21 w 91"/>
                <a:gd name="T85" fmla="*/ 20 h 24"/>
                <a:gd name="T86" fmla="*/ 16 w 91"/>
                <a:gd name="T87" fmla="*/ 19 h 24"/>
                <a:gd name="T88" fmla="*/ 12 w 91"/>
                <a:gd name="T89" fmla="*/ 18 h 24"/>
                <a:gd name="T90" fmla="*/ 8 w 91"/>
                <a:gd name="T91" fmla="*/ 16 h 24"/>
                <a:gd name="T92" fmla="*/ 5 w 91"/>
                <a:gd name="T93" fmla="*/ 14 h 24"/>
                <a:gd name="T94" fmla="*/ 3 w 91"/>
                <a:gd name="T95" fmla="*/ 13 h 24"/>
                <a:gd name="T96" fmla="*/ 0 w 91"/>
                <a:gd name="T97" fmla="*/ 11 h 24"/>
                <a:gd name="T98" fmla="*/ 0 w 91"/>
                <a:gd name="T99" fmla="*/ 8 h 24"/>
                <a:gd name="T100" fmla="*/ 0 w 91"/>
                <a:gd name="T101" fmla="*/ 6 h 24"/>
                <a:gd name="T102" fmla="*/ 2 w 91"/>
                <a:gd name="T103" fmla="*/ 5 h 24"/>
                <a:gd name="T104" fmla="*/ 3 w 91"/>
                <a:gd name="T105" fmla="*/ 0 h 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1"/>
                <a:gd name="T160" fmla="*/ 0 h 24"/>
                <a:gd name="T161" fmla="*/ 91 w 91"/>
                <a:gd name="T162" fmla="*/ 24 h 2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1" h="24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8" y="3"/>
                  </a:lnTo>
                  <a:lnTo>
                    <a:pt x="9" y="3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9" y="8"/>
                  </a:lnTo>
                  <a:lnTo>
                    <a:pt x="21" y="9"/>
                  </a:lnTo>
                  <a:lnTo>
                    <a:pt x="23" y="9"/>
                  </a:lnTo>
                  <a:lnTo>
                    <a:pt x="25" y="10"/>
                  </a:lnTo>
                  <a:lnTo>
                    <a:pt x="27" y="10"/>
                  </a:lnTo>
                  <a:lnTo>
                    <a:pt x="29" y="11"/>
                  </a:lnTo>
                  <a:lnTo>
                    <a:pt x="31" y="11"/>
                  </a:lnTo>
                  <a:lnTo>
                    <a:pt x="33" y="12"/>
                  </a:lnTo>
                  <a:lnTo>
                    <a:pt x="35" y="12"/>
                  </a:lnTo>
                  <a:lnTo>
                    <a:pt x="38" y="13"/>
                  </a:lnTo>
                  <a:lnTo>
                    <a:pt x="40" y="13"/>
                  </a:lnTo>
                  <a:lnTo>
                    <a:pt x="42" y="13"/>
                  </a:lnTo>
                  <a:lnTo>
                    <a:pt x="45" y="13"/>
                  </a:lnTo>
                  <a:lnTo>
                    <a:pt x="47" y="14"/>
                  </a:lnTo>
                  <a:lnTo>
                    <a:pt x="50" y="14"/>
                  </a:lnTo>
                  <a:lnTo>
                    <a:pt x="52" y="14"/>
                  </a:lnTo>
                  <a:lnTo>
                    <a:pt x="55" y="14"/>
                  </a:lnTo>
                  <a:lnTo>
                    <a:pt x="57" y="15"/>
                  </a:lnTo>
                  <a:lnTo>
                    <a:pt x="60" y="14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7" y="14"/>
                  </a:lnTo>
                  <a:lnTo>
                    <a:pt x="69" y="13"/>
                  </a:lnTo>
                  <a:lnTo>
                    <a:pt x="71" y="13"/>
                  </a:lnTo>
                  <a:lnTo>
                    <a:pt x="73" y="13"/>
                  </a:lnTo>
                  <a:lnTo>
                    <a:pt x="75" y="13"/>
                  </a:lnTo>
                  <a:lnTo>
                    <a:pt x="76" y="13"/>
                  </a:lnTo>
                  <a:lnTo>
                    <a:pt x="78" y="13"/>
                  </a:lnTo>
                  <a:lnTo>
                    <a:pt x="79" y="12"/>
                  </a:lnTo>
                  <a:lnTo>
                    <a:pt x="81" y="12"/>
                  </a:lnTo>
                  <a:lnTo>
                    <a:pt x="82" y="12"/>
                  </a:lnTo>
                  <a:lnTo>
                    <a:pt x="83" y="12"/>
                  </a:lnTo>
                  <a:lnTo>
                    <a:pt x="84" y="12"/>
                  </a:lnTo>
                  <a:lnTo>
                    <a:pt x="85" y="13"/>
                  </a:lnTo>
                  <a:lnTo>
                    <a:pt x="86" y="13"/>
                  </a:lnTo>
                  <a:lnTo>
                    <a:pt x="88" y="14"/>
                  </a:lnTo>
                  <a:lnTo>
                    <a:pt x="89" y="14"/>
                  </a:lnTo>
                  <a:lnTo>
                    <a:pt x="90" y="15"/>
                  </a:lnTo>
                  <a:lnTo>
                    <a:pt x="90" y="16"/>
                  </a:lnTo>
                  <a:lnTo>
                    <a:pt x="91" y="17"/>
                  </a:lnTo>
                  <a:lnTo>
                    <a:pt x="90" y="18"/>
                  </a:lnTo>
                  <a:lnTo>
                    <a:pt x="89" y="18"/>
                  </a:lnTo>
                  <a:lnTo>
                    <a:pt x="89" y="19"/>
                  </a:lnTo>
                  <a:lnTo>
                    <a:pt x="88" y="19"/>
                  </a:lnTo>
                  <a:lnTo>
                    <a:pt x="87" y="19"/>
                  </a:lnTo>
                  <a:lnTo>
                    <a:pt x="86" y="19"/>
                  </a:lnTo>
                  <a:lnTo>
                    <a:pt x="85" y="20"/>
                  </a:lnTo>
                  <a:lnTo>
                    <a:pt x="83" y="20"/>
                  </a:lnTo>
                  <a:lnTo>
                    <a:pt x="82" y="21"/>
                  </a:lnTo>
                  <a:lnTo>
                    <a:pt x="80" y="21"/>
                  </a:lnTo>
                  <a:lnTo>
                    <a:pt x="77" y="21"/>
                  </a:lnTo>
                  <a:lnTo>
                    <a:pt x="75" y="21"/>
                  </a:lnTo>
                  <a:lnTo>
                    <a:pt x="72" y="22"/>
                  </a:lnTo>
                  <a:lnTo>
                    <a:pt x="69" y="22"/>
                  </a:lnTo>
                  <a:lnTo>
                    <a:pt x="67" y="23"/>
                  </a:lnTo>
                  <a:lnTo>
                    <a:pt x="63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54" y="24"/>
                  </a:lnTo>
                  <a:lnTo>
                    <a:pt x="51" y="24"/>
                  </a:lnTo>
                  <a:lnTo>
                    <a:pt x="48" y="24"/>
                  </a:lnTo>
                  <a:lnTo>
                    <a:pt x="44" y="24"/>
                  </a:lnTo>
                  <a:lnTo>
                    <a:pt x="41" y="24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2" y="23"/>
                  </a:lnTo>
                  <a:lnTo>
                    <a:pt x="29" y="23"/>
                  </a:lnTo>
                  <a:lnTo>
                    <a:pt x="26" y="22"/>
                  </a:lnTo>
                  <a:lnTo>
                    <a:pt x="24" y="21"/>
                  </a:lnTo>
                  <a:lnTo>
                    <a:pt x="21" y="20"/>
                  </a:lnTo>
                  <a:lnTo>
                    <a:pt x="18" y="20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12" y="18"/>
                  </a:lnTo>
                  <a:lnTo>
                    <a:pt x="10" y="17"/>
                  </a:lnTo>
                  <a:lnTo>
                    <a:pt x="8" y="16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4" name="Freeform 245"/>
            <p:cNvSpPr>
              <a:spLocks/>
            </p:cNvSpPr>
            <p:nvPr/>
          </p:nvSpPr>
          <p:spPr bwMode="auto">
            <a:xfrm>
              <a:off x="4471" y="2186"/>
              <a:ext cx="95" cy="39"/>
            </a:xfrm>
            <a:custGeom>
              <a:avLst/>
              <a:gdLst>
                <a:gd name="T0" fmla="*/ 2 w 95"/>
                <a:gd name="T1" fmla="*/ 0 h 39"/>
                <a:gd name="T2" fmla="*/ 0 w 95"/>
                <a:gd name="T3" fmla="*/ 2 h 39"/>
                <a:gd name="T4" fmla="*/ 0 w 95"/>
                <a:gd name="T5" fmla="*/ 5 h 39"/>
                <a:gd name="T6" fmla="*/ 1 w 95"/>
                <a:gd name="T7" fmla="*/ 9 h 39"/>
                <a:gd name="T8" fmla="*/ 4 w 95"/>
                <a:gd name="T9" fmla="*/ 13 h 39"/>
                <a:gd name="T10" fmla="*/ 9 w 95"/>
                <a:gd name="T11" fmla="*/ 17 h 39"/>
                <a:gd name="T12" fmla="*/ 15 w 95"/>
                <a:gd name="T13" fmla="*/ 23 h 39"/>
                <a:gd name="T14" fmla="*/ 21 w 95"/>
                <a:gd name="T15" fmla="*/ 27 h 39"/>
                <a:gd name="T16" fmla="*/ 28 w 95"/>
                <a:gd name="T17" fmla="*/ 32 h 39"/>
                <a:gd name="T18" fmla="*/ 35 w 95"/>
                <a:gd name="T19" fmla="*/ 35 h 39"/>
                <a:gd name="T20" fmla="*/ 43 w 95"/>
                <a:gd name="T21" fmla="*/ 37 h 39"/>
                <a:gd name="T22" fmla="*/ 49 w 95"/>
                <a:gd name="T23" fmla="*/ 39 h 39"/>
                <a:gd name="T24" fmla="*/ 56 w 95"/>
                <a:gd name="T25" fmla="*/ 39 h 39"/>
                <a:gd name="T26" fmla="*/ 62 w 95"/>
                <a:gd name="T27" fmla="*/ 39 h 39"/>
                <a:gd name="T28" fmla="*/ 68 w 95"/>
                <a:gd name="T29" fmla="*/ 38 h 39"/>
                <a:gd name="T30" fmla="*/ 74 w 95"/>
                <a:gd name="T31" fmla="*/ 35 h 39"/>
                <a:gd name="T32" fmla="*/ 80 w 95"/>
                <a:gd name="T33" fmla="*/ 33 h 39"/>
                <a:gd name="T34" fmla="*/ 84 w 95"/>
                <a:gd name="T35" fmla="*/ 31 h 39"/>
                <a:gd name="T36" fmla="*/ 89 w 95"/>
                <a:gd name="T37" fmla="*/ 28 h 39"/>
                <a:gd name="T38" fmla="*/ 92 w 95"/>
                <a:gd name="T39" fmla="*/ 26 h 39"/>
                <a:gd name="T40" fmla="*/ 95 w 95"/>
                <a:gd name="T41" fmla="*/ 23 h 39"/>
                <a:gd name="T42" fmla="*/ 94 w 95"/>
                <a:gd name="T43" fmla="*/ 20 h 39"/>
                <a:gd name="T44" fmla="*/ 91 w 95"/>
                <a:gd name="T45" fmla="*/ 20 h 39"/>
                <a:gd name="T46" fmla="*/ 88 w 95"/>
                <a:gd name="T47" fmla="*/ 20 h 39"/>
                <a:gd name="T48" fmla="*/ 84 w 95"/>
                <a:gd name="T49" fmla="*/ 21 h 39"/>
                <a:gd name="T50" fmla="*/ 78 w 95"/>
                <a:gd name="T51" fmla="*/ 21 h 39"/>
                <a:gd name="T52" fmla="*/ 73 w 95"/>
                <a:gd name="T53" fmla="*/ 22 h 39"/>
                <a:gd name="T54" fmla="*/ 67 w 95"/>
                <a:gd name="T55" fmla="*/ 23 h 39"/>
                <a:gd name="T56" fmla="*/ 61 w 95"/>
                <a:gd name="T57" fmla="*/ 24 h 39"/>
                <a:gd name="T58" fmla="*/ 55 w 95"/>
                <a:gd name="T59" fmla="*/ 24 h 39"/>
                <a:gd name="T60" fmla="*/ 51 w 95"/>
                <a:gd name="T61" fmla="*/ 24 h 39"/>
                <a:gd name="T62" fmla="*/ 47 w 95"/>
                <a:gd name="T63" fmla="*/ 24 h 39"/>
                <a:gd name="T64" fmla="*/ 44 w 95"/>
                <a:gd name="T65" fmla="*/ 24 h 39"/>
                <a:gd name="T66" fmla="*/ 49 w 95"/>
                <a:gd name="T67" fmla="*/ 21 h 39"/>
                <a:gd name="T68" fmla="*/ 47 w 95"/>
                <a:gd name="T69" fmla="*/ 21 h 39"/>
                <a:gd name="T70" fmla="*/ 44 w 95"/>
                <a:gd name="T71" fmla="*/ 20 h 39"/>
                <a:gd name="T72" fmla="*/ 39 w 95"/>
                <a:gd name="T73" fmla="*/ 19 h 39"/>
                <a:gd name="T74" fmla="*/ 34 w 95"/>
                <a:gd name="T75" fmla="*/ 18 h 39"/>
                <a:gd name="T76" fmla="*/ 28 w 95"/>
                <a:gd name="T77" fmla="*/ 16 h 39"/>
                <a:gd name="T78" fmla="*/ 22 w 95"/>
                <a:gd name="T79" fmla="*/ 13 h 39"/>
                <a:gd name="T80" fmla="*/ 16 w 95"/>
                <a:gd name="T81" fmla="*/ 10 h 39"/>
                <a:gd name="T82" fmla="*/ 12 w 95"/>
                <a:gd name="T83" fmla="*/ 7 h 39"/>
                <a:gd name="T84" fmla="*/ 9 w 95"/>
                <a:gd name="T85" fmla="*/ 4 h 39"/>
                <a:gd name="T86" fmla="*/ 6 w 95"/>
                <a:gd name="T87" fmla="*/ 3 h 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5"/>
                <a:gd name="T133" fmla="*/ 0 h 39"/>
                <a:gd name="T134" fmla="*/ 95 w 95"/>
                <a:gd name="T135" fmla="*/ 39 h 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5" h="39">
                  <a:moveTo>
                    <a:pt x="2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4" y="13"/>
                  </a:lnTo>
                  <a:lnTo>
                    <a:pt x="5" y="14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21"/>
                  </a:lnTo>
                  <a:lnTo>
                    <a:pt x="15" y="23"/>
                  </a:lnTo>
                  <a:lnTo>
                    <a:pt x="17" y="24"/>
                  </a:lnTo>
                  <a:lnTo>
                    <a:pt x="19" y="26"/>
                  </a:lnTo>
                  <a:lnTo>
                    <a:pt x="21" y="27"/>
                  </a:lnTo>
                  <a:lnTo>
                    <a:pt x="24" y="29"/>
                  </a:lnTo>
                  <a:lnTo>
                    <a:pt x="26" y="30"/>
                  </a:lnTo>
                  <a:lnTo>
                    <a:pt x="28" y="32"/>
                  </a:lnTo>
                  <a:lnTo>
                    <a:pt x="31" y="33"/>
                  </a:lnTo>
                  <a:lnTo>
                    <a:pt x="33" y="34"/>
                  </a:lnTo>
                  <a:lnTo>
                    <a:pt x="35" y="35"/>
                  </a:lnTo>
                  <a:lnTo>
                    <a:pt x="38" y="36"/>
                  </a:lnTo>
                  <a:lnTo>
                    <a:pt x="40" y="36"/>
                  </a:lnTo>
                  <a:lnTo>
                    <a:pt x="43" y="37"/>
                  </a:lnTo>
                  <a:lnTo>
                    <a:pt x="45" y="38"/>
                  </a:lnTo>
                  <a:lnTo>
                    <a:pt x="47" y="38"/>
                  </a:lnTo>
                  <a:lnTo>
                    <a:pt x="49" y="39"/>
                  </a:lnTo>
                  <a:lnTo>
                    <a:pt x="52" y="39"/>
                  </a:lnTo>
                  <a:lnTo>
                    <a:pt x="54" y="39"/>
                  </a:lnTo>
                  <a:lnTo>
                    <a:pt x="56" y="39"/>
                  </a:lnTo>
                  <a:lnTo>
                    <a:pt x="58" y="39"/>
                  </a:lnTo>
                  <a:lnTo>
                    <a:pt x="60" y="39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6" y="38"/>
                  </a:lnTo>
                  <a:lnTo>
                    <a:pt x="68" y="38"/>
                  </a:lnTo>
                  <a:lnTo>
                    <a:pt x="70" y="37"/>
                  </a:lnTo>
                  <a:lnTo>
                    <a:pt x="72" y="36"/>
                  </a:lnTo>
                  <a:lnTo>
                    <a:pt x="74" y="35"/>
                  </a:lnTo>
                  <a:lnTo>
                    <a:pt x="76" y="35"/>
                  </a:lnTo>
                  <a:lnTo>
                    <a:pt x="78" y="34"/>
                  </a:lnTo>
                  <a:lnTo>
                    <a:pt x="80" y="33"/>
                  </a:lnTo>
                  <a:lnTo>
                    <a:pt x="81" y="32"/>
                  </a:lnTo>
                  <a:lnTo>
                    <a:pt x="83" y="32"/>
                  </a:lnTo>
                  <a:lnTo>
                    <a:pt x="84" y="31"/>
                  </a:lnTo>
                  <a:lnTo>
                    <a:pt x="86" y="30"/>
                  </a:lnTo>
                  <a:lnTo>
                    <a:pt x="87" y="29"/>
                  </a:lnTo>
                  <a:lnTo>
                    <a:pt x="89" y="28"/>
                  </a:lnTo>
                  <a:lnTo>
                    <a:pt x="90" y="27"/>
                  </a:lnTo>
                  <a:lnTo>
                    <a:pt x="91" y="27"/>
                  </a:lnTo>
                  <a:lnTo>
                    <a:pt x="92" y="26"/>
                  </a:lnTo>
                  <a:lnTo>
                    <a:pt x="93" y="25"/>
                  </a:lnTo>
                  <a:lnTo>
                    <a:pt x="94" y="24"/>
                  </a:lnTo>
                  <a:lnTo>
                    <a:pt x="95" y="23"/>
                  </a:lnTo>
                  <a:lnTo>
                    <a:pt x="95" y="21"/>
                  </a:lnTo>
                  <a:lnTo>
                    <a:pt x="94" y="20"/>
                  </a:lnTo>
                  <a:lnTo>
                    <a:pt x="93" y="20"/>
                  </a:lnTo>
                  <a:lnTo>
                    <a:pt x="92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88" y="20"/>
                  </a:lnTo>
                  <a:lnTo>
                    <a:pt x="87" y="20"/>
                  </a:lnTo>
                  <a:lnTo>
                    <a:pt x="85" y="20"/>
                  </a:lnTo>
                  <a:lnTo>
                    <a:pt x="84" y="21"/>
                  </a:lnTo>
                  <a:lnTo>
                    <a:pt x="82" y="21"/>
                  </a:lnTo>
                  <a:lnTo>
                    <a:pt x="80" y="21"/>
                  </a:lnTo>
                  <a:lnTo>
                    <a:pt x="78" y="21"/>
                  </a:lnTo>
                  <a:lnTo>
                    <a:pt x="77" y="22"/>
                  </a:lnTo>
                  <a:lnTo>
                    <a:pt x="75" y="22"/>
                  </a:lnTo>
                  <a:lnTo>
                    <a:pt x="73" y="22"/>
                  </a:lnTo>
                  <a:lnTo>
                    <a:pt x="71" y="23"/>
                  </a:lnTo>
                  <a:lnTo>
                    <a:pt x="69" y="23"/>
                  </a:lnTo>
                  <a:lnTo>
                    <a:pt x="67" y="23"/>
                  </a:lnTo>
                  <a:lnTo>
                    <a:pt x="65" y="24"/>
                  </a:lnTo>
                  <a:lnTo>
                    <a:pt x="63" y="24"/>
                  </a:lnTo>
                  <a:lnTo>
                    <a:pt x="61" y="24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6" y="24"/>
                  </a:lnTo>
                  <a:lnTo>
                    <a:pt x="45" y="24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2" y="24"/>
                  </a:lnTo>
                  <a:lnTo>
                    <a:pt x="49" y="21"/>
                  </a:lnTo>
                  <a:lnTo>
                    <a:pt x="48" y="21"/>
                  </a:lnTo>
                  <a:lnTo>
                    <a:pt x="47" y="21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3" y="20"/>
                  </a:lnTo>
                  <a:lnTo>
                    <a:pt x="41" y="20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5" y="18"/>
                  </a:lnTo>
                  <a:lnTo>
                    <a:pt x="34" y="18"/>
                  </a:lnTo>
                  <a:lnTo>
                    <a:pt x="32" y="17"/>
                  </a:lnTo>
                  <a:lnTo>
                    <a:pt x="30" y="17"/>
                  </a:lnTo>
                  <a:lnTo>
                    <a:pt x="28" y="16"/>
                  </a:lnTo>
                  <a:lnTo>
                    <a:pt x="26" y="15"/>
                  </a:lnTo>
                  <a:lnTo>
                    <a:pt x="24" y="14"/>
                  </a:lnTo>
                  <a:lnTo>
                    <a:pt x="22" y="13"/>
                  </a:lnTo>
                  <a:lnTo>
                    <a:pt x="20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5" y="9"/>
                  </a:lnTo>
                  <a:lnTo>
                    <a:pt x="13" y="8"/>
                  </a:lnTo>
                  <a:lnTo>
                    <a:pt x="12" y="7"/>
                  </a:lnTo>
                  <a:lnTo>
                    <a:pt x="11" y="6"/>
                  </a:lnTo>
                  <a:lnTo>
                    <a:pt x="10" y="5"/>
                  </a:lnTo>
                  <a:lnTo>
                    <a:pt x="9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6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5" name="Freeform 246"/>
            <p:cNvSpPr>
              <a:spLocks/>
            </p:cNvSpPr>
            <p:nvPr/>
          </p:nvSpPr>
          <p:spPr bwMode="auto">
            <a:xfrm>
              <a:off x="4480" y="2176"/>
              <a:ext cx="28" cy="19"/>
            </a:xfrm>
            <a:custGeom>
              <a:avLst/>
              <a:gdLst>
                <a:gd name="T0" fmla="*/ 18 w 28"/>
                <a:gd name="T1" fmla="*/ 0 h 19"/>
                <a:gd name="T2" fmla="*/ 18 w 28"/>
                <a:gd name="T3" fmla="*/ 0 h 19"/>
                <a:gd name="T4" fmla="*/ 17 w 28"/>
                <a:gd name="T5" fmla="*/ 0 h 19"/>
                <a:gd name="T6" fmla="*/ 16 w 28"/>
                <a:gd name="T7" fmla="*/ 1 h 19"/>
                <a:gd name="T8" fmla="*/ 16 w 28"/>
                <a:gd name="T9" fmla="*/ 2 h 19"/>
                <a:gd name="T10" fmla="*/ 14 w 28"/>
                <a:gd name="T11" fmla="*/ 2 h 19"/>
                <a:gd name="T12" fmla="*/ 13 w 28"/>
                <a:gd name="T13" fmla="*/ 3 h 19"/>
                <a:gd name="T14" fmla="*/ 12 w 28"/>
                <a:gd name="T15" fmla="*/ 3 h 19"/>
                <a:gd name="T16" fmla="*/ 10 w 28"/>
                <a:gd name="T17" fmla="*/ 4 h 19"/>
                <a:gd name="T18" fmla="*/ 9 w 28"/>
                <a:gd name="T19" fmla="*/ 5 h 19"/>
                <a:gd name="T20" fmla="*/ 8 w 28"/>
                <a:gd name="T21" fmla="*/ 5 h 19"/>
                <a:gd name="T22" fmla="*/ 6 w 28"/>
                <a:gd name="T23" fmla="*/ 6 h 19"/>
                <a:gd name="T24" fmla="*/ 5 w 28"/>
                <a:gd name="T25" fmla="*/ 7 h 19"/>
                <a:gd name="T26" fmla="*/ 3 w 28"/>
                <a:gd name="T27" fmla="*/ 8 h 19"/>
                <a:gd name="T28" fmla="*/ 3 w 28"/>
                <a:gd name="T29" fmla="*/ 9 h 19"/>
                <a:gd name="T30" fmla="*/ 2 w 28"/>
                <a:gd name="T31" fmla="*/ 10 h 19"/>
                <a:gd name="T32" fmla="*/ 1 w 28"/>
                <a:gd name="T33" fmla="*/ 11 h 19"/>
                <a:gd name="T34" fmla="*/ 0 w 28"/>
                <a:gd name="T35" fmla="*/ 12 h 19"/>
                <a:gd name="T36" fmla="*/ 1 w 28"/>
                <a:gd name="T37" fmla="*/ 13 h 19"/>
                <a:gd name="T38" fmla="*/ 1 w 28"/>
                <a:gd name="T39" fmla="*/ 14 h 19"/>
                <a:gd name="T40" fmla="*/ 3 w 28"/>
                <a:gd name="T41" fmla="*/ 14 h 19"/>
                <a:gd name="T42" fmla="*/ 4 w 28"/>
                <a:gd name="T43" fmla="*/ 15 h 19"/>
                <a:gd name="T44" fmla="*/ 5 w 28"/>
                <a:gd name="T45" fmla="*/ 15 h 19"/>
                <a:gd name="T46" fmla="*/ 6 w 28"/>
                <a:gd name="T47" fmla="*/ 16 h 19"/>
                <a:gd name="T48" fmla="*/ 7 w 28"/>
                <a:gd name="T49" fmla="*/ 16 h 19"/>
                <a:gd name="T50" fmla="*/ 12 w 28"/>
                <a:gd name="T51" fmla="*/ 19 h 19"/>
                <a:gd name="T52" fmla="*/ 12 w 28"/>
                <a:gd name="T53" fmla="*/ 19 h 19"/>
                <a:gd name="T54" fmla="*/ 12 w 28"/>
                <a:gd name="T55" fmla="*/ 18 h 19"/>
                <a:gd name="T56" fmla="*/ 11 w 28"/>
                <a:gd name="T57" fmla="*/ 18 h 19"/>
                <a:gd name="T58" fmla="*/ 11 w 28"/>
                <a:gd name="T59" fmla="*/ 17 h 19"/>
                <a:gd name="T60" fmla="*/ 10 w 28"/>
                <a:gd name="T61" fmla="*/ 15 h 19"/>
                <a:gd name="T62" fmla="*/ 10 w 28"/>
                <a:gd name="T63" fmla="*/ 14 h 19"/>
                <a:gd name="T64" fmla="*/ 11 w 28"/>
                <a:gd name="T65" fmla="*/ 13 h 19"/>
                <a:gd name="T66" fmla="*/ 12 w 28"/>
                <a:gd name="T67" fmla="*/ 12 h 19"/>
                <a:gd name="T68" fmla="*/ 13 w 28"/>
                <a:gd name="T69" fmla="*/ 11 h 19"/>
                <a:gd name="T70" fmla="*/ 14 w 28"/>
                <a:gd name="T71" fmla="*/ 10 h 19"/>
                <a:gd name="T72" fmla="*/ 15 w 28"/>
                <a:gd name="T73" fmla="*/ 9 h 19"/>
                <a:gd name="T74" fmla="*/ 16 w 28"/>
                <a:gd name="T75" fmla="*/ 8 h 19"/>
                <a:gd name="T76" fmla="*/ 17 w 28"/>
                <a:gd name="T77" fmla="*/ 7 h 19"/>
                <a:gd name="T78" fmla="*/ 19 w 28"/>
                <a:gd name="T79" fmla="*/ 7 h 19"/>
                <a:gd name="T80" fmla="*/ 20 w 28"/>
                <a:gd name="T81" fmla="*/ 6 h 19"/>
                <a:gd name="T82" fmla="*/ 22 w 28"/>
                <a:gd name="T83" fmla="*/ 5 h 19"/>
                <a:gd name="T84" fmla="*/ 23 w 28"/>
                <a:gd name="T85" fmla="*/ 4 h 19"/>
                <a:gd name="T86" fmla="*/ 24 w 28"/>
                <a:gd name="T87" fmla="*/ 4 h 19"/>
                <a:gd name="T88" fmla="*/ 25 w 28"/>
                <a:gd name="T89" fmla="*/ 4 h 19"/>
                <a:gd name="T90" fmla="*/ 26 w 28"/>
                <a:gd name="T91" fmla="*/ 3 h 19"/>
                <a:gd name="T92" fmla="*/ 28 w 28"/>
                <a:gd name="T93" fmla="*/ 2 h 19"/>
                <a:gd name="T94" fmla="*/ 28 w 28"/>
                <a:gd name="T95" fmla="*/ 2 h 19"/>
                <a:gd name="T96" fmla="*/ 18 w 28"/>
                <a:gd name="T97" fmla="*/ 0 h 19"/>
                <a:gd name="T98" fmla="*/ 18 w 28"/>
                <a:gd name="T99" fmla="*/ 0 h 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8"/>
                <a:gd name="T151" fmla="*/ 0 h 19"/>
                <a:gd name="T152" fmla="*/ 28 w 28"/>
                <a:gd name="T153" fmla="*/ 19 h 1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8" h="19">
                  <a:moveTo>
                    <a:pt x="18" y="0"/>
                  </a:moveTo>
                  <a:lnTo>
                    <a:pt x="18" y="0"/>
                  </a:lnTo>
                  <a:lnTo>
                    <a:pt x="17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10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6"/>
                  </a:lnTo>
                  <a:lnTo>
                    <a:pt x="5" y="7"/>
                  </a:lnTo>
                  <a:lnTo>
                    <a:pt x="3" y="8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1" y="13"/>
                  </a:lnTo>
                  <a:lnTo>
                    <a:pt x="12" y="12"/>
                  </a:lnTo>
                  <a:lnTo>
                    <a:pt x="13" y="11"/>
                  </a:lnTo>
                  <a:lnTo>
                    <a:pt x="14" y="10"/>
                  </a:lnTo>
                  <a:lnTo>
                    <a:pt x="15" y="9"/>
                  </a:lnTo>
                  <a:lnTo>
                    <a:pt x="16" y="8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0" y="6"/>
                  </a:lnTo>
                  <a:lnTo>
                    <a:pt x="22" y="5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6" name="Freeform 247"/>
            <p:cNvSpPr>
              <a:spLocks/>
            </p:cNvSpPr>
            <p:nvPr/>
          </p:nvSpPr>
          <p:spPr bwMode="auto">
            <a:xfrm>
              <a:off x="4474" y="2141"/>
              <a:ext cx="16" cy="16"/>
            </a:xfrm>
            <a:custGeom>
              <a:avLst/>
              <a:gdLst>
                <a:gd name="T0" fmla="*/ 7 w 16"/>
                <a:gd name="T1" fmla="*/ 0 h 16"/>
                <a:gd name="T2" fmla="*/ 7 w 16"/>
                <a:gd name="T3" fmla="*/ 0 h 16"/>
                <a:gd name="T4" fmla="*/ 7 w 16"/>
                <a:gd name="T5" fmla="*/ 0 h 16"/>
                <a:gd name="T6" fmla="*/ 6 w 16"/>
                <a:gd name="T7" fmla="*/ 1 h 16"/>
                <a:gd name="T8" fmla="*/ 4 w 16"/>
                <a:gd name="T9" fmla="*/ 2 h 16"/>
                <a:gd name="T10" fmla="*/ 3 w 16"/>
                <a:gd name="T11" fmla="*/ 3 h 16"/>
                <a:gd name="T12" fmla="*/ 2 w 16"/>
                <a:gd name="T13" fmla="*/ 4 h 16"/>
                <a:gd name="T14" fmla="*/ 1 w 16"/>
                <a:gd name="T15" fmla="*/ 5 h 16"/>
                <a:gd name="T16" fmla="*/ 1 w 16"/>
                <a:gd name="T17" fmla="*/ 6 h 16"/>
                <a:gd name="T18" fmla="*/ 0 w 16"/>
                <a:gd name="T19" fmla="*/ 7 h 16"/>
                <a:gd name="T20" fmla="*/ 0 w 16"/>
                <a:gd name="T21" fmla="*/ 8 h 16"/>
                <a:gd name="T22" fmla="*/ 0 w 16"/>
                <a:gd name="T23" fmla="*/ 9 h 16"/>
                <a:gd name="T24" fmla="*/ 0 w 16"/>
                <a:gd name="T25" fmla="*/ 10 h 16"/>
                <a:gd name="T26" fmla="*/ 0 w 16"/>
                <a:gd name="T27" fmla="*/ 11 h 16"/>
                <a:gd name="T28" fmla="*/ 0 w 16"/>
                <a:gd name="T29" fmla="*/ 12 h 16"/>
                <a:gd name="T30" fmla="*/ 10 w 16"/>
                <a:gd name="T31" fmla="*/ 16 h 16"/>
                <a:gd name="T32" fmla="*/ 10 w 16"/>
                <a:gd name="T33" fmla="*/ 16 h 16"/>
                <a:gd name="T34" fmla="*/ 10 w 16"/>
                <a:gd name="T35" fmla="*/ 15 h 16"/>
                <a:gd name="T36" fmla="*/ 10 w 16"/>
                <a:gd name="T37" fmla="*/ 14 h 16"/>
                <a:gd name="T38" fmla="*/ 10 w 16"/>
                <a:gd name="T39" fmla="*/ 13 h 16"/>
                <a:gd name="T40" fmla="*/ 9 w 16"/>
                <a:gd name="T41" fmla="*/ 12 h 16"/>
                <a:gd name="T42" fmla="*/ 9 w 16"/>
                <a:gd name="T43" fmla="*/ 11 h 16"/>
                <a:gd name="T44" fmla="*/ 10 w 16"/>
                <a:gd name="T45" fmla="*/ 9 h 16"/>
                <a:gd name="T46" fmla="*/ 10 w 16"/>
                <a:gd name="T47" fmla="*/ 8 h 16"/>
                <a:gd name="T48" fmla="*/ 11 w 16"/>
                <a:gd name="T49" fmla="*/ 7 h 16"/>
                <a:gd name="T50" fmla="*/ 12 w 16"/>
                <a:gd name="T51" fmla="*/ 6 h 16"/>
                <a:gd name="T52" fmla="*/ 13 w 16"/>
                <a:gd name="T53" fmla="*/ 5 h 16"/>
                <a:gd name="T54" fmla="*/ 14 w 16"/>
                <a:gd name="T55" fmla="*/ 4 h 16"/>
                <a:gd name="T56" fmla="*/ 15 w 16"/>
                <a:gd name="T57" fmla="*/ 3 h 16"/>
                <a:gd name="T58" fmla="*/ 16 w 16"/>
                <a:gd name="T59" fmla="*/ 3 h 16"/>
                <a:gd name="T60" fmla="*/ 16 w 16"/>
                <a:gd name="T61" fmla="*/ 3 h 16"/>
                <a:gd name="T62" fmla="*/ 16 w 16"/>
                <a:gd name="T63" fmla="*/ 3 h 16"/>
                <a:gd name="T64" fmla="*/ 7 w 16"/>
                <a:gd name="T65" fmla="*/ 0 h 16"/>
                <a:gd name="T66" fmla="*/ 7 w 16"/>
                <a:gd name="T67" fmla="*/ 0 h 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"/>
                <a:gd name="T103" fmla="*/ 0 h 16"/>
                <a:gd name="T104" fmla="*/ 16 w 16"/>
                <a:gd name="T105" fmla="*/ 16 h 1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" h="16">
                  <a:moveTo>
                    <a:pt x="7" y="0"/>
                  </a:moveTo>
                  <a:lnTo>
                    <a:pt x="7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4" y="4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7" name="Freeform 248"/>
            <p:cNvSpPr>
              <a:spLocks/>
            </p:cNvSpPr>
            <p:nvPr/>
          </p:nvSpPr>
          <p:spPr bwMode="auto">
            <a:xfrm>
              <a:off x="4465" y="2153"/>
              <a:ext cx="96" cy="23"/>
            </a:xfrm>
            <a:custGeom>
              <a:avLst/>
              <a:gdLst>
                <a:gd name="T0" fmla="*/ 13 w 96"/>
                <a:gd name="T1" fmla="*/ 6 h 23"/>
                <a:gd name="T2" fmla="*/ 14 w 96"/>
                <a:gd name="T3" fmla="*/ 7 h 23"/>
                <a:gd name="T4" fmla="*/ 17 w 96"/>
                <a:gd name="T5" fmla="*/ 7 h 23"/>
                <a:gd name="T6" fmla="*/ 20 w 96"/>
                <a:gd name="T7" fmla="*/ 9 h 23"/>
                <a:gd name="T8" fmla="*/ 24 w 96"/>
                <a:gd name="T9" fmla="*/ 11 h 23"/>
                <a:gd name="T10" fmla="*/ 29 w 96"/>
                <a:gd name="T11" fmla="*/ 12 h 23"/>
                <a:gd name="T12" fmla="*/ 34 w 96"/>
                <a:gd name="T13" fmla="*/ 13 h 23"/>
                <a:gd name="T14" fmla="*/ 39 w 96"/>
                <a:gd name="T15" fmla="*/ 15 h 23"/>
                <a:gd name="T16" fmla="*/ 44 w 96"/>
                <a:gd name="T17" fmla="*/ 15 h 23"/>
                <a:gd name="T18" fmla="*/ 49 w 96"/>
                <a:gd name="T19" fmla="*/ 15 h 23"/>
                <a:gd name="T20" fmla="*/ 53 w 96"/>
                <a:gd name="T21" fmla="*/ 15 h 23"/>
                <a:gd name="T22" fmla="*/ 57 w 96"/>
                <a:gd name="T23" fmla="*/ 15 h 23"/>
                <a:gd name="T24" fmla="*/ 61 w 96"/>
                <a:gd name="T25" fmla="*/ 14 h 23"/>
                <a:gd name="T26" fmla="*/ 65 w 96"/>
                <a:gd name="T27" fmla="*/ 13 h 23"/>
                <a:gd name="T28" fmla="*/ 68 w 96"/>
                <a:gd name="T29" fmla="*/ 13 h 23"/>
                <a:gd name="T30" fmla="*/ 72 w 96"/>
                <a:gd name="T31" fmla="*/ 12 h 23"/>
                <a:gd name="T32" fmla="*/ 75 w 96"/>
                <a:gd name="T33" fmla="*/ 11 h 23"/>
                <a:gd name="T34" fmla="*/ 77 w 96"/>
                <a:gd name="T35" fmla="*/ 10 h 23"/>
                <a:gd name="T36" fmla="*/ 80 w 96"/>
                <a:gd name="T37" fmla="*/ 9 h 23"/>
                <a:gd name="T38" fmla="*/ 82 w 96"/>
                <a:gd name="T39" fmla="*/ 9 h 23"/>
                <a:gd name="T40" fmla="*/ 84 w 96"/>
                <a:gd name="T41" fmla="*/ 9 h 23"/>
                <a:gd name="T42" fmla="*/ 86 w 96"/>
                <a:gd name="T43" fmla="*/ 8 h 23"/>
                <a:gd name="T44" fmla="*/ 88 w 96"/>
                <a:gd name="T45" fmla="*/ 8 h 23"/>
                <a:gd name="T46" fmla="*/ 95 w 96"/>
                <a:gd name="T47" fmla="*/ 9 h 23"/>
                <a:gd name="T48" fmla="*/ 96 w 96"/>
                <a:gd name="T49" fmla="*/ 11 h 23"/>
                <a:gd name="T50" fmla="*/ 94 w 96"/>
                <a:gd name="T51" fmla="*/ 12 h 23"/>
                <a:gd name="T52" fmla="*/ 93 w 96"/>
                <a:gd name="T53" fmla="*/ 13 h 23"/>
                <a:gd name="T54" fmla="*/ 91 w 96"/>
                <a:gd name="T55" fmla="*/ 14 h 23"/>
                <a:gd name="T56" fmla="*/ 87 w 96"/>
                <a:gd name="T57" fmla="*/ 16 h 23"/>
                <a:gd name="T58" fmla="*/ 83 w 96"/>
                <a:gd name="T59" fmla="*/ 17 h 23"/>
                <a:gd name="T60" fmla="*/ 79 w 96"/>
                <a:gd name="T61" fmla="*/ 19 h 23"/>
                <a:gd name="T62" fmla="*/ 75 w 96"/>
                <a:gd name="T63" fmla="*/ 20 h 23"/>
                <a:gd name="T64" fmla="*/ 70 w 96"/>
                <a:gd name="T65" fmla="*/ 21 h 23"/>
                <a:gd name="T66" fmla="*/ 67 w 96"/>
                <a:gd name="T67" fmla="*/ 22 h 23"/>
                <a:gd name="T68" fmla="*/ 65 w 96"/>
                <a:gd name="T69" fmla="*/ 23 h 23"/>
                <a:gd name="T70" fmla="*/ 65 w 96"/>
                <a:gd name="T71" fmla="*/ 23 h 23"/>
                <a:gd name="T72" fmla="*/ 64 w 96"/>
                <a:gd name="T73" fmla="*/ 23 h 23"/>
                <a:gd name="T74" fmla="*/ 62 w 96"/>
                <a:gd name="T75" fmla="*/ 23 h 23"/>
                <a:gd name="T76" fmla="*/ 60 w 96"/>
                <a:gd name="T77" fmla="*/ 23 h 23"/>
                <a:gd name="T78" fmla="*/ 57 w 96"/>
                <a:gd name="T79" fmla="*/ 23 h 23"/>
                <a:gd name="T80" fmla="*/ 53 w 96"/>
                <a:gd name="T81" fmla="*/ 22 h 23"/>
                <a:gd name="T82" fmla="*/ 49 w 96"/>
                <a:gd name="T83" fmla="*/ 22 h 23"/>
                <a:gd name="T84" fmla="*/ 45 w 96"/>
                <a:gd name="T85" fmla="*/ 21 h 23"/>
                <a:gd name="T86" fmla="*/ 40 w 96"/>
                <a:gd name="T87" fmla="*/ 21 h 23"/>
                <a:gd name="T88" fmla="*/ 36 w 96"/>
                <a:gd name="T89" fmla="*/ 20 h 23"/>
                <a:gd name="T90" fmla="*/ 31 w 96"/>
                <a:gd name="T91" fmla="*/ 19 h 23"/>
                <a:gd name="T92" fmla="*/ 26 w 96"/>
                <a:gd name="T93" fmla="*/ 18 h 23"/>
                <a:gd name="T94" fmla="*/ 22 w 96"/>
                <a:gd name="T95" fmla="*/ 18 h 23"/>
                <a:gd name="T96" fmla="*/ 18 w 96"/>
                <a:gd name="T97" fmla="*/ 16 h 23"/>
                <a:gd name="T98" fmla="*/ 14 w 96"/>
                <a:gd name="T99" fmla="*/ 15 h 23"/>
                <a:gd name="T100" fmla="*/ 11 w 96"/>
                <a:gd name="T101" fmla="*/ 14 h 23"/>
                <a:gd name="T102" fmla="*/ 8 w 96"/>
                <a:gd name="T103" fmla="*/ 13 h 23"/>
                <a:gd name="T104" fmla="*/ 5 w 96"/>
                <a:gd name="T105" fmla="*/ 11 h 23"/>
                <a:gd name="T106" fmla="*/ 4 w 96"/>
                <a:gd name="T107" fmla="*/ 10 h 23"/>
                <a:gd name="T108" fmla="*/ 2 w 96"/>
                <a:gd name="T109" fmla="*/ 7 h 23"/>
                <a:gd name="T110" fmla="*/ 1 w 96"/>
                <a:gd name="T111" fmla="*/ 5 h 23"/>
                <a:gd name="T112" fmla="*/ 2 w 96"/>
                <a:gd name="T113" fmla="*/ 0 h 2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96"/>
                <a:gd name="T172" fmla="*/ 0 h 23"/>
                <a:gd name="T173" fmla="*/ 96 w 96"/>
                <a:gd name="T174" fmla="*/ 23 h 2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96" h="23">
                  <a:moveTo>
                    <a:pt x="2" y="0"/>
                  </a:moveTo>
                  <a:lnTo>
                    <a:pt x="13" y="6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8" y="8"/>
                  </a:lnTo>
                  <a:lnTo>
                    <a:pt x="20" y="9"/>
                  </a:lnTo>
                  <a:lnTo>
                    <a:pt x="22" y="10"/>
                  </a:lnTo>
                  <a:lnTo>
                    <a:pt x="24" y="11"/>
                  </a:lnTo>
                  <a:lnTo>
                    <a:pt x="27" y="11"/>
                  </a:lnTo>
                  <a:lnTo>
                    <a:pt x="29" y="12"/>
                  </a:lnTo>
                  <a:lnTo>
                    <a:pt x="32" y="13"/>
                  </a:lnTo>
                  <a:lnTo>
                    <a:pt x="34" y="13"/>
                  </a:lnTo>
                  <a:lnTo>
                    <a:pt x="37" y="14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9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1" y="14"/>
                  </a:lnTo>
                  <a:lnTo>
                    <a:pt x="63" y="14"/>
                  </a:lnTo>
                  <a:lnTo>
                    <a:pt x="65" y="13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70" y="12"/>
                  </a:lnTo>
                  <a:lnTo>
                    <a:pt x="72" y="12"/>
                  </a:lnTo>
                  <a:lnTo>
                    <a:pt x="73" y="11"/>
                  </a:lnTo>
                  <a:lnTo>
                    <a:pt x="75" y="11"/>
                  </a:lnTo>
                  <a:lnTo>
                    <a:pt x="76" y="11"/>
                  </a:lnTo>
                  <a:lnTo>
                    <a:pt x="77" y="10"/>
                  </a:lnTo>
                  <a:lnTo>
                    <a:pt x="79" y="10"/>
                  </a:lnTo>
                  <a:lnTo>
                    <a:pt x="80" y="9"/>
                  </a:lnTo>
                  <a:lnTo>
                    <a:pt x="81" y="9"/>
                  </a:lnTo>
                  <a:lnTo>
                    <a:pt x="82" y="9"/>
                  </a:lnTo>
                  <a:lnTo>
                    <a:pt x="84" y="9"/>
                  </a:lnTo>
                  <a:lnTo>
                    <a:pt x="85" y="8"/>
                  </a:lnTo>
                  <a:lnTo>
                    <a:pt x="86" y="8"/>
                  </a:lnTo>
                  <a:lnTo>
                    <a:pt x="87" y="8"/>
                  </a:lnTo>
                  <a:lnTo>
                    <a:pt x="88" y="8"/>
                  </a:lnTo>
                  <a:lnTo>
                    <a:pt x="95" y="9"/>
                  </a:lnTo>
                  <a:lnTo>
                    <a:pt x="96" y="11"/>
                  </a:lnTo>
                  <a:lnTo>
                    <a:pt x="95" y="11"/>
                  </a:lnTo>
                  <a:lnTo>
                    <a:pt x="94" y="12"/>
                  </a:lnTo>
                  <a:lnTo>
                    <a:pt x="93" y="13"/>
                  </a:lnTo>
                  <a:lnTo>
                    <a:pt x="92" y="14"/>
                  </a:lnTo>
                  <a:lnTo>
                    <a:pt x="91" y="14"/>
                  </a:lnTo>
                  <a:lnTo>
                    <a:pt x="89" y="15"/>
                  </a:lnTo>
                  <a:lnTo>
                    <a:pt x="87" y="16"/>
                  </a:lnTo>
                  <a:lnTo>
                    <a:pt x="85" y="17"/>
                  </a:lnTo>
                  <a:lnTo>
                    <a:pt x="83" y="17"/>
                  </a:lnTo>
                  <a:lnTo>
                    <a:pt x="81" y="18"/>
                  </a:lnTo>
                  <a:lnTo>
                    <a:pt x="79" y="19"/>
                  </a:lnTo>
                  <a:lnTo>
                    <a:pt x="76" y="19"/>
                  </a:lnTo>
                  <a:lnTo>
                    <a:pt x="75" y="20"/>
                  </a:lnTo>
                  <a:lnTo>
                    <a:pt x="73" y="21"/>
                  </a:lnTo>
                  <a:lnTo>
                    <a:pt x="70" y="21"/>
                  </a:lnTo>
                  <a:lnTo>
                    <a:pt x="69" y="22"/>
                  </a:lnTo>
                  <a:lnTo>
                    <a:pt x="67" y="22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0" y="23"/>
                  </a:lnTo>
                  <a:lnTo>
                    <a:pt x="59" y="23"/>
                  </a:lnTo>
                  <a:lnTo>
                    <a:pt x="57" y="23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51" y="22"/>
                  </a:lnTo>
                  <a:lnTo>
                    <a:pt x="49" y="22"/>
                  </a:lnTo>
                  <a:lnTo>
                    <a:pt x="47" y="21"/>
                  </a:lnTo>
                  <a:lnTo>
                    <a:pt x="45" y="21"/>
                  </a:lnTo>
                  <a:lnTo>
                    <a:pt x="43" y="21"/>
                  </a:lnTo>
                  <a:lnTo>
                    <a:pt x="40" y="21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3" y="20"/>
                  </a:lnTo>
                  <a:lnTo>
                    <a:pt x="31" y="19"/>
                  </a:lnTo>
                  <a:lnTo>
                    <a:pt x="29" y="19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8" name="Freeform 249"/>
            <p:cNvSpPr>
              <a:spLocks/>
            </p:cNvSpPr>
            <p:nvPr/>
          </p:nvSpPr>
          <p:spPr bwMode="auto">
            <a:xfrm>
              <a:off x="4477" y="2107"/>
              <a:ext cx="34" cy="16"/>
            </a:xfrm>
            <a:custGeom>
              <a:avLst/>
              <a:gdLst>
                <a:gd name="T0" fmla="*/ 6 w 34"/>
                <a:gd name="T1" fmla="*/ 16 h 16"/>
                <a:gd name="T2" fmla="*/ 7 w 34"/>
                <a:gd name="T3" fmla="*/ 15 h 16"/>
                <a:gd name="T4" fmla="*/ 8 w 34"/>
                <a:gd name="T5" fmla="*/ 13 h 16"/>
                <a:gd name="T6" fmla="*/ 11 w 34"/>
                <a:gd name="T7" fmla="*/ 12 h 16"/>
                <a:gd name="T8" fmla="*/ 13 w 34"/>
                <a:gd name="T9" fmla="*/ 11 h 16"/>
                <a:gd name="T10" fmla="*/ 16 w 34"/>
                <a:gd name="T11" fmla="*/ 10 h 16"/>
                <a:gd name="T12" fmla="*/ 18 w 34"/>
                <a:gd name="T13" fmla="*/ 9 h 16"/>
                <a:gd name="T14" fmla="*/ 21 w 34"/>
                <a:gd name="T15" fmla="*/ 8 h 16"/>
                <a:gd name="T16" fmla="*/ 25 w 34"/>
                <a:gd name="T17" fmla="*/ 7 h 16"/>
                <a:gd name="T18" fmla="*/ 28 w 34"/>
                <a:gd name="T19" fmla="*/ 7 h 16"/>
                <a:gd name="T20" fmla="*/ 30 w 34"/>
                <a:gd name="T21" fmla="*/ 6 h 16"/>
                <a:gd name="T22" fmla="*/ 33 w 34"/>
                <a:gd name="T23" fmla="*/ 6 h 16"/>
                <a:gd name="T24" fmla="*/ 34 w 34"/>
                <a:gd name="T25" fmla="*/ 6 h 16"/>
                <a:gd name="T26" fmla="*/ 34 w 34"/>
                <a:gd name="T27" fmla="*/ 4 h 16"/>
                <a:gd name="T28" fmla="*/ 32 w 34"/>
                <a:gd name="T29" fmla="*/ 2 h 16"/>
                <a:gd name="T30" fmla="*/ 30 w 34"/>
                <a:gd name="T31" fmla="*/ 1 h 16"/>
                <a:gd name="T32" fmla="*/ 28 w 34"/>
                <a:gd name="T33" fmla="*/ 0 h 16"/>
                <a:gd name="T34" fmla="*/ 26 w 34"/>
                <a:gd name="T35" fmla="*/ 0 h 16"/>
                <a:gd name="T36" fmla="*/ 24 w 34"/>
                <a:gd name="T37" fmla="*/ 0 h 16"/>
                <a:gd name="T38" fmla="*/ 22 w 34"/>
                <a:gd name="T39" fmla="*/ 0 h 16"/>
                <a:gd name="T40" fmla="*/ 20 w 34"/>
                <a:gd name="T41" fmla="*/ 0 h 16"/>
                <a:gd name="T42" fmla="*/ 18 w 34"/>
                <a:gd name="T43" fmla="*/ 1 h 16"/>
                <a:gd name="T44" fmla="*/ 16 w 34"/>
                <a:gd name="T45" fmla="*/ 1 h 16"/>
                <a:gd name="T46" fmla="*/ 14 w 34"/>
                <a:gd name="T47" fmla="*/ 1 h 16"/>
                <a:gd name="T48" fmla="*/ 12 w 34"/>
                <a:gd name="T49" fmla="*/ 2 h 16"/>
                <a:gd name="T50" fmla="*/ 10 w 34"/>
                <a:gd name="T51" fmla="*/ 2 h 16"/>
                <a:gd name="T52" fmla="*/ 8 w 34"/>
                <a:gd name="T53" fmla="*/ 3 h 16"/>
                <a:gd name="T54" fmla="*/ 6 w 34"/>
                <a:gd name="T55" fmla="*/ 4 h 16"/>
                <a:gd name="T56" fmla="*/ 4 w 34"/>
                <a:gd name="T57" fmla="*/ 5 h 16"/>
                <a:gd name="T58" fmla="*/ 2 w 34"/>
                <a:gd name="T59" fmla="*/ 7 h 16"/>
                <a:gd name="T60" fmla="*/ 1 w 34"/>
                <a:gd name="T61" fmla="*/ 9 h 16"/>
                <a:gd name="T62" fmla="*/ 0 w 34"/>
                <a:gd name="T63" fmla="*/ 11 h 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"/>
                <a:gd name="T97" fmla="*/ 0 h 16"/>
                <a:gd name="T98" fmla="*/ 34 w 34"/>
                <a:gd name="T99" fmla="*/ 16 h 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" h="16">
                  <a:moveTo>
                    <a:pt x="0" y="11"/>
                  </a:moveTo>
                  <a:lnTo>
                    <a:pt x="6" y="16"/>
                  </a:lnTo>
                  <a:lnTo>
                    <a:pt x="7" y="15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30" y="6"/>
                  </a:lnTo>
                  <a:lnTo>
                    <a:pt x="31" y="6"/>
                  </a:lnTo>
                  <a:lnTo>
                    <a:pt x="33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3"/>
                  </a:lnTo>
                  <a:lnTo>
                    <a:pt x="7" y="3"/>
                  </a:lnTo>
                  <a:lnTo>
                    <a:pt x="6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6"/>
                  </a:lnTo>
                  <a:lnTo>
                    <a:pt x="2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9" name="Freeform 250"/>
            <p:cNvSpPr>
              <a:spLocks/>
            </p:cNvSpPr>
            <p:nvPr/>
          </p:nvSpPr>
          <p:spPr bwMode="auto">
            <a:xfrm>
              <a:off x="4534" y="2120"/>
              <a:ext cx="30" cy="36"/>
            </a:xfrm>
            <a:custGeom>
              <a:avLst/>
              <a:gdLst>
                <a:gd name="T0" fmla="*/ 8 w 30"/>
                <a:gd name="T1" fmla="*/ 4 h 36"/>
                <a:gd name="T2" fmla="*/ 6 w 30"/>
                <a:gd name="T3" fmla="*/ 5 h 36"/>
                <a:gd name="T4" fmla="*/ 3 w 30"/>
                <a:gd name="T5" fmla="*/ 8 h 36"/>
                <a:gd name="T6" fmla="*/ 1 w 30"/>
                <a:gd name="T7" fmla="*/ 11 h 36"/>
                <a:gd name="T8" fmla="*/ 1 w 30"/>
                <a:gd name="T9" fmla="*/ 13 h 36"/>
                <a:gd name="T10" fmla="*/ 3 w 30"/>
                <a:gd name="T11" fmla="*/ 15 h 36"/>
                <a:gd name="T12" fmla="*/ 6 w 30"/>
                <a:gd name="T13" fmla="*/ 17 h 36"/>
                <a:gd name="T14" fmla="*/ 8 w 30"/>
                <a:gd name="T15" fmla="*/ 19 h 36"/>
                <a:gd name="T16" fmla="*/ 10 w 30"/>
                <a:gd name="T17" fmla="*/ 21 h 36"/>
                <a:gd name="T18" fmla="*/ 8 w 30"/>
                <a:gd name="T19" fmla="*/ 23 h 36"/>
                <a:gd name="T20" fmla="*/ 6 w 30"/>
                <a:gd name="T21" fmla="*/ 26 h 36"/>
                <a:gd name="T22" fmla="*/ 5 w 30"/>
                <a:gd name="T23" fmla="*/ 28 h 36"/>
                <a:gd name="T24" fmla="*/ 4 w 30"/>
                <a:gd name="T25" fmla="*/ 30 h 36"/>
                <a:gd name="T26" fmla="*/ 4 w 30"/>
                <a:gd name="T27" fmla="*/ 32 h 36"/>
                <a:gd name="T28" fmla="*/ 4 w 30"/>
                <a:gd name="T29" fmla="*/ 33 h 36"/>
                <a:gd name="T30" fmla="*/ 4 w 30"/>
                <a:gd name="T31" fmla="*/ 33 h 36"/>
                <a:gd name="T32" fmla="*/ 6 w 30"/>
                <a:gd name="T33" fmla="*/ 34 h 36"/>
                <a:gd name="T34" fmla="*/ 9 w 30"/>
                <a:gd name="T35" fmla="*/ 35 h 36"/>
                <a:gd name="T36" fmla="*/ 12 w 30"/>
                <a:gd name="T37" fmla="*/ 35 h 36"/>
                <a:gd name="T38" fmla="*/ 14 w 30"/>
                <a:gd name="T39" fmla="*/ 35 h 36"/>
                <a:gd name="T40" fmla="*/ 15 w 30"/>
                <a:gd name="T41" fmla="*/ 35 h 36"/>
                <a:gd name="T42" fmla="*/ 18 w 30"/>
                <a:gd name="T43" fmla="*/ 35 h 36"/>
                <a:gd name="T44" fmla="*/ 19 w 30"/>
                <a:gd name="T45" fmla="*/ 34 h 36"/>
                <a:gd name="T46" fmla="*/ 21 w 30"/>
                <a:gd name="T47" fmla="*/ 34 h 36"/>
                <a:gd name="T48" fmla="*/ 24 w 30"/>
                <a:gd name="T49" fmla="*/ 33 h 36"/>
                <a:gd name="T50" fmla="*/ 27 w 30"/>
                <a:gd name="T51" fmla="*/ 32 h 36"/>
                <a:gd name="T52" fmla="*/ 29 w 30"/>
                <a:gd name="T53" fmla="*/ 31 h 36"/>
                <a:gd name="T54" fmla="*/ 30 w 30"/>
                <a:gd name="T55" fmla="*/ 29 h 36"/>
                <a:gd name="T56" fmla="*/ 30 w 30"/>
                <a:gd name="T57" fmla="*/ 28 h 36"/>
                <a:gd name="T58" fmla="*/ 29 w 30"/>
                <a:gd name="T59" fmla="*/ 26 h 36"/>
                <a:gd name="T60" fmla="*/ 27 w 30"/>
                <a:gd name="T61" fmla="*/ 24 h 36"/>
                <a:gd name="T62" fmla="*/ 25 w 30"/>
                <a:gd name="T63" fmla="*/ 21 h 36"/>
                <a:gd name="T64" fmla="*/ 23 w 30"/>
                <a:gd name="T65" fmla="*/ 19 h 36"/>
                <a:gd name="T66" fmla="*/ 22 w 30"/>
                <a:gd name="T67" fmla="*/ 16 h 36"/>
                <a:gd name="T68" fmla="*/ 22 w 30"/>
                <a:gd name="T69" fmla="*/ 14 h 36"/>
                <a:gd name="T70" fmla="*/ 23 w 30"/>
                <a:gd name="T71" fmla="*/ 12 h 36"/>
                <a:gd name="T72" fmla="*/ 25 w 30"/>
                <a:gd name="T73" fmla="*/ 10 h 36"/>
                <a:gd name="T74" fmla="*/ 25 w 30"/>
                <a:gd name="T75" fmla="*/ 7 h 36"/>
                <a:gd name="T76" fmla="*/ 24 w 30"/>
                <a:gd name="T77" fmla="*/ 5 h 36"/>
                <a:gd name="T78" fmla="*/ 22 w 30"/>
                <a:gd name="T79" fmla="*/ 3 h 36"/>
                <a:gd name="T80" fmla="*/ 21 w 30"/>
                <a:gd name="T81" fmla="*/ 1 h 36"/>
                <a:gd name="T82" fmla="*/ 19 w 30"/>
                <a:gd name="T83" fmla="*/ 1 h 36"/>
                <a:gd name="T84" fmla="*/ 17 w 30"/>
                <a:gd name="T85" fmla="*/ 3 h 36"/>
                <a:gd name="T86" fmla="*/ 16 w 30"/>
                <a:gd name="T87" fmla="*/ 4 h 36"/>
                <a:gd name="T88" fmla="*/ 14 w 30"/>
                <a:gd name="T89" fmla="*/ 5 h 36"/>
                <a:gd name="T90" fmla="*/ 12 w 30"/>
                <a:gd name="T91" fmla="*/ 5 h 36"/>
                <a:gd name="T92" fmla="*/ 10 w 30"/>
                <a:gd name="T93" fmla="*/ 4 h 36"/>
                <a:gd name="T94" fmla="*/ 9 w 30"/>
                <a:gd name="T95" fmla="*/ 4 h 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0"/>
                <a:gd name="T145" fmla="*/ 0 h 36"/>
                <a:gd name="T146" fmla="*/ 30 w 30"/>
                <a:gd name="T147" fmla="*/ 36 h 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0" h="36">
                  <a:moveTo>
                    <a:pt x="9" y="4"/>
                  </a:moveTo>
                  <a:lnTo>
                    <a:pt x="8" y="4"/>
                  </a:lnTo>
                  <a:lnTo>
                    <a:pt x="7" y="4"/>
                  </a:lnTo>
                  <a:lnTo>
                    <a:pt x="6" y="5"/>
                  </a:lnTo>
                  <a:lnTo>
                    <a:pt x="5" y="7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1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7" y="24"/>
                  </a:lnTo>
                  <a:lnTo>
                    <a:pt x="6" y="26"/>
                  </a:lnTo>
                  <a:lnTo>
                    <a:pt x="5" y="27"/>
                  </a:lnTo>
                  <a:lnTo>
                    <a:pt x="5" y="28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4" y="35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7" y="35"/>
                  </a:lnTo>
                  <a:lnTo>
                    <a:pt x="18" y="35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4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1"/>
                  </a:lnTo>
                  <a:lnTo>
                    <a:pt x="29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29" y="26"/>
                  </a:lnTo>
                  <a:lnTo>
                    <a:pt x="28" y="25"/>
                  </a:lnTo>
                  <a:lnTo>
                    <a:pt x="27" y="24"/>
                  </a:lnTo>
                  <a:lnTo>
                    <a:pt x="26" y="23"/>
                  </a:lnTo>
                  <a:lnTo>
                    <a:pt x="25" y="21"/>
                  </a:lnTo>
                  <a:lnTo>
                    <a:pt x="24" y="20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0"/>
                  </a:lnTo>
                  <a:lnTo>
                    <a:pt x="25" y="8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0" name="Freeform 251"/>
            <p:cNvSpPr>
              <a:spLocks/>
            </p:cNvSpPr>
            <p:nvPr/>
          </p:nvSpPr>
          <p:spPr bwMode="auto">
            <a:xfrm>
              <a:off x="4545" y="2165"/>
              <a:ext cx="30" cy="33"/>
            </a:xfrm>
            <a:custGeom>
              <a:avLst/>
              <a:gdLst>
                <a:gd name="T0" fmla="*/ 7 w 30"/>
                <a:gd name="T1" fmla="*/ 7 h 33"/>
                <a:gd name="T2" fmla="*/ 6 w 30"/>
                <a:gd name="T3" fmla="*/ 7 h 33"/>
                <a:gd name="T4" fmla="*/ 3 w 30"/>
                <a:gd name="T5" fmla="*/ 9 h 33"/>
                <a:gd name="T6" fmla="*/ 1 w 30"/>
                <a:gd name="T7" fmla="*/ 11 h 33"/>
                <a:gd name="T8" fmla="*/ 0 w 30"/>
                <a:gd name="T9" fmla="*/ 14 h 33"/>
                <a:gd name="T10" fmla="*/ 1 w 30"/>
                <a:gd name="T11" fmla="*/ 15 h 33"/>
                <a:gd name="T12" fmla="*/ 3 w 30"/>
                <a:gd name="T13" fmla="*/ 16 h 33"/>
                <a:gd name="T14" fmla="*/ 5 w 30"/>
                <a:gd name="T15" fmla="*/ 18 h 33"/>
                <a:gd name="T16" fmla="*/ 7 w 30"/>
                <a:gd name="T17" fmla="*/ 19 h 33"/>
                <a:gd name="T18" fmla="*/ 6 w 30"/>
                <a:gd name="T19" fmla="*/ 22 h 33"/>
                <a:gd name="T20" fmla="*/ 5 w 30"/>
                <a:gd name="T21" fmla="*/ 24 h 33"/>
                <a:gd name="T22" fmla="*/ 4 w 30"/>
                <a:gd name="T23" fmla="*/ 26 h 33"/>
                <a:gd name="T24" fmla="*/ 4 w 30"/>
                <a:gd name="T25" fmla="*/ 28 h 33"/>
                <a:gd name="T26" fmla="*/ 5 w 30"/>
                <a:gd name="T27" fmla="*/ 30 h 33"/>
                <a:gd name="T28" fmla="*/ 7 w 30"/>
                <a:gd name="T29" fmla="*/ 31 h 33"/>
                <a:gd name="T30" fmla="*/ 8 w 30"/>
                <a:gd name="T31" fmla="*/ 32 h 33"/>
                <a:gd name="T32" fmla="*/ 10 w 30"/>
                <a:gd name="T33" fmla="*/ 32 h 33"/>
                <a:gd name="T34" fmla="*/ 13 w 30"/>
                <a:gd name="T35" fmla="*/ 32 h 33"/>
                <a:gd name="T36" fmla="*/ 15 w 30"/>
                <a:gd name="T37" fmla="*/ 33 h 33"/>
                <a:gd name="T38" fmla="*/ 18 w 30"/>
                <a:gd name="T39" fmla="*/ 33 h 33"/>
                <a:gd name="T40" fmla="*/ 21 w 30"/>
                <a:gd name="T41" fmla="*/ 33 h 33"/>
                <a:gd name="T42" fmla="*/ 23 w 30"/>
                <a:gd name="T43" fmla="*/ 33 h 33"/>
                <a:gd name="T44" fmla="*/ 26 w 30"/>
                <a:gd name="T45" fmla="*/ 32 h 33"/>
                <a:gd name="T46" fmla="*/ 28 w 30"/>
                <a:gd name="T47" fmla="*/ 31 h 33"/>
                <a:gd name="T48" fmla="*/ 30 w 30"/>
                <a:gd name="T49" fmla="*/ 30 h 33"/>
                <a:gd name="T50" fmla="*/ 30 w 30"/>
                <a:gd name="T51" fmla="*/ 28 h 33"/>
                <a:gd name="T52" fmla="*/ 29 w 30"/>
                <a:gd name="T53" fmla="*/ 25 h 33"/>
                <a:gd name="T54" fmla="*/ 27 w 30"/>
                <a:gd name="T55" fmla="*/ 22 h 33"/>
                <a:gd name="T56" fmla="*/ 25 w 30"/>
                <a:gd name="T57" fmla="*/ 20 h 33"/>
                <a:gd name="T58" fmla="*/ 24 w 30"/>
                <a:gd name="T59" fmla="*/ 17 h 33"/>
                <a:gd name="T60" fmla="*/ 24 w 30"/>
                <a:gd name="T61" fmla="*/ 14 h 33"/>
                <a:gd name="T62" fmla="*/ 25 w 30"/>
                <a:gd name="T63" fmla="*/ 11 h 33"/>
                <a:gd name="T64" fmla="*/ 26 w 30"/>
                <a:gd name="T65" fmla="*/ 8 h 33"/>
                <a:gd name="T66" fmla="*/ 27 w 30"/>
                <a:gd name="T67" fmla="*/ 6 h 33"/>
                <a:gd name="T68" fmla="*/ 25 w 30"/>
                <a:gd name="T69" fmla="*/ 3 h 33"/>
                <a:gd name="T70" fmla="*/ 24 w 30"/>
                <a:gd name="T71" fmla="*/ 2 h 33"/>
                <a:gd name="T72" fmla="*/ 22 w 30"/>
                <a:gd name="T73" fmla="*/ 0 h 33"/>
                <a:gd name="T74" fmla="*/ 20 w 30"/>
                <a:gd name="T75" fmla="*/ 0 h 33"/>
                <a:gd name="T76" fmla="*/ 18 w 30"/>
                <a:gd name="T77" fmla="*/ 1 h 33"/>
                <a:gd name="T78" fmla="*/ 17 w 30"/>
                <a:gd name="T79" fmla="*/ 3 h 33"/>
                <a:gd name="T80" fmla="*/ 15 w 30"/>
                <a:gd name="T81" fmla="*/ 5 h 33"/>
                <a:gd name="T82" fmla="*/ 12 w 30"/>
                <a:gd name="T83" fmla="*/ 11 h 3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"/>
                <a:gd name="T127" fmla="*/ 0 h 33"/>
                <a:gd name="T128" fmla="*/ 30 w 30"/>
                <a:gd name="T129" fmla="*/ 33 h 3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" h="33">
                  <a:moveTo>
                    <a:pt x="12" y="11"/>
                  </a:moveTo>
                  <a:lnTo>
                    <a:pt x="7" y="7"/>
                  </a:lnTo>
                  <a:lnTo>
                    <a:pt x="6" y="7"/>
                  </a:lnTo>
                  <a:lnTo>
                    <a:pt x="4" y="8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5" y="18"/>
                  </a:lnTo>
                  <a:lnTo>
                    <a:pt x="6" y="18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3" y="32"/>
                  </a:lnTo>
                  <a:lnTo>
                    <a:pt x="14" y="32"/>
                  </a:lnTo>
                  <a:lnTo>
                    <a:pt x="15" y="33"/>
                  </a:lnTo>
                  <a:lnTo>
                    <a:pt x="17" y="33"/>
                  </a:lnTo>
                  <a:lnTo>
                    <a:pt x="18" y="33"/>
                  </a:lnTo>
                  <a:lnTo>
                    <a:pt x="20" y="33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1"/>
                  </a:lnTo>
                  <a:lnTo>
                    <a:pt x="29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8" y="24"/>
                  </a:lnTo>
                  <a:lnTo>
                    <a:pt x="27" y="22"/>
                  </a:lnTo>
                  <a:lnTo>
                    <a:pt x="26" y="21"/>
                  </a:lnTo>
                  <a:lnTo>
                    <a:pt x="25" y="20"/>
                  </a:lnTo>
                  <a:lnTo>
                    <a:pt x="25" y="18"/>
                  </a:lnTo>
                  <a:lnTo>
                    <a:pt x="24" y="17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5" y="10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3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1" name="Freeform 252"/>
            <p:cNvSpPr>
              <a:spLocks/>
            </p:cNvSpPr>
            <p:nvPr/>
          </p:nvSpPr>
          <p:spPr bwMode="auto">
            <a:xfrm>
              <a:off x="4525" y="2103"/>
              <a:ext cx="18" cy="17"/>
            </a:xfrm>
            <a:custGeom>
              <a:avLst/>
              <a:gdLst>
                <a:gd name="T0" fmla="*/ 7 w 18"/>
                <a:gd name="T1" fmla="*/ 3 h 17"/>
                <a:gd name="T2" fmla="*/ 6 w 18"/>
                <a:gd name="T3" fmla="*/ 3 h 17"/>
                <a:gd name="T4" fmla="*/ 6 w 18"/>
                <a:gd name="T5" fmla="*/ 4 h 17"/>
                <a:gd name="T6" fmla="*/ 6 w 18"/>
                <a:gd name="T7" fmla="*/ 5 h 17"/>
                <a:gd name="T8" fmla="*/ 6 w 18"/>
                <a:gd name="T9" fmla="*/ 6 h 17"/>
                <a:gd name="T10" fmla="*/ 5 w 18"/>
                <a:gd name="T11" fmla="*/ 7 h 17"/>
                <a:gd name="T12" fmla="*/ 5 w 18"/>
                <a:gd name="T13" fmla="*/ 8 h 17"/>
                <a:gd name="T14" fmla="*/ 4 w 18"/>
                <a:gd name="T15" fmla="*/ 9 h 17"/>
                <a:gd name="T16" fmla="*/ 4 w 18"/>
                <a:gd name="T17" fmla="*/ 11 h 17"/>
                <a:gd name="T18" fmla="*/ 3 w 18"/>
                <a:gd name="T19" fmla="*/ 12 h 17"/>
                <a:gd name="T20" fmla="*/ 2 w 18"/>
                <a:gd name="T21" fmla="*/ 12 h 17"/>
                <a:gd name="T22" fmla="*/ 2 w 18"/>
                <a:gd name="T23" fmla="*/ 13 h 17"/>
                <a:gd name="T24" fmla="*/ 1 w 18"/>
                <a:gd name="T25" fmla="*/ 13 h 17"/>
                <a:gd name="T26" fmla="*/ 0 w 18"/>
                <a:gd name="T27" fmla="*/ 14 h 17"/>
                <a:gd name="T28" fmla="*/ 0 w 18"/>
                <a:gd name="T29" fmla="*/ 14 h 17"/>
                <a:gd name="T30" fmla="*/ 0 w 18"/>
                <a:gd name="T31" fmla="*/ 14 h 17"/>
                <a:gd name="T32" fmla="*/ 1 w 18"/>
                <a:gd name="T33" fmla="*/ 14 h 17"/>
                <a:gd name="T34" fmla="*/ 2 w 18"/>
                <a:gd name="T35" fmla="*/ 15 h 17"/>
                <a:gd name="T36" fmla="*/ 4 w 18"/>
                <a:gd name="T37" fmla="*/ 15 h 17"/>
                <a:gd name="T38" fmla="*/ 5 w 18"/>
                <a:gd name="T39" fmla="*/ 15 h 17"/>
                <a:gd name="T40" fmla="*/ 5 w 18"/>
                <a:gd name="T41" fmla="*/ 16 h 17"/>
                <a:gd name="T42" fmla="*/ 6 w 18"/>
                <a:gd name="T43" fmla="*/ 16 h 17"/>
                <a:gd name="T44" fmla="*/ 7 w 18"/>
                <a:gd name="T45" fmla="*/ 16 h 17"/>
                <a:gd name="T46" fmla="*/ 8 w 18"/>
                <a:gd name="T47" fmla="*/ 16 h 17"/>
                <a:gd name="T48" fmla="*/ 9 w 18"/>
                <a:gd name="T49" fmla="*/ 17 h 17"/>
                <a:gd name="T50" fmla="*/ 10 w 18"/>
                <a:gd name="T51" fmla="*/ 17 h 17"/>
                <a:gd name="T52" fmla="*/ 11 w 18"/>
                <a:gd name="T53" fmla="*/ 17 h 17"/>
                <a:gd name="T54" fmla="*/ 13 w 18"/>
                <a:gd name="T55" fmla="*/ 17 h 17"/>
                <a:gd name="T56" fmla="*/ 14 w 18"/>
                <a:gd name="T57" fmla="*/ 17 h 17"/>
                <a:gd name="T58" fmla="*/ 15 w 18"/>
                <a:gd name="T59" fmla="*/ 17 h 17"/>
                <a:gd name="T60" fmla="*/ 16 w 18"/>
                <a:gd name="T61" fmla="*/ 16 h 17"/>
                <a:gd name="T62" fmla="*/ 18 w 18"/>
                <a:gd name="T63" fmla="*/ 15 h 17"/>
                <a:gd name="T64" fmla="*/ 18 w 18"/>
                <a:gd name="T65" fmla="*/ 14 h 17"/>
                <a:gd name="T66" fmla="*/ 17 w 18"/>
                <a:gd name="T67" fmla="*/ 14 h 17"/>
                <a:gd name="T68" fmla="*/ 16 w 18"/>
                <a:gd name="T69" fmla="*/ 13 h 17"/>
                <a:gd name="T70" fmla="*/ 15 w 18"/>
                <a:gd name="T71" fmla="*/ 12 h 17"/>
                <a:gd name="T72" fmla="*/ 14 w 18"/>
                <a:gd name="T73" fmla="*/ 11 h 17"/>
                <a:gd name="T74" fmla="*/ 14 w 18"/>
                <a:gd name="T75" fmla="*/ 10 h 17"/>
                <a:gd name="T76" fmla="*/ 13 w 18"/>
                <a:gd name="T77" fmla="*/ 9 h 17"/>
                <a:gd name="T78" fmla="*/ 13 w 18"/>
                <a:gd name="T79" fmla="*/ 8 h 17"/>
                <a:gd name="T80" fmla="*/ 13 w 18"/>
                <a:gd name="T81" fmla="*/ 6 h 17"/>
                <a:gd name="T82" fmla="*/ 14 w 18"/>
                <a:gd name="T83" fmla="*/ 5 h 17"/>
                <a:gd name="T84" fmla="*/ 14 w 18"/>
                <a:gd name="T85" fmla="*/ 3 h 17"/>
                <a:gd name="T86" fmla="*/ 15 w 18"/>
                <a:gd name="T87" fmla="*/ 2 h 17"/>
                <a:gd name="T88" fmla="*/ 15 w 18"/>
                <a:gd name="T89" fmla="*/ 1 h 17"/>
                <a:gd name="T90" fmla="*/ 16 w 18"/>
                <a:gd name="T91" fmla="*/ 0 h 17"/>
                <a:gd name="T92" fmla="*/ 16 w 18"/>
                <a:gd name="T93" fmla="*/ 0 h 17"/>
                <a:gd name="T94" fmla="*/ 15 w 18"/>
                <a:gd name="T95" fmla="*/ 0 h 17"/>
                <a:gd name="T96" fmla="*/ 14 w 18"/>
                <a:gd name="T97" fmla="*/ 0 h 17"/>
                <a:gd name="T98" fmla="*/ 13 w 18"/>
                <a:gd name="T99" fmla="*/ 0 h 17"/>
                <a:gd name="T100" fmla="*/ 11 w 18"/>
                <a:gd name="T101" fmla="*/ 0 h 17"/>
                <a:gd name="T102" fmla="*/ 9 w 18"/>
                <a:gd name="T103" fmla="*/ 1 h 17"/>
                <a:gd name="T104" fmla="*/ 8 w 18"/>
                <a:gd name="T105" fmla="*/ 1 h 17"/>
                <a:gd name="T106" fmla="*/ 7 w 18"/>
                <a:gd name="T107" fmla="*/ 2 h 17"/>
                <a:gd name="T108" fmla="*/ 7 w 18"/>
                <a:gd name="T109" fmla="*/ 3 h 17"/>
                <a:gd name="T110" fmla="*/ 7 w 18"/>
                <a:gd name="T111" fmla="*/ 3 h 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8"/>
                <a:gd name="T169" fmla="*/ 0 h 17"/>
                <a:gd name="T170" fmla="*/ 18 w 18"/>
                <a:gd name="T171" fmla="*/ 17 h 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8" h="17">
                  <a:moveTo>
                    <a:pt x="7" y="3"/>
                  </a:move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8"/>
                  </a:lnTo>
                  <a:lnTo>
                    <a:pt x="4" y="9"/>
                  </a:lnTo>
                  <a:lnTo>
                    <a:pt x="4" y="11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6" y="16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6" y="13"/>
                  </a:lnTo>
                  <a:lnTo>
                    <a:pt x="15" y="12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6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2" name="Freeform 253"/>
            <p:cNvSpPr>
              <a:spLocks/>
            </p:cNvSpPr>
            <p:nvPr/>
          </p:nvSpPr>
          <p:spPr bwMode="auto">
            <a:xfrm>
              <a:off x="4559" y="2104"/>
              <a:ext cx="17" cy="15"/>
            </a:xfrm>
            <a:custGeom>
              <a:avLst/>
              <a:gdLst>
                <a:gd name="T0" fmla="*/ 17 w 17"/>
                <a:gd name="T1" fmla="*/ 9 h 15"/>
                <a:gd name="T2" fmla="*/ 15 w 17"/>
                <a:gd name="T3" fmla="*/ 0 h 15"/>
                <a:gd name="T4" fmla="*/ 2 w 17"/>
                <a:gd name="T5" fmla="*/ 0 h 15"/>
                <a:gd name="T6" fmla="*/ 2 w 17"/>
                <a:gd name="T7" fmla="*/ 0 h 15"/>
                <a:gd name="T8" fmla="*/ 2 w 17"/>
                <a:gd name="T9" fmla="*/ 1 h 15"/>
                <a:gd name="T10" fmla="*/ 1 w 17"/>
                <a:gd name="T11" fmla="*/ 2 h 15"/>
                <a:gd name="T12" fmla="*/ 1 w 17"/>
                <a:gd name="T13" fmla="*/ 4 h 15"/>
                <a:gd name="T14" fmla="*/ 0 w 17"/>
                <a:gd name="T15" fmla="*/ 5 h 15"/>
                <a:gd name="T16" fmla="*/ 0 w 17"/>
                <a:gd name="T17" fmla="*/ 6 h 15"/>
                <a:gd name="T18" fmla="*/ 0 w 17"/>
                <a:gd name="T19" fmla="*/ 7 h 15"/>
                <a:gd name="T20" fmla="*/ 0 w 17"/>
                <a:gd name="T21" fmla="*/ 8 h 15"/>
                <a:gd name="T22" fmla="*/ 0 w 17"/>
                <a:gd name="T23" fmla="*/ 9 h 15"/>
                <a:gd name="T24" fmla="*/ 1 w 17"/>
                <a:gd name="T25" fmla="*/ 9 h 15"/>
                <a:gd name="T26" fmla="*/ 2 w 17"/>
                <a:gd name="T27" fmla="*/ 10 h 15"/>
                <a:gd name="T28" fmla="*/ 3 w 17"/>
                <a:gd name="T29" fmla="*/ 10 h 15"/>
                <a:gd name="T30" fmla="*/ 4 w 17"/>
                <a:gd name="T31" fmla="*/ 10 h 15"/>
                <a:gd name="T32" fmla="*/ 6 w 17"/>
                <a:gd name="T33" fmla="*/ 10 h 15"/>
                <a:gd name="T34" fmla="*/ 8 w 17"/>
                <a:gd name="T35" fmla="*/ 10 h 15"/>
                <a:gd name="T36" fmla="*/ 9 w 17"/>
                <a:gd name="T37" fmla="*/ 11 h 15"/>
                <a:gd name="T38" fmla="*/ 11 w 17"/>
                <a:gd name="T39" fmla="*/ 11 h 15"/>
                <a:gd name="T40" fmla="*/ 12 w 17"/>
                <a:gd name="T41" fmla="*/ 12 h 15"/>
                <a:gd name="T42" fmla="*/ 14 w 17"/>
                <a:gd name="T43" fmla="*/ 12 h 15"/>
                <a:gd name="T44" fmla="*/ 15 w 17"/>
                <a:gd name="T45" fmla="*/ 13 h 15"/>
                <a:gd name="T46" fmla="*/ 16 w 17"/>
                <a:gd name="T47" fmla="*/ 13 h 15"/>
                <a:gd name="T48" fmla="*/ 16 w 17"/>
                <a:gd name="T49" fmla="*/ 14 h 15"/>
                <a:gd name="T50" fmla="*/ 17 w 17"/>
                <a:gd name="T51" fmla="*/ 14 h 15"/>
                <a:gd name="T52" fmla="*/ 17 w 17"/>
                <a:gd name="T53" fmla="*/ 15 h 15"/>
                <a:gd name="T54" fmla="*/ 17 w 17"/>
                <a:gd name="T55" fmla="*/ 9 h 15"/>
                <a:gd name="T56" fmla="*/ 17 w 17"/>
                <a:gd name="T57" fmla="*/ 9 h 1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15"/>
                <a:gd name="T89" fmla="*/ 17 w 17"/>
                <a:gd name="T90" fmla="*/ 15 h 1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15">
                  <a:moveTo>
                    <a:pt x="17" y="9"/>
                  </a:moveTo>
                  <a:lnTo>
                    <a:pt x="15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7" y="9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3" name="Freeform 254"/>
            <p:cNvSpPr>
              <a:spLocks/>
            </p:cNvSpPr>
            <p:nvPr/>
          </p:nvSpPr>
          <p:spPr bwMode="auto">
            <a:xfrm>
              <a:off x="4568" y="2127"/>
              <a:ext cx="11" cy="11"/>
            </a:xfrm>
            <a:custGeom>
              <a:avLst/>
              <a:gdLst>
                <a:gd name="T0" fmla="*/ 8 w 11"/>
                <a:gd name="T1" fmla="*/ 0 h 11"/>
                <a:gd name="T2" fmla="*/ 8 w 11"/>
                <a:gd name="T3" fmla="*/ 0 h 11"/>
                <a:gd name="T4" fmla="*/ 7 w 11"/>
                <a:gd name="T5" fmla="*/ 1 h 11"/>
                <a:gd name="T6" fmla="*/ 5 w 11"/>
                <a:gd name="T7" fmla="*/ 3 h 11"/>
                <a:gd name="T8" fmla="*/ 4 w 11"/>
                <a:gd name="T9" fmla="*/ 5 h 11"/>
                <a:gd name="T10" fmla="*/ 2 w 11"/>
                <a:gd name="T11" fmla="*/ 6 h 11"/>
                <a:gd name="T12" fmla="*/ 1 w 11"/>
                <a:gd name="T13" fmla="*/ 8 h 11"/>
                <a:gd name="T14" fmla="*/ 0 w 11"/>
                <a:gd name="T15" fmla="*/ 9 h 11"/>
                <a:gd name="T16" fmla="*/ 0 w 11"/>
                <a:gd name="T17" fmla="*/ 11 h 11"/>
                <a:gd name="T18" fmla="*/ 0 w 11"/>
                <a:gd name="T19" fmla="*/ 11 h 11"/>
                <a:gd name="T20" fmla="*/ 2 w 11"/>
                <a:gd name="T21" fmla="*/ 11 h 11"/>
                <a:gd name="T22" fmla="*/ 2 w 11"/>
                <a:gd name="T23" fmla="*/ 11 h 11"/>
                <a:gd name="T24" fmla="*/ 4 w 11"/>
                <a:gd name="T25" fmla="*/ 11 h 11"/>
                <a:gd name="T26" fmla="*/ 5 w 11"/>
                <a:gd name="T27" fmla="*/ 10 h 11"/>
                <a:gd name="T28" fmla="*/ 6 w 11"/>
                <a:gd name="T29" fmla="*/ 10 h 11"/>
                <a:gd name="T30" fmla="*/ 7 w 11"/>
                <a:gd name="T31" fmla="*/ 9 h 11"/>
                <a:gd name="T32" fmla="*/ 8 w 11"/>
                <a:gd name="T33" fmla="*/ 9 h 11"/>
                <a:gd name="T34" fmla="*/ 8 w 11"/>
                <a:gd name="T35" fmla="*/ 9 h 11"/>
                <a:gd name="T36" fmla="*/ 9 w 11"/>
                <a:gd name="T37" fmla="*/ 9 h 11"/>
                <a:gd name="T38" fmla="*/ 11 w 11"/>
                <a:gd name="T39" fmla="*/ 8 h 11"/>
                <a:gd name="T40" fmla="*/ 11 w 11"/>
                <a:gd name="T41" fmla="*/ 8 h 11"/>
                <a:gd name="T42" fmla="*/ 8 w 11"/>
                <a:gd name="T43" fmla="*/ 0 h 11"/>
                <a:gd name="T44" fmla="*/ 8 w 11"/>
                <a:gd name="T45" fmla="*/ 0 h 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"/>
                <a:gd name="T70" fmla="*/ 0 h 11"/>
                <a:gd name="T71" fmla="*/ 11 w 11"/>
                <a:gd name="T72" fmla="*/ 11 h 1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" h="11">
                  <a:moveTo>
                    <a:pt x="8" y="0"/>
                  </a:moveTo>
                  <a:lnTo>
                    <a:pt x="8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7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11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4" name="Freeform 255"/>
            <p:cNvSpPr>
              <a:spLocks/>
            </p:cNvSpPr>
            <p:nvPr/>
          </p:nvSpPr>
          <p:spPr bwMode="auto">
            <a:xfrm>
              <a:off x="4574" y="2151"/>
              <a:ext cx="13" cy="11"/>
            </a:xfrm>
            <a:custGeom>
              <a:avLst/>
              <a:gdLst>
                <a:gd name="T0" fmla="*/ 8 w 13"/>
                <a:gd name="T1" fmla="*/ 0 h 11"/>
                <a:gd name="T2" fmla="*/ 7 w 13"/>
                <a:gd name="T3" fmla="*/ 0 h 11"/>
                <a:gd name="T4" fmla="*/ 6 w 13"/>
                <a:gd name="T5" fmla="*/ 1 h 11"/>
                <a:gd name="T6" fmla="*/ 5 w 13"/>
                <a:gd name="T7" fmla="*/ 3 h 11"/>
                <a:gd name="T8" fmla="*/ 3 w 13"/>
                <a:gd name="T9" fmla="*/ 4 h 11"/>
                <a:gd name="T10" fmla="*/ 2 w 13"/>
                <a:gd name="T11" fmla="*/ 6 h 11"/>
                <a:gd name="T12" fmla="*/ 1 w 13"/>
                <a:gd name="T13" fmla="*/ 7 h 11"/>
                <a:gd name="T14" fmla="*/ 0 w 13"/>
                <a:gd name="T15" fmla="*/ 8 h 11"/>
                <a:gd name="T16" fmla="*/ 1 w 13"/>
                <a:gd name="T17" fmla="*/ 9 h 11"/>
                <a:gd name="T18" fmla="*/ 1 w 13"/>
                <a:gd name="T19" fmla="*/ 10 h 11"/>
                <a:gd name="T20" fmla="*/ 3 w 13"/>
                <a:gd name="T21" fmla="*/ 11 h 11"/>
                <a:gd name="T22" fmla="*/ 4 w 13"/>
                <a:gd name="T23" fmla="*/ 11 h 11"/>
                <a:gd name="T24" fmla="*/ 5 w 13"/>
                <a:gd name="T25" fmla="*/ 11 h 11"/>
                <a:gd name="T26" fmla="*/ 6 w 13"/>
                <a:gd name="T27" fmla="*/ 11 h 11"/>
                <a:gd name="T28" fmla="*/ 7 w 13"/>
                <a:gd name="T29" fmla="*/ 11 h 11"/>
                <a:gd name="T30" fmla="*/ 8 w 13"/>
                <a:gd name="T31" fmla="*/ 10 h 11"/>
                <a:gd name="T32" fmla="*/ 9 w 13"/>
                <a:gd name="T33" fmla="*/ 10 h 11"/>
                <a:gd name="T34" fmla="*/ 10 w 13"/>
                <a:gd name="T35" fmla="*/ 10 h 11"/>
                <a:gd name="T36" fmla="*/ 11 w 13"/>
                <a:gd name="T37" fmla="*/ 10 h 11"/>
                <a:gd name="T38" fmla="*/ 13 w 13"/>
                <a:gd name="T39" fmla="*/ 9 h 11"/>
                <a:gd name="T40" fmla="*/ 13 w 13"/>
                <a:gd name="T41" fmla="*/ 9 h 11"/>
                <a:gd name="T42" fmla="*/ 8 w 13"/>
                <a:gd name="T43" fmla="*/ 0 h 11"/>
                <a:gd name="T44" fmla="*/ 8 w 13"/>
                <a:gd name="T45" fmla="*/ 0 h 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"/>
                <a:gd name="T70" fmla="*/ 0 h 11"/>
                <a:gd name="T71" fmla="*/ 13 w 13"/>
                <a:gd name="T72" fmla="*/ 11 h 1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" h="11">
                  <a:moveTo>
                    <a:pt x="8" y="0"/>
                  </a:moveTo>
                  <a:lnTo>
                    <a:pt x="7" y="0"/>
                  </a:lnTo>
                  <a:lnTo>
                    <a:pt x="6" y="1"/>
                  </a:lnTo>
                  <a:lnTo>
                    <a:pt x="5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3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5" name="Freeform 256"/>
            <p:cNvSpPr>
              <a:spLocks/>
            </p:cNvSpPr>
            <p:nvPr/>
          </p:nvSpPr>
          <p:spPr bwMode="auto">
            <a:xfrm>
              <a:off x="4582" y="2176"/>
              <a:ext cx="14" cy="11"/>
            </a:xfrm>
            <a:custGeom>
              <a:avLst/>
              <a:gdLst>
                <a:gd name="T0" fmla="*/ 7 w 14"/>
                <a:gd name="T1" fmla="*/ 0 h 11"/>
                <a:gd name="T2" fmla="*/ 0 w 14"/>
                <a:gd name="T3" fmla="*/ 11 h 11"/>
                <a:gd name="T4" fmla="*/ 1 w 14"/>
                <a:gd name="T5" fmla="*/ 11 h 11"/>
                <a:gd name="T6" fmla="*/ 2 w 14"/>
                <a:gd name="T7" fmla="*/ 11 h 11"/>
                <a:gd name="T8" fmla="*/ 3 w 14"/>
                <a:gd name="T9" fmla="*/ 11 h 11"/>
                <a:gd name="T10" fmla="*/ 4 w 14"/>
                <a:gd name="T11" fmla="*/ 11 h 11"/>
                <a:gd name="T12" fmla="*/ 5 w 14"/>
                <a:gd name="T13" fmla="*/ 11 h 11"/>
                <a:gd name="T14" fmla="*/ 7 w 14"/>
                <a:gd name="T15" fmla="*/ 11 h 11"/>
                <a:gd name="T16" fmla="*/ 8 w 14"/>
                <a:gd name="T17" fmla="*/ 11 h 11"/>
                <a:gd name="T18" fmla="*/ 9 w 14"/>
                <a:gd name="T19" fmla="*/ 11 h 11"/>
                <a:gd name="T20" fmla="*/ 10 w 14"/>
                <a:gd name="T21" fmla="*/ 11 h 11"/>
                <a:gd name="T22" fmla="*/ 12 w 14"/>
                <a:gd name="T23" fmla="*/ 11 h 11"/>
                <a:gd name="T24" fmla="*/ 12 w 14"/>
                <a:gd name="T25" fmla="*/ 11 h 11"/>
                <a:gd name="T26" fmla="*/ 13 w 14"/>
                <a:gd name="T27" fmla="*/ 11 h 11"/>
                <a:gd name="T28" fmla="*/ 14 w 14"/>
                <a:gd name="T29" fmla="*/ 11 h 11"/>
                <a:gd name="T30" fmla="*/ 14 w 14"/>
                <a:gd name="T31" fmla="*/ 11 h 11"/>
                <a:gd name="T32" fmla="*/ 7 w 14"/>
                <a:gd name="T33" fmla="*/ 0 h 11"/>
                <a:gd name="T34" fmla="*/ 7 w 14"/>
                <a:gd name="T35" fmla="*/ 0 h 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"/>
                <a:gd name="T55" fmla="*/ 0 h 11"/>
                <a:gd name="T56" fmla="*/ 14 w 14"/>
                <a:gd name="T57" fmla="*/ 11 h 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" h="11">
                  <a:moveTo>
                    <a:pt x="7" y="0"/>
                  </a:moveTo>
                  <a:lnTo>
                    <a:pt x="0" y="11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6" name="Freeform 257"/>
            <p:cNvSpPr>
              <a:spLocks/>
            </p:cNvSpPr>
            <p:nvPr/>
          </p:nvSpPr>
          <p:spPr bwMode="auto">
            <a:xfrm>
              <a:off x="4586" y="2202"/>
              <a:ext cx="16" cy="9"/>
            </a:xfrm>
            <a:custGeom>
              <a:avLst/>
              <a:gdLst>
                <a:gd name="T0" fmla="*/ 11 w 16"/>
                <a:gd name="T1" fmla="*/ 0 h 9"/>
                <a:gd name="T2" fmla="*/ 10 w 16"/>
                <a:gd name="T3" fmla="*/ 0 h 9"/>
                <a:gd name="T4" fmla="*/ 9 w 16"/>
                <a:gd name="T5" fmla="*/ 0 h 9"/>
                <a:gd name="T6" fmla="*/ 8 w 16"/>
                <a:gd name="T7" fmla="*/ 1 h 9"/>
                <a:gd name="T8" fmla="*/ 6 w 16"/>
                <a:gd name="T9" fmla="*/ 3 h 9"/>
                <a:gd name="T10" fmla="*/ 5 w 16"/>
                <a:gd name="T11" fmla="*/ 3 h 9"/>
                <a:gd name="T12" fmla="*/ 4 w 16"/>
                <a:gd name="T13" fmla="*/ 4 h 9"/>
                <a:gd name="T14" fmla="*/ 3 w 16"/>
                <a:gd name="T15" fmla="*/ 4 h 9"/>
                <a:gd name="T16" fmla="*/ 2 w 16"/>
                <a:gd name="T17" fmla="*/ 5 h 9"/>
                <a:gd name="T18" fmla="*/ 1 w 16"/>
                <a:gd name="T19" fmla="*/ 6 h 9"/>
                <a:gd name="T20" fmla="*/ 1 w 16"/>
                <a:gd name="T21" fmla="*/ 8 h 9"/>
                <a:gd name="T22" fmla="*/ 0 w 16"/>
                <a:gd name="T23" fmla="*/ 8 h 9"/>
                <a:gd name="T24" fmla="*/ 0 w 16"/>
                <a:gd name="T25" fmla="*/ 9 h 9"/>
                <a:gd name="T26" fmla="*/ 1 w 16"/>
                <a:gd name="T27" fmla="*/ 9 h 9"/>
                <a:gd name="T28" fmla="*/ 2 w 16"/>
                <a:gd name="T29" fmla="*/ 9 h 9"/>
                <a:gd name="T30" fmla="*/ 4 w 16"/>
                <a:gd name="T31" fmla="*/ 9 h 9"/>
                <a:gd name="T32" fmla="*/ 5 w 16"/>
                <a:gd name="T33" fmla="*/ 9 h 9"/>
                <a:gd name="T34" fmla="*/ 6 w 16"/>
                <a:gd name="T35" fmla="*/ 9 h 9"/>
                <a:gd name="T36" fmla="*/ 8 w 16"/>
                <a:gd name="T37" fmla="*/ 9 h 9"/>
                <a:gd name="T38" fmla="*/ 10 w 16"/>
                <a:gd name="T39" fmla="*/ 9 h 9"/>
                <a:gd name="T40" fmla="*/ 11 w 16"/>
                <a:gd name="T41" fmla="*/ 9 h 9"/>
                <a:gd name="T42" fmla="*/ 12 w 16"/>
                <a:gd name="T43" fmla="*/ 9 h 9"/>
                <a:gd name="T44" fmla="*/ 13 w 16"/>
                <a:gd name="T45" fmla="*/ 9 h 9"/>
                <a:gd name="T46" fmla="*/ 14 w 16"/>
                <a:gd name="T47" fmla="*/ 9 h 9"/>
                <a:gd name="T48" fmla="*/ 15 w 16"/>
                <a:gd name="T49" fmla="*/ 9 h 9"/>
                <a:gd name="T50" fmla="*/ 15 w 16"/>
                <a:gd name="T51" fmla="*/ 9 h 9"/>
                <a:gd name="T52" fmla="*/ 16 w 16"/>
                <a:gd name="T53" fmla="*/ 9 h 9"/>
                <a:gd name="T54" fmla="*/ 11 w 16"/>
                <a:gd name="T55" fmla="*/ 0 h 9"/>
                <a:gd name="T56" fmla="*/ 11 w 16"/>
                <a:gd name="T57" fmla="*/ 0 h 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"/>
                <a:gd name="T88" fmla="*/ 0 h 9"/>
                <a:gd name="T89" fmla="*/ 16 w 16"/>
                <a:gd name="T90" fmla="*/ 9 h 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" h="9">
                  <a:moveTo>
                    <a:pt x="11" y="0"/>
                  </a:moveTo>
                  <a:lnTo>
                    <a:pt x="10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6FF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60" name="Picture 259" descr="MCj029091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4913" y="3262313"/>
            <a:ext cx="4857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61" name="Group 297"/>
          <p:cNvGrpSpPr>
            <a:grpSpLocks noChangeAspect="1"/>
          </p:cNvGrpSpPr>
          <p:nvPr/>
        </p:nvGrpSpPr>
        <p:grpSpPr bwMode="auto">
          <a:xfrm rot="-4680000">
            <a:off x="3248025" y="4652963"/>
            <a:ext cx="776287" cy="147638"/>
            <a:chOff x="3810" y="2490"/>
            <a:chExt cx="514" cy="271"/>
          </a:xfrm>
        </p:grpSpPr>
        <p:sp>
          <p:nvSpPr>
            <p:cNvPr id="10314" name="Line 298"/>
            <p:cNvSpPr>
              <a:spLocks noChangeAspect="1" noChangeShapeType="1"/>
            </p:cNvSpPr>
            <p:nvPr/>
          </p:nvSpPr>
          <p:spPr bwMode="auto">
            <a:xfrm flipV="1">
              <a:off x="3810" y="2490"/>
              <a:ext cx="281" cy="2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5" name="Line 299"/>
            <p:cNvSpPr>
              <a:spLocks noChangeAspect="1" noChangeShapeType="1"/>
            </p:cNvSpPr>
            <p:nvPr/>
          </p:nvSpPr>
          <p:spPr bwMode="auto">
            <a:xfrm flipV="1">
              <a:off x="4043" y="2490"/>
              <a:ext cx="281" cy="2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6" name="Line 300"/>
            <p:cNvSpPr>
              <a:spLocks noChangeAspect="1" noChangeShapeType="1"/>
            </p:cNvSpPr>
            <p:nvPr/>
          </p:nvSpPr>
          <p:spPr bwMode="auto">
            <a:xfrm flipH="1">
              <a:off x="4043" y="2490"/>
              <a:ext cx="48" cy="2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62" name="Group 306"/>
          <p:cNvGrpSpPr>
            <a:grpSpLocks noChangeAspect="1"/>
          </p:cNvGrpSpPr>
          <p:nvPr/>
        </p:nvGrpSpPr>
        <p:grpSpPr bwMode="auto">
          <a:xfrm rot="-1260673">
            <a:off x="2819400" y="4364038"/>
            <a:ext cx="557213" cy="106362"/>
            <a:chOff x="3810" y="2490"/>
            <a:chExt cx="514" cy="271"/>
          </a:xfrm>
        </p:grpSpPr>
        <p:sp>
          <p:nvSpPr>
            <p:cNvPr id="10311" name="Line 307"/>
            <p:cNvSpPr>
              <a:spLocks noChangeAspect="1" noChangeShapeType="1"/>
            </p:cNvSpPr>
            <p:nvPr/>
          </p:nvSpPr>
          <p:spPr bwMode="auto">
            <a:xfrm flipV="1">
              <a:off x="3810" y="2490"/>
              <a:ext cx="281" cy="2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2" name="Line 308"/>
            <p:cNvSpPr>
              <a:spLocks noChangeAspect="1" noChangeShapeType="1"/>
            </p:cNvSpPr>
            <p:nvPr/>
          </p:nvSpPr>
          <p:spPr bwMode="auto">
            <a:xfrm flipV="1">
              <a:off x="4043" y="2490"/>
              <a:ext cx="281" cy="2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3" name="Line 309"/>
            <p:cNvSpPr>
              <a:spLocks noChangeAspect="1" noChangeShapeType="1"/>
            </p:cNvSpPr>
            <p:nvPr/>
          </p:nvSpPr>
          <p:spPr bwMode="auto">
            <a:xfrm flipH="1">
              <a:off x="4043" y="2490"/>
              <a:ext cx="48" cy="2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3" name="Text Box 371"/>
          <p:cNvSpPr txBox="1">
            <a:spLocks noChangeArrowheads="1"/>
          </p:cNvSpPr>
          <p:nvPr/>
        </p:nvSpPr>
        <p:spPr bwMode="auto">
          <a:xfrm>
            <a:off x="6934200" y="45720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Alarm center</a:t>
            </a:r>
          </a:p>
        </p:txBody>
      </p:sp>
      <p:sp>
        <p:nvSpPr>
          <p:cNvPr id="10264" name="Text Box 372"/>
          <p:cNvSpPr txBox="1">
            <a:spLocks noChangeArrowheads="1"/>
          </p:cNvSpPr>
          <p:nvPr/>
        </p:nvSpPr>
        <p:spPr bwMode="auto">
          <a:xfrm>
            <a:off x="6781800" y="5715000"/>
            <a:ext cx="1606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Relatives</a:t>
            </a:r>
          </a:p>
        </p:txBody>
      </p:sp>
      <p:sp>
        <p:nvSpPr>
          <p:cNvPr id="10265" name="Text Box 373"/>
          <p:cNvSpPr txBox="1">
            <a:spLocks noChangeArrowheads="1"/>
          </p:cNvSpPr>
          <p:nvPr/>
        </p:nvSpPr>
        <p:spPr bwMode="auto">
          <a:xfrm>
            <a:off x="1143000" y="1219200"/>
            <a:ext cx="1322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Hospital</a:t>
            </a:r>
          </a:p>
        </p:txBody>
      </p:sp>
      <p:sp>
        <p:nvSpPr>
          <p:cNvPr id="10266" name="Text Box 374"/>
          <p:cNvSpPr txBox="1">
            <a:spLocks noChangeArrowheads="1"/>
          </p:cNvSpPr>
          <p:nvPr/>
        </p:nvSpPr>
        <p:spPr bwMode="auto">
          <a:xfrm>
            <a:off x="1066800" y="2819400"/>
            <a:ext cx="1409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Specialist</a:t>
            </a:r>
          </a:p>
        </p:txBody>
      </p:sp>
      <p:sp>
        <p:nvSpPr>
          <p:cNvPr id="10267" name="Text Box 375"/>
          <p:cNvSpPr txBox="1">
            <a:spLocks noChangeArrowheads="1"/>
          </p:cNvSpPr>
          <p:nvPr/>
        </p:nvSpPr>
        <p:spPr bwMode="auto">
          <a:xfrm>
            <a:off x="7221538" y="2514600"/>
            <a:ext cx="1922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General </a:t>
            </a:r>
          </a:p>
          <a:p>
            <a:pPr algn="ctr"/>
            <a:r>
              <a:rPr lang="en-US"/>
              <a:t>practitioner (GP)</a:t>
            </a:r>
          </a:p>
        </p:txBody>
      </p:sp>
      <p:sp>
        <p:nvSpPr>
          <p:cNvPr id="10268" name="Freeform 376"/>
          <p:cNvSpPr>
            <a:spLocks/>
          </p:cNvSpPr>
          <p:nvPr/>
        </p:nvSpPr>
        <p:spPr bwMode="auto">
          <a:xfrm>
            <a:off x="650875" y="1295400"/>
            <a:ext cx="7340600" cy="4867275"/>
          </a:xfrm>
          <a:custGeom>
            <a:avLst/>
            <a:gdLst>
              <a:gd name="T0" fmla="*/ 2147483647 w 5093"/>
              <a:gd name="T1" fmla="*/ 2147483647 h 3377"/>
              <a:gd name="T2" fmla="*/ 2147483647 w 5093"/>
              <a:gd name="T3" fmla="*/ 2147483647 h 3377"/>
              <a:gd name="T4" fmla="*/ 2147483647 w 5093"/>
              <a:gd name="T5" fmla="*/ 2147483647 h 3377"/>
              <a:gd name="T6" fmla="*/ 2147483647 w 5093"/>
              <a:gd name="T7" fmla="*/ 2147483647 h 3377"/>
              <a:gd name="T8" fmla="*/ 2147483647 w 5093"/>
              <a:gd name="T9" fmla="*/ 2147483647 h 3377"/>
              <a:gd name="T10" fmla="*/ 2147483647 w 5093"/>
              <a:gd name="T11" fmla="*/ 2147483647 h 3377"/>
              <a:gd name="T12" fmla="*/ 2147483647 w 5093"/>
              <a:gd name="T13" fmla="*/ 2147483647 h 3377"/>
              <a:gd name="T14" fmla="*/ 2147483647 w 5093"/>
              <a:gd name="T15" fmla="*/ 2147483647 h 3377"/>
              <a:gd name="T16" fmla="*/ 2147483647 w 5093"/>
              <a:gd name="T17" fmla="*/ 2147483647 h 3377"/>
              <a:gd name="T18" fmla="*/ 2147483647 w 5093"/>
              <a:gd name="T19" fmla="*/ 2147483647 h 3377"/>
              <a:gd name="T20" fmla="*/ 2147483647 w 5093"/>
              <a:gd name="T21" fmla="*/ 2147483647 h 3377"/>
              <a:gd name="T22" fmla="*/ 2147483647 w 5093"/>
              <a:gd name="T23" fmla="*/ 2147483647 h 3377"/>
              <a:gd name="T24" fmla="*/ 2147483647 w 5093"/>
              <a:gd name="T25" fmla="*/ 2147483647 h 3377"/>
              <a:gd name="T26" fmla="*/ 2147483647 w 5093"/>
              <a:gd name="T27" fmla="*/ 2147483647 h 3377"/>
              <a:gd name="T28" fmla="*/ 2147483647 w 5093"/>
              <a:gd name="T29" fmla="*/ 2147483647 h 3377"/>
              <a:gd name="T30" fmla="*/ 2147483647 w 5093"/>
              <a:gd name="T31" fmla="*/ 2147483647 h 3377"/>
              <a:gd name="T32" fmla="*/ 2147483647 w 5093"/>
              <a:gd name="T33" fmla="*/ 2147483647 h 3377"/>
              <a:gd name="T34" fmla="*/ 2147483647 w 5093"/>
              <a:gd name="T35" fmla="*/ 2147483647 h 3377"/>
              <a:gd name="T36" fmla="*/ 2147483647 w 5093"/>
              <a:gd name="T37" fmla="*/ 2147483647 h 3377"/>
              <a:gd name="T38" fmla="*/ 2147483647 w 5093"/>
              <a:gd name="T39" fmla="*/ 2147483647 h 3377"/>
              <a:gd name="T40" fmla="*/ 2147483647 w 5093"/>
              <a:gd name="T41" fmla="*/ 2147483647 h 3377"/>
              <a:gd name="T42" fmla="*/ 2147483647 w 5093"/>
              <a:gd name="T43" fmla="*/ 2147483647 h 3377"/>
              <a:gd name="T44" fmla="*/ 2147483647 w 5093"/>
              <a:gd name="T45" fmla="*/ 2147483647 h 3377"/>
              <a:gd name="T46" fmla="*/ 2147483647 w 5093"/>
              <a:gd name="T47" fmla="*/ 2147483647 h 3377"/>
              <a:gd name="T48" fmla="*/ 2147483647 w 5093"/>
              <a:gd name="T49" fmla="*/ 2147483647 h 3377"/>
              <a:gd name="T50" fmla="*/ 2147483647 w 5093"/>
              <a:gd name="T51" fmla="*/ 2147483647 h 3377"/>
              <a:gd name="T52" fmla="*/ 2147483647 w 5093"/>
              <a:gd name="T53" fmla="*/ 2147483647 h 3377"/>
              <a:gd name="T54" fmla="*/ 2147483647 w 5093"/>
              <a:gd name="T55" fmla="*/ 2147483647 h 3377"/>
              <a:gd name="T56" fmla="*/ 2147483647 w 5093"/>
              <a:gd name="T57" fmla="*/ 2147483647 h 3377"/>
              <a:gd name="T58" fmla="*/ 2147483647 w 5093"/>
              <a:gd name="T59" fmla="*/ 2147483647 h 3377"/>
              <a:gd name="T60" fmla="*/ 2147483647 w 5093"/>
              <a:gd name="T61" fmla="*/ 2147483647 h 3377"/>
              <a:gd name="T62" fmla="*/ 2147483647 w 5093"/>
              <a:gd name="T63" fmla="*/ 2147483647 h 3377"/>
              <a:gd name="T64" fmla="*/ 2147483647 w 5093"/>
              <a:gd name="T65" fmla="*/ 2147483647 h 3377"/>
              <a:gd name="T66" fmla="*/ 2147483647 w 5093"/>
              <a:gd name="T67" fmla="*/ 2147483647 h 3377"/>
              <a:gd name="T68" fmla="*/ 2147483647 w 5093"/>
              <a:gd name="T69" fmla="*/ 2147483647 h 3377"/>
              <a:gd name="T70" fmla="*/ 2147483647 w 5093"/>
              <a:gd name="T71" fmla="*/ 2147483647 h 3377"/>
              <a:gd name="T72" fmla="*/ 2147483647 w 5093"/>
              <a:gd name="T73" fmla="*/ 2147483647 h 3377"/>
              <a:gd name="T74" fmla="*/ 2147483647 w 5093"/>
              <a:gd name="T75" fmla="*/ 2147483647 h 3377"/>
              <a:gd name="T76" fmla="*/ 2147483647 w 5093"/>
              <a:gd name="T77" fmla="*/ 2147483647 h 3377"/>
              <a:gd name="T78" fmla="*/ 2147483647 w 5093"/>
              <a:gd name="T79" fmla="*/ 2147483647 h 3377"/>
              <a:gd name="T80" fmla="*/ 2147483647 w 5093"/>
              <a:gd name="T81" fmla="*/ 2147483647 h 3377"/>
              <a:gd name="T82" fmla="*/ 2147483647 w 5093"/>
              <a:gd name="T83" fmla="*/ 2147483647 h 337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5093"/>
              <a:gd name="T127" fmla="*/ 0 h 3377"/>
              <a:gd name="T128" fmla="*/ 5093 w 5093"/>
              <a:gd name="T129" fmla="*/ 3377 h 337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5093" h="3377">
                <a:moveTo>
                  <a:pt x="268" y="2825"/>
                </a:moveTo>
                <a:cubicBezTo>
                  <a:pt x="205" y="2797"/>
                  <a:pt x="68" y="2799"/>
                  <a:pt x="34" y="2717"/>
                </a:cubicBezTo>
                <a:cubicBezTo>
                  <a:pt x="0" y="2635"/>
                  <a:pt x="34" y="2433"/>
                  <a:pt x="64" y="2333"/>
                </a:cubicBezTo>
                <a:cubicBezTo>
                  <a:pt x="94" y="2233"/>
                  <a:pt x="127" y="2191"/>
                  <a:pt x="214" y="2117"/>
                </a:cubicBezTo>
                <a:cubicBezTo>
                  <a:pt x="301" y="2043"/>
                  <a:pt x="437" y="1968"/>
                  <a:pt x="586" y="1889"/>
                </a:cubicBezTo>
                <a:cubicBezTo>
                  <a:pt x="735" y="1810"/>
                  <a:pt x="896" y="1694"/>
                  <a:pt x="1108" y="1643"/>
                </a:cubicBezTo>
                <a:cubicBezTo>
                  <a:pt x="1320" y="1592"/>
                  <a:pt x="1651" y="1577"/>
                  <a:pt x="1858" y="1583"/>
                </a:cubicBezTo>
                <a:lnTo>
                  <a:pt x="2350" y="1679"/>
                </a:lnTo>
                <a:cubicBezTo>
                  <a:pt x="2466" y="1673"/>
                  <a:pt x="2518" y="1577"/>
                  <a:pt x="2554" y="1547"/>
                </a:cubicBezTo>
                <a:cubicBezTo>
                  <a:pt x="2606" y="1521"/>
                  <a:pt x="2567" y="1521"/>
                  <a:pt x="2566" y="1499"/>
                </a:cubicBezTo>
                <a:cubicBezTo>
                  <a:pt x="2565" y="1477"/>
                  <a:pt x="2593" y="1448"/>
                  <a:pt x="2548" y="1415"/>
                </a:cubicBezTo>
                <a:cubicBezTo>
                  <a:pt x="2503" y="1382"/>
                  <a:pt x="2449" y="1309"/>
                  <a:pt x="2296" y="1301"/>
                </a:cubicBezTo>
                <a:cubicBezTo>
                  <a:pt x="2143" y="1293"/>
                  <a:pt x="1801" y="1391"/>
                  <a:pt x="1630" y="1367"/>
                </a:cubicBezTo>
                <a:cubicBezTo>
                  <a:pt x="1459" y="1343"/>
                  <a:pt x="1365" y="1255"/>
                  <a:pt x="1270" y="1157"/>
                </a:cubicBezTo>
                <a:cubicBezTo>
                  <a:pt x="1175" y="1059"/>
                  <a:pt x="1087" y="922"/>
                  <a:pt x="1060" y="779"/>
                </a:cubicBezTo>
                <a:cubicBezTo>
                  <a:pt x="1033" y="636"/>
                  <a:pt x="1062" y="413"/>
                  <a:pt x="1108" y="299"/>
                </a:cubicBezTo>
                <a:cubicBezTo>
                  <a:pt x="1154" y="185"/>
                  <a:pt x="1202" y="140"/>
                  <a:pt x="1336" y="95"/>
                </a:cubicBezTo>
                <a:cubicBezTo>
                  <a:pt x="1470" y="50"/>
                  <a:pt x="1737" y="35"/>
                  <a:pt x="1912" y="29"/>
                </a:cubicBezTo>
                <a:cubicBezTo>
                  <a:pt x="2087" y="23"/>
                  <a:pt x="2260" y="0"/>
                  <a:pt x="2386" y="59"/>
                </a:cubicBezTo>
                <a:cubicBezTo>
                  <a:pt x="2512" y="118"/>
                  <a:pt x="2616" y="285"/>
                  <a:pt x="2668" y="383"/>
                </a:cubicBezTo>
                <a:lnTo>
                  <a:pt x="2698" y="647"/>
                </a:lnTo>
                <a:lnTo>
                  <a:pt x="2680" y="1121"/>
                </a:lnTo>
                <a:lnTo>
                  <a:pt x="2836" y="1439"/>
                </a:lnTo>
                <a:lnTo>
                  <a:pt x="3106" y="1451"/>
                </a:lnTo>
                <a:lnTo>
                  <a:pt x="3364" y="1139"/>
                </a:lnTo>
                <a:cubicBezTo>
                  <a:pt x="3424" y="996"/>
                  <a:pt x="3392" y="743"/>
                  <a:pt x="3466" y="593"/>
                </a:cubicBezTo>
                <a:cubicBezTo>
                  <a:pt x="3540" y="443"/>
                  <a:pt x="3683" y="323"/>
                  <a:pt x="3808" y="239"/>
                </a:cubicBezTo>
                <a:cubicBezTo>
                  <a:pt x="3933" y="155"/>
                  <a:pt x="4079" y="66"/>
                  <a:pt x="4216" y="89"/>
                </a:cubicBezTo>
                <a:cubicBezTo>
                  <a:pt x="4353" y="112"/>
                  <a:pt x="4538" y="273"/>
                  <a:pt x="4630" y="377"/>
                </a:cubicBezTo>
                <a:cubicBezTo>
                  <a:pt x="4722" y="481"/>
                  <a:pt x="4759" y="598"/>
                  <a:pt x="4768" y="713"/>
                </a:cubicBezTo>
                <a:cubicBezTo>
                  <a:pt x="4777" y="828"/>
                  <a:pt x="4739" y="984"/>
                  <a:pt x="4684" y="1067"/>
                </a:cubicBezTo>
                <a:cubicBezTo>
                  <a:pt x="4629" y="1150"/>
                  <a:pt x="4542" y="1193"/>
                  <a:pt x="4438" y="1211"/>
                </a:cubicBezTo>
                <a:lnTo>
                  <a:pt x="4060" y="1175"/>
                </a:lnTo>
                <a:lnTo>
                  <a:pt x="3688" y="1211"/>
                </a:lnTo>
                <a:cubicBezTo>
                  <a:pt x="3579" y="1235"/>
                  <a:pt x="3461" y="1273"/>
                  <a:pt x="3406" y="1319"/>
                </a:cubicBezTo>
                <a:cubicBezTo>
                  <a:pt x="3351" y="1365"/>
                  <a:pt x="3364" y="1436"/>
                  <a:pt x="3358" y="1487"/>
                </a:cubicBezTo>
                <a:cubicBezTo>
                  <a:pt x="3352" y="1538"/>
                  <a:pt x="3338" y="1607"/>
                  <a:pt x="3370" y="1625"/>
                </a:cubicBezTo>
                <a:cubicBezTo>
                  <a:pt x="3402" y="1643"/>
                  <a:pt x="3455" y="1641"/>
                  <a:pt x="3550" y="1595"/>
                </a:cubicBezTo>
                <a:cubicBezTo>
                  <a:pt x="3669" y="1554"/>
                  <a:pt x="3764" y="1394"/>
                  <a:pt x="3940" y="1349"/>
                </a:cubicBezTo>
                <a:cubicBezTo>
                  <a:pt x="4116" y="1304"/>
                  <a:pt x="4395" y="1310"/>
                  <a:pt x="4546" y="1325"/>
                </a:cubicBezTo>
                <a:lnTo>
                  <a:pt x="4846" y="1439"/>
                </a:lnTo>
                <a:cubicBezTo>
                  <a:pt x="4932" y="1513"/>
                  <a:pt x="5031" y="1677"/>
                  <a:pt x="5062" y="1769"/>
                </a:cubicBezTo>
                <a:cubicBezTo>
                  <a:pt x="5093" y="1861"/>
                  <a:pt x="5057" y="1914"/>
                  <a:pt x="5032" y="1991"/>
                </a:cubicBezTo>
                <a:lnTo>
                  <a:pt x="4912" y="2231"/>
                </a:lnTo>
                <a:lnTo>
                  <a:pt x="4516" y="2363"/>
                </a:lnTo>
                <a:lnTo>
                  <a:pt x="4000" y="2171"/>
                </a:lnTo>
                <a:lnTo>
                  <a:pt x="3796" y="1919"/>
                </a:lnTo>
                <a:cubicBezTo>
                  <a:pt x="3739" y="1850"/>
                  <a:pt x="3731" y="1789"/>
                  <a:pt x="3658" y="1757"/>
                </a:cubicBezTo>
                <a:cubicBezTo>
                  <a:pt x="3583" y="1717"/>
                  <a:pt x="3429" y="1730"/>
                  <a:pt x="3358" y="1727"/>
                </a:cubicBezTo>
                <a:lnTo>
                  <a:pt x="3322" y="1739"/>
                </a:lnTo>
                <a:cubicBezTo>
                  <a:pt x="3299" y="1750"/>
                  <a:pt x="3237" y="1754"/>
                  <a:pt x="3220" y="1793"/>
                </a:cubicBezTo>
                <a:cubicBezTo>
                  <a:pt x="3088" y="1841"/>
                  <a:pt x="3145" y="1915"/>
                  <a:pt x="3220" y="1973"/>
                </a:cubicBezTo>
                <a:lnTo>
                  <a:pt x="3586" y="2111"/>
                </a:lnTo>
                <a:lnTo>
                  <a:pt x="3820" y="2201"/>
                </a:lnTo>
                <a:lnTo>
                  <a:pt x="4018" y="2261"/>
                </a:lnTo>
                <a:lnTo>
                  <a:pt x="4222" y="2405"/>
                </a:lnTo>
                <a:lnTo>
                  <a:pt x="4390" y="2549"/>
                </a:lnTo>
                <a:lnTo>
                  <a:pt x="4486" y="2807"/>
                </a:lnTo>
                <a:lnTo>
                  <a:pt x="4492" y="3029"/>
                </a:lnTo>
                <a:lnTo>
                  <a:pt x="4246" y="3251"/>
                </a:lnTo>
                <a:lnTo>
                  <a:pt x="3940" y="3359"/>
                </a:lnTo>
                <a:lnTo>
                  <a:pt x="3766" y="3377"/>
                </a:lnTo>
                <a:lnTo>
                  <a:pt x="3400" y="3365"/>
                </a:lnTo>
                <a:lnTo>
                  <a:pt x="3280" y="3251"/>
                </a:lnTo>
                <a:lnTo>
                  <a:pt x="3184" y="2789"/>
                </a:lnTo>
                <a:lnTo>
                  <a:pt x="2950" y="2459"/>
                </a:lnTo>
                <a:lnTo>
                  <a:pt x="2878" y="1865"/>
                </a:lnTo>
                <a:cubicBezTo>
                  <a:pt x="2846" y="1745"/>
                  <a:pt x="2826" y="1757"/>
                  <a:pt x="2758" y="1739"/>
                </a:cubicBezTo>
                <a:cubicBezTo>
                  <a:pt x="2690" y="1721"/>
                  <a:pt x="2551" y="1738"/>
                  <a:pt x="2470" y="1757"/>
                </a:cubicBezTo>
                <a:lnTo>
                  <a:pt x="2272" y="1853"/>
                </a:lnTo>
                <a:lnTo>
                  <a:pt x="2170" y="2189"/>
                </a:lnTo>
                <a:lnTo>
                  <a:pt x="2188" y="2333"/>
                </a:lnTo>
                <a:lnTo>
                  <a:pt x="2248" y="2567"/>
                </a:lnTo>
                <a:lnTo>
                  <a:pt x="2380" y="2891"/>
                </a:lnTo>
                <a:cubicBezTo>
                  <a:pt x="2403" y="2975"/>
                  <a:pt x="2362" y="2981"/>
                  <a:pt x="2386" y="3071"/>
                </a:cubicBezTo>
                <a:cubicBezTo>
                  <a:pt x="2410" y="3161"/>
                  <a:pt x="2282" y="3170"/>
                  <a:pt x="2152" y="3191"/>
                </a:cubicBezTo>
                <a:lnTo>
                  <a:pt x="1630" y="3227"/>
                </a:lnTo>
                <a:lnTo>
                  <a:pt x="1456" y="3095"/>
                </a:lnTo>
                <a:lnTo>
                  <a:pt x="1384" y="2927"/>
                </a:lnTo>
                <a:lnTo>
                  <a:pt x="1018" y="2849"/>
                </a:lnTo>
                <a:lnTo>
                  <a:pt x="748" y="2873"/>
                </a:lnTo>
                <a:lnTo>
                  <a:pt x="706" y="2861"/>
                </a:lnTo>
                <a:lnTo>
                  <a:pt x="526" y="2843"/>
                </a:lnTo>
                <a:lnTo>
                  <a:pt x="406" y="2825"/>
                </a:lnTo>
                <a:lnTo>
                  <a:pt x="268" y="2825"/>
                </a:lnTo>
                <a:close/>
              </a:path>
            </a:pathLst>
          </a:custGeom>
          <a:noFill/>
          <a:ln w="28575">
            <a:solidFill>
              <a:srgbClr val="C00000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269" name="Text Box 377"/>
          <p:cNvSpPr txBox="1">
            <a:spLocks noChangeArrowheads="1"/>
          </p:cNvSpPr>
          <p:nvPr/>
        </p:nvSpPr>
        <p:spPr bwMode="auto">
          <a:xfrm>
            <a:off x="3886200" y="3276600"/>
            <a:ext cx="1981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Interconnecting structure</a:t>
            </a:r>
          </a:p>
        </p:txBody>
      </p:sp>
      <p:sp>
        <p:nvSpPr>
          <p:cNvPr id="10270" name="Text Box 378"/>
          <p:cNvSpPr txBox="1">
            <a:spLocks noChangeArrowheads="1"/>
          </p:cNvSpPr>
          <p:nvPr/>
        </p:nvSpPr>
        <p:spPr bwMode="auto">
          <a:xfrm>
            <a:off x="3581400" y="5867400"/>
            <a:ext cx="800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Nurse</a:t>
            </a:r>
          </a:p>
        </p:txBody>
      </p:sp>
      <p:pic>
        <p:nvPicPr>
          <p:cNvPr id="10271" name="Picture 8" descr="C:\Users\martin\Desktop\EPO\clipart\generic-office-deskto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3657600"/>
            <a:ext cx="1141413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2" name="Picture 382" descr="signorina_architetto_fr_01r.em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7391400" y="3657600"/>
            <a:ext cx="5635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3" name="Picture 383" descr="signorina_in_viola.em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4648200"/>
            <a:ext cx="9175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4" name="Picture 384" descr="home.em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8200" y="4267200"/>
            <a:ext cx="11223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5" name="Group 385"/>
          <p:cNvGrpSpPr>
            <a:grpSpLocks/>
          </p:cNvGrpSpPr>
          <p:nvPr/>
        </p:nvGrpSpPr>
        <p:grpSpPr bwMode="auto">
          <a:xfrm>
            <a:off x="3962400" y="2514600"/>
            <a:ext cx="381000" cy="542925"/>
            <a:chOff x="7416800" y="3622675"/>
            <a:chExt cx="1630363" cy="2320925"/>
          </a:xfrm>
        </p:grpSpPr>
        <p:sp>
          <p:nvSpPr>
            <p:cNvPr id="387" name="Freeform 386"/>
            <p:cNvSpPr/>
            <p:nvPr/>
          </p:nvSpPr>
          <p:spPr>
            <a:xfrm>
              <a:off x="8021395" y="3629463"/>
              <a:ext cx="1018977" cy="1995181"/>
            </a:xfrm>
            <a:custGeom>
              <a:avLst/>
              <a:gdLst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335 w 766408"/>
                <a:gd name="connsiteY0" fmla="*/ 0 h 1595163"/>
                <a:gd name="connsiteX1" fmla="*/ 653683 w 766408"/>
                <a:gd name="connsiteY1" fmla="*/ 37785 h 1595163"/>
                <a:gd name="connsiteX2" fmla="*/ 657461 w 766408"/>
                <a:gd name="connsiteY2" fmla="*/ 1375379 h 1595163"/>
                <a:gd name="connsiteX3" fmla="*/ 0 w 766408"/>
                <a:gd name="connsiteY3" fmla="*/ 1356486 h 1595163"/>
                <a:gd name="connsiteX4" fmla="*/ 11335 w 766408"/>
                <a:gd name="connsiteY4" fmla="*/ 0 h 1595163"/>
                <a:gd name="connsiteX0" fmla="*/ 11335 w 657461"/>
                <a:gd name="connsiteY0" fmla="*/ 0 h 1595163"/>
                <a:gd name="connsiteX1" fmla="*/ 653683 w 657461"/>
                <a:gd name="connsiteY1" fmla="*/ 37785 h 1595163"/>
                <a:gd name="connsiteX2" fmla="*/ 657461 w 657461"/>
                <a:gd name="connsiteY2" fmla="*/ 1375379 h 1595163"/>
                <a:gd name="connsiteX3" fmla="*/ 0 w 657461"/>
                <a:gd name="connsiteY3" fmla="*/ 1356486 h 1595163"/>
                <a:gd name="connsiteX4" fmla="*/ 11335 w 657461"/>
                <a:gd name="connsiteY4" fmla="*/ 0 h 1595163"/>
                <a:gd name="connsiteX0" fmla="*/ 11335 w 657461"/>
                <a:gd name="connsiteY0" fmla="*/ 0 h 1386086"/>
                <a:gd name="connsiteX1" fmla="*/ 653683 w 657461"/>
                <a:gd name="connsiteY1" fmla="*/ 37785 h 1386086"/>
                <a:gd name="connsiteX2" fmla="*/ 657461 w 657461"/>
                <a:gd name="connsiteY2" fmla="*/ 1375379 h 1386086"/>
                <a:gd name="connsiteX3" fmla="*/ 0 w 657461"/>
                <a:gd name="connsiteY3" fmla="*/ 1356486 h 1386086"/>
                <a:gd name="connsiteX4" fmla="*/ 11335 w 657461"/>
                <a:gd name="connsiteY4" fmla="*/ 0 h 1386086"/>
                <a:gd name="connsiteX0" fmla="*/ 11335 w 1745673"/>
                <a:gd name="connsiteY0" fmla="*/ 28969 h 1415055"/>
                <a:gd name="connsiteX1" fmla="*/ 1745673 w 1745673"/>
                <a:gd name="connsiteY1" fmla="*/ 2519 h 1415055"/>
                <a:gd name="connsiteX2" fmla="*/ 657461 w 1745673"/>
                <a:gd name="connsiteY2" fmla="*/ 1404348 h 1415055"/>
                <a:gd name="connsiteX3" fmla="*/ 0 w 1745673"/>
                <a:gd name="connsiteY3" fmla="*/ 1385455 h 1415055"/>
                <a:gd name="connsiteX4" fmla="*/ 11335 w 1745673"/>
                <a:gd name="connsiteY4" fmla="*/ 28969 h 1415055"/>
                <a:gd name="connsiteX0" fmla="*/ 748145 w 1745673"/>
                <a:gd name="connsiteY0" fmla="*/ 0 h 1431428"/>
                <a:gd name="connsiteX1" fmla="*/ 1745673 w 1745673"/>
                <a:gd name="connsiteY1" fmla="*/ 18892 h 1431428"/>
                <a:gd name="connsiteX2" fmla="*/ 657461 w 1745673"/>
                <a:gd name="connsiteY2" fmla="*/ 1420721 h 1431428"/>
                <a:gd name="connsiteX3" fmla="*/ 0 w 1745673"/>
                <a:gd name="connsiteY3" fmla="*/ 1401828 h 1431428"/>
                <a:gd name="connsiteX4" fmla="*/ 748145 w 1745673"/>
                <a:gd name="connsiteY4" fmla="*/ 0 h 1431428"/>
                <a:gd name="connsiteX0" fmla="*/ 748145 w 1760787"/>
                <a:gd name="connsiteY0" fmla="*/ 0 h 1986869"/>
                <a:gd name="connsiteX1" fmla="*/ 1745673 w 1760787"/>
                <a:gd name="connsiteY1" fmla="*/ 18892 h 1986869"/>
                <a:gd name="connsiteX2" fmla="*/ 1760787 w 1760787"/>
                <a:gd name="connsiteY2" fmla="*/ 1976162 h 1986869"/>
                <a:gd name="connsiteX3" fmla="*/ 0 w 1760787"/>
                <a:gd name="connsiteY3" fmla="*/ 1401828 h 1986869"/>
                <a:gd name="connsiteX4" fmla="*/ 748145 w 1760787"/>
                <a:gd name="connsiteY4" fmla="*/ 0 h 1986869"/>
                <a:gd name="connsiteX0" fmla="*/ 630 w 1013272"/>
                <a:gd name="connsiteY0" fmla="*/ 0 h 1986869"/>
                <a:gd name="connsiteX1" fmla="*/ 998158 w 1013272"/>
                <a:gd name="connsiteY1" fmla="*/ 18892 h 1986869"/>
                <a:gd name="connsiteX2" fmla="*/ 1013272 w 1013272"/>
                <a:gd name="connsiteY2" fmla="*/ 1976162 h 1986869"/>
                <a:gd name="connsiteX3" fmla="*/ 15745 w 1013272"/>
                <a:gd name="connsiteY3" fmla="*/ 1885478 h 1986869"/>
                <a:gd name="connsiteX4" fmla="*/ 630 w 1013272"/>
                <a:gd name="connsiteY4" fmla="*/ 0 h 1986869"/>
                <a:gd name="connsiteX0" fmla="*/ 630 w 1001936"/>
                <a:gd name="connsiteY0" fmla="*/ 0 h 1983090"/>
                <a:gd name="connsiteX1" fmla="*/ 998158 w 1001936"/>
                <a:gd name="connsiteY1" fmla="*/ 18892 h 1983090"/>
                <a:gd name="connsiteX2" fmla="*/ 1001936 w 1001936"/>
                <a:gd name="connsiteY2" fmla="*/ 1972383 h 1983090"/>
                <a:gd name="connsiteX3" fmla="*/ 15745 w 1001936"/>
                <a:gd name="connsiteY3" fmla="*/ 1885478 h 1983090"/>
                <a:gd name="connsiteX4" fmla="*/ 630 w 1001936"/>
                <a:gd name="connsiteY4" fmla="*/ 0 h 1983090"/>
                <a:gd name="connsiteX0" fmla="*/ 630 w 1009493"/>
                <a:gd name="connsiteY0" fmla="*/ 0 h 1994425"/>
                <a:gd name="connsiteX1" fmla="*/ 998158 w 1009493"/>
                <a:gd name="connsiteY1" fmla="*/ 18892 h 1994425"/>
                <a:gd name="connsiteX2" fmla="*/ 1009493 w 1009493"/>
                <a:gd name="connsiteY2" fmla="*/ 1983718 h 1994425"/>
                <a:gd name="connsiteX3" fmla="*/ 15745 w 1009493"/>
                <a:gd name="connsiteY3" fmla="*/ 1885478 h 1994425"/>
                <a:gd name="connsiteX4" fmla="*/ 630 w 1009493"/>
                <a:gd name="connsiteY4" fmla="*/ 0 h 1994425"/>
                <a:gd name="connsiteX0" fmla="*/ 11334 w 1020197"/>
                <a:gd name="connsiteY0" fmla="*/ 0 h 1994425"/>
                <a:gd name="connsiteX1" fmla="*/ 1008862 w 1020197"/>
                <a:gd name="connsiteY1" fmla="*/ 18892 h 1994425"/>
                <a:gd name="connsiteX2" fmla="*/ 1020197 w 1020197"/>
                <a:gd name="connsiteY2" fmla="*/ 1983718 h 1994425"/>
                <a:gd name="connsiteX3" fmla="*/ 0 w 1020197"/>
                <a:gd name="connsiteY3" fmla="*/ 1760787 h 1994425"/>
                <a:gd name="connsiteX4" fmla="*/ 11334 w 1020197"/>
                <a:gd name="connsiteY4" fmla="*/ 0 h 199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197" h="1994425">
                  <a:moveTo>
                    <a:pt x="11334" y="0"/>
                  </a:moveTo>
                  <a:cubicBezTo>
                    <a:pt x="10704" y="6928"/>
                    <a:pt x="1006973" y="16373"/>
                    <a:pt x="1008862" y="18892"/>
                  </a:cubicBezTo>
                  <a:cubicBezTo>
                    <a:pt x="1006973" y="25190"/>
                    <a:pt x="1012011" y="1994425"/>
                    <a:pt x="1020197" y="1983718"/>
                  </a:cubicBezTo>
                  <a:cubicBezTo>
                    <a:pt x="1013270" y="1991906"/>
                    <a:pt x="6297" y="1773382"/>
                    <a:pt x="0" y="1760787"/>
                  </a:cubicBezTo>
                  <a:cubicBezTo>
                    <a:pt x="5038" y="1785977"/>
                    <a:pt x="15742" y="11966"/>
                    <a:pt x="113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0284" name="Freeform 50"/>
            <p:cNvSpPr>
              <a:spLocks/>
            </p:cNvSpPr>
            <p:nvPr/>
          </p:nvSpPr>
          <p:spPr bwMode="auto">
            <a:xfrm>
              <a:off x="8027988" y="3622675"/>
              <a:ext cx="1019175" cy="2319338"/>
            </a:xfrm>
            <a:custGeom>
              <a:avLst/>
              <a:gdLst>
                <a:gd name="T0" fmla="*/ 11 w 642"/>
                <a:gd name="T1" fmla="*/ 1461 h 1461"/>
                <a:gd name="T2" fmla="*/ 0 w 642"/>
                <a:gd name="T3" fmla="*/ 0 h 1461"/>
                <a:gd name="T4" fmla="*/ 628 w 642"/>
                <a:gd name="T5" fmla="*/ 12 h 1461"/>
                <a:gd name="T6" fmla="*/ 627 w 642"/>
                <a:gd name="T7" fmla="*/ 35 h 1461"/>
                <a:gd name="T8" fmla="*/ 639 w 642"/>
                <a:gd name="T9" fmla="*/ 1410 h 1461"/>
                <a:gd name="T10" fmla="*/ 642 w 642"/>
                <a:gd name="T11" fmla="*/ 1436 h 1461"/>
                <a:gd name="T12" fmla="*/ 11 w 642"/>
                <a:gd name="T13" fmla="*/ 1461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2"/>
                <a:gd name="T22" fmla="*/ 0 h 1461"/>
                <a:gd name="T23" fmla="*/ 642 w 642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2" h="1461">
                  <a:moveTo>
                    <a:pt x="11" y="1461"/>
                  </a:moveTo>
                  <a:lnTo>
                    <a:pt x="0" y="0"/>
                  </a:lnTo>
                  <a:lnTo>
                    <a:pt x="628" y="12"/>
                  </a:lnTo>
                  <a:lnTo>
                    <a:pt x="627" y="35"/>
                  </a:lnTo>
                  <a:lnTo>
                    <a:pt x="639" y="1410"/>
                  </a:lnTo>
                  <a:lnTo>
                    <a:pt x="642" y="1436"/>
                  </a:lnTo>
                  <a:lnTo>
                    <a:pt x="11" y="1461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5" name="Freeform 51"/>
            <p:cNvSpPr>
              <a:spLocks/>
            </p:cNvSpPr>
            <p:nvPr/>
          </p:nvSpPr>
          <p:spPr bwMode="auto">
            <a:xfrm>
              <a:off x="7416800" y="3622675"/>
              <a:ext cx="627062" cy="2320925"/>
            </a:xfrm>
            <a:custGeom>
              <a:avLst/>
              <a:gdLst>
                <a:gd name="T0" fmla="*/ 385 w 395"/>
                <a:gd name="T1" fmla="*/ 0 h 1462"/>
                <a:gd name="T2" fmla="*/ 2 w 395"/>
                <a:gd name="T3" fmla="*/ 49 h 1462"/>
                <a:gd name="T4" fmla="*/ 0 w 395"/>
                <a:gd name="T5" fmla="*/ 1295 h 1462"/>
                <a:gd name="T6" fmla="*/ 395 w 395"/>
                <a:gd name="T7" fmla="*/ 1462 h 1462"/>
                <a:gd name="T8" fmla="*/ 385 w 395"/>
                <a:gd name="T9" fmla="*/ 0 h 1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1462"/>
                <a:gd name="T17" fmla="*/ 395 w 395"/>
                <a:gd name="T18" fmla="*/ 1462 h 1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1462">
                  <a:moveTo>
                    <a:pt x="385" y="0"/>
                  </a:moveTo>
                  <a:lnTo>
                    <a:pt x="2" y="49"/>
                  </a:lnTo>
                  <a:lnTo>
                    <a:pt x="0" y="1295"/>
                  </a:lnTo>
                  <a:lnTo>
                    <a:pt x="395" y="146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79788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6" name="Freeform 52"/>
            <p:cNvSpPr>
              <a:spLocks/>
            </p:cNvSpPr>
            <p:nvPr/>
          </p:nvSpPr>
          <p:spPr bwMode="auto">
            <a:xfrm>
              <a:off x="8029575" y="3622675"/>
              <a:ext cx="1006475" cy="1841500"/>
            </a:xfrm>
            <a:custGeom>
              <a:avLst/>
              <a:gdLst>
                <a:gd name="T0" fmla="*/ 0 w 634"/>
                <a:gd name="T1" fmla="*/ 0 h 1160"/>
                <a:gd name="T2" fmla="*/ 627 w 634"/>
                <a:gd name="T3" fmla="*/ 10 h 1160"/>
                <a:gd name="T4" fmla="*/ 634 w 634"/>
                <a:gd name="T5" fmla="*/ 1021 h 1160"/>
                <a:gd name="T6" fmla="*/ 568 w 634"/>
                <a:gd name="T7" fmla="*/ 1074 h 1160"/>
                <a:gd name="T8" fmla="*/ 525 w 634"/>
                <a:gd name="T9" fmla="*/ 1103 h 1160"/>
                <a:gd name="T10" fmla="*/ 486 w 634"/>
                <a:gd name="T11" fmla="*/ 1124 h 1160"/>
                <a:gd name="T12" fmla="*/ 434 w 634"/>
                <a:gd name="T13" fmla="*/ 1150 h 1160"/>
                <a:gd name="T14" fmla="*/ 370 w 634"/>
                <a:gd name="T15" fmla="*/ 1159 h 1160"/>
                <a:gd name="T16" fmla="*/ 278 w 634"/>
                <a:gd name="T17" fmla="*/ 1160 h 1160"/>
                <a:gd name="T18" fmla="*/ 173 w 634"/>
                <a:gd name="T19" fmla="*/ 1136 h 1160"/>
                <a:gd name="T20" fmla="*/ 66 w 634"/>
                <a:gd name="T21" fmla="*/ 1088 h 1160"/>
                <a:gd name="T22" fmla="*/ 9 w 634"/>
                <a:gd name="T23" fmla="*/ 1021 h 1160"/>
                <a:gd name="T24" fmla="*/ 0 w 634"/>
                <a:gd name="T25" fmla="*/ 0 h 11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4"/>
                <a:gd name="T40" fmla="*/ 0 h 1160"/>
                <a:gd name="T41" fmla="*/ 634 w 634"/>
                <a:gd name="T42" fmla="*/ 1160 h 11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4" h="1160">
                  <a:moveTo>
                    <a:pt x="0" y="0"/>
                  </a:moveTo>
                  <a:lnTo>
                    <a:pt x="627" y="10"/>
                  </a:lnTo>
                  <a:lnTo>
                    <a:pt x="634" y="1021"/>
                  </a:lnTo>
                  <a:lnTo>
                    <a:pt x="568" y="1074"/>
                  </a:lnTo>
                  <a:lnTo>
                    <a:pt x="525" y="1103"/>
                  </a:lnTo>
                  <a:lnTo>
                    <a:pt x="486" y="1124"/>
                  </a:lnTo>
                  <a:lnTo>
                    <a:pt x="434" y="1150"/>
                  </a:lnTo>
                  <a:lnTo>
                    <a:pt x="370" y="1159"/>
                  </a:lnTo>
                  <a:lnTo>
                    <a:pt x="278" y="1160"/>
                  </a:lnTo>
                  <a:lnTo>
                    <a:pt x="173" y="1136"/>
                  </a:lnTo>
                  <a:lnTo>
                    <a:pt x="66" y="1088"/>
                  </a:lnTo>
                  <a:lnTo>
                    <a:pt x="9" y="10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7" name="Freeform 53"/>
            <p:cNvSpPr>
              <a:spLocks/>
            </p:cNvSpPr>
            <p:nvPr/>
          </p:nvSpPr>
          <p:spPr bwMode="auto">
            <a:xfrm>
              <a:off x="7419975" y="3763963"/>
              <a:ext cx="571500" cy="2159000"/>
            </a:xfrm>
            <a:custGeom>
              <a:avLst/>
              <a:gdLst>
                <a:gd name="T0" fmla="*/ 1 w 360"/>
                <a:gd name="T1" fmla="*/ 37 h 1360"/>
                <a:gd name="T2" fmla="*/ 356 w 360"/>
                <a:gd name="T3" fmla="*/ 0 h 1360"/>
                <a:gd name="T4" fmla="*/ 360 w 360"/>
                <a:gd name="T5" fmla="*/ 1360 h 1360"/>
                <a:gd name="T6" fmla="*/ 0 w 360"/>
                <a:gd name="T7" fmla="*/ 1204 h 1360"/>
                <a:gd name="T8" fmla="*/ 1 w 360"/>
                <a:gd name="T9" fmla="*/ 37 h 1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360"/>
                <a:gd name="T17" fmla="*/ 360 w 360"/>
                <a:gd name="T18" fmla="*/ 1360 h 1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360">
                  <a:moveTo>
                    <a:pt x="1" y="37"/>
                  </a:moveTo>
                  <a:lnTo>
                    <a:pt x="356" y="0"/>
                  </a:lnTo>
                  <a:lnTo>
                    <a:pt x="360" y="1360"/>
                  </a:lnTo>
                  <a:lnTo>
                    <a:pt x="0" y="1204"/>
                  </a:lnTo>
                  <a:lnTo>
                    <a:pt x="1" y="37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8" name="Freeform 54"/>
            <p:cNvSpPr>
              <a:spLocks/>
            </p:cNvSpPr>
            <p:nvPr/>
          </p:nvSpPr>
          <p:spPr bwMode="auto">
            <a:xfrm>
              <a:off x="7426325" y="3824288"/>
              <a:ext cx="28575" cy="46038"/>
            </a:xfrm>
            <a:custGeom>
              <a:avLst/>
              <a:gdLst>
                <a:gd name="T0" fmla="*/ 182 w 183"/>
                <a:gd name="T1" fmla="*/ 144 h 286"/>
                <a:gd name="T2" fmla="*/ 91 w 183"/>
                <a:gd name="T3" fmla="*/ 286 h 286"/>
                <a:gd name="T4" fmla="*/ 1 w 183"/>
                <a:gd name="T5" fmla="*/ 143 h 286"/>
                <a:gd name="T6" fmla="*/ 93 w 183"/>
                <a:gd name="T7" fmla="*/ 1 h 286"/>
                <a:gd name="T8" fmla="*/ 182 w 183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286"/>
                <a:gd name="T17" fmla="*/ 183 w 183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286">
                  <a:moveTo>
                    <a:pt x="182" y="144"/>
                  </a:moveTo>
                  <a:cubicBezTo>
                    <a:pt x="182" y="223"/>
                    <a:pt x="141" y="286"/>
                    <a:pt x="91" y="286"/>
                  </a:cubicBezTo>
                  <a:cubicBezTo>
                    <a:pt x="40" y="285"/>
                    <a:pt x="0" y="221"/>
                    <a:pt x="1" y="143"/>
                  </a:cubicBezTo>
                  <a:cubicBezTo>
                    <a:pt x="2" y="64"/>
                    <a:pt x="43" y="0"/>
                    <a:pt x="93" y="1"/>
                  </a:cubicBezTo>
                  <a:cubicBezTo>
                    <a:pt x="143" y="1"/>
                    <a:pt x="183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9" name="Freeform 55"/>
            <p:cNvSpPr>
              <a:spLocks/>
            </p:cNvSpPr>
            <p:nvPr/>
          </p:nvSpPr>
          <p:spPr bwMode="auto">
            <a:xfrm>
              <a:off x="7959725" y="5861050"/>
              <a:ext cx="30162" cy="46038"/>
            </a:xfrm>
            <a:custGeom>
              <a:avLst/>
              <a:gdLst>
                <a:gd name="T0" fmla="*/ 182 w 182"/>
                <a:gd name="T1" fmla="*/ 144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4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4"/>
                    <a:pt x="42" y="0"/>
                    <a:pt x="92" y="0"/>
                  </a:cubicBezTo>
                  <a:cubicBezTo>
                    <a:pt x="142" y="1"/>
                    <a:pt x="182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0" name="Freeform 56"/>
            <p:cNvSpPr>
              <a:spLocks/>
            </p:cNvSpPr>
            <p:nvPr/>
          </p:nvSpPr>
          <p:spPr bwMode="auto">
            <a:xfrm>
              <a:off x="7424738" y="5632450"/>
              <a:ext cx="28575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1" name="Freeform 57"/>
            <p:cNvSpPr>
              <a:spLocks/>
            </p:cNvSpPr>
            <p:nvPr/>
          </p:nvSpPr>
          <p:spPr bwMode="auto">
            <a:xfrm>
              <a:off x="7954963" y="3770313"/>
              <a:ext cx="30162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2" name="Freeform 58"/>
            <p:cNvSpPr>
              <a:spLocks/>
            </p:cNvSpPr>
            <p:nvPr/>
          </p:nvSpPr>
          <p:spPr bwMode="auto">
            <a:xfrm>
              <a:off x="8121650" y="3760788"/>
              <a:ext cx="835025" cy="530225"/>
            </a:xfrm>
            <a:custGeom>
              <a:avLst/>
              <a:gdLst>
                <a:gd name="T0" fmla="*/ 523 w 526"/>
                <a:gd name="T1" fmla="*/ 13 h 334"/>
                <a:gd name="T2" fmla="*/ 526 w 526"/>
                <a:gd name="T3" fmla="*/ 334 h 334"/>
                <a:gd name="T4" fmla="*/ 0 w 526"/>
                <a:gd name="T5" fmla="*/ 331 h 334"/>
                <a:gd name="T6" fmla="*/ 0 w 526"/>
                <a:gd name="T7" fmla="*/ 0 h 334"/>
                <a:gd name="T8" fmla="*/ 520 w 526"/>
                <a:gd name="T9" fmla="*/ 7 h 334"/>
                <a:gd name="T10" fmla="*/ 523 w 526"/>
                <a:gd name="T11" fmla="*/ 13 h 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334"/>
                <a:gd name="T20" fmla="*/ 526 w 526"/>
                <a:gd name="T21" fmla="*/ 334 h 3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334">
                  <a:moveTo>
                    <a:pt x="523" y="13"/>
                  </a:moveTo>
                  <a:lnTo>
                    <a:pt x="526" y="334"/>
                  </a:lnTo>
                  <a:lnTo>
                    <a:pt x="0" y="331"/>
                  </a:lnTo>
                  <a:lnTo>
                    <a:pt x="0" y="0"/>
                  </a:lnTo>
                  <a:lnTo>
                    <a:pt x="520" y="7"/>
                  </a:lnTo>
                  <a:lnTo>
                    <a:pt x="523" y="13"/>
                  </a:lnTo>
                  <a:close/>
                </a:path>
              </a:pathLst>
            </a:custGeom>
            <a:solidFill>
              <a:srgbClr val="636268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3" name="Freeform 59"/>
            <p:cNvSpPr>
              <a:spLocks/>
            </p:cNvSpPr>
            <p:nvPr/>
          </p:nvSpPr>
          <p:spPr bwMode="auto">
            <a:xfrm>
              <a:off x="8150225" y="3797300"/>
              <a:ext cx="769937" cy="130175"/>
            </a:xfrm>
            <a:custGeom>
              <a:avLst/>
              <a:gdLst>
                <a:gd name="T0" fmla="*/ 0 w 485"/>
                <a:gd name="T1" fmla="*/ 0 h 82"/>
                <a:gd name="T2" fmla="*/ 485 w 485"/>
                <a:gd name="T3" fmla="*/ 6 h 82"/>
                <a:gd name="T4" fmla="*/ 485 w 485"/>
                <a:gd name="T5" fmla="*/ 82 h 82"/>
                <a:gd name="T6" fmla="*/ 0 w 485"/>
                <a:gd name="T7" fmla="*/ 82 h 82"/>
                <a:gd name="T8" fmla="*/ 0 w 485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82"/>
                <a:gd name="T17" fmla="*/ 485 w 485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82">
                  <a:moveTo>
                    <a:pt x="0" y="0"/>
                  </a:moveTo>
                  <a:lnTo>
                    <a:pt x="485" y="6"/>
                  </a:lnTo>
                  <a:lnTo>
                    <a:pt x="485" y="82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4" name="Rectangle 60"/>
            <p:cNvSpPr>
              <a:spLocks noChangeArrowheads="1"/>
            </p:cNvSpPr>
            <p:nvPr/>
          </p:nvSpPr>
          <p:spPr bwMode="auto">
            <a:xfrm>
              <a:off x="8796338" y="3892550"/>
              <a:ext cx="93662" cy="6350"/>
            </a:xfrm>
            <a:prstGeom prst="rect">
              <a:avLst/>
            </a:prstGeom>
            <a:solidFill>
              <a:srgbClr val="EDF2F8"/>
            </a:solidFill>
            <a:ln w="1588">
              <a:solidFill>
                <a:srgbClr val="FBEEEE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0295" name="Freeform 61"/>
            <p:cNvSpPr>
              <a:spLocks/>
            </p:cNvSpPr>
            <p:nvPr/>
          </p:nvSpPr>
          <p:spPr bwMode="auto">
            <a:xfrm>
              <a:off x="8164513" y="3829050"/>
              <a:ext cx="731837" cy="34925"/>
            </a:xfrm>
            <a:custGeom>
              <a:avLst/>
              <a:gdLst>
                <a:gd name="T0" fmla="*/ 0 w 461"/>
                <a:gd name="T1" fmla="*/ 0 h 22"/>
                <a:gd name="T2" fmla="*/ 461 w 461"/>
                <a:gd name="T3" fmla="*/ 5 h 22"/>
                <a:gd name="T4" fmla="*/ 461 w 461"/>
                <a:gd name="T5" fmla="*/ 22 h 22"/>
                <a:gd name="T6" fmla="*/ 1 w 461"/>
                <a:gd name="T7" fmla="*/ 17 h 22"/>
                <a:gd name="T8" fmla="*/ 0 w 4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1"/>
                <a:gd name="T16" fmla="*/ 0 h 22"/>
                <a:gd name="T17" fmla="*/ 461 w 4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1" h="22">
                  <a:moveTo>
                    <a:pt x="0" y="0"/>
                  </a:moveTo>
                  <a:lnTo>
                    <a:pt x="461" y="5"/>
                  </a:lnTo>
                  <a:lnTo>
                    <a:pt x="461" y="22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6" name="Freeform 62"/>
            <p:cNvSpPr>
              <a:spLocks/>
            </p:cNvSpPr>
            <p:nvPr/>
          </p:nvSpPr>
          <p:spPr bwMode="auto">
            <a:xfrm>
              <a:off x="8154988" y="3949700"/>
              <a:ext cx="766762" cy="150813"/>
            </a:xfrm>
            <a:custGeom>
              <a:avLst/>
              <a:gdLst>
                <a:gd name="T0" fmla="*/ 0 w 483"/>
                <a:gd name="T1" fmla="*/ 2 h 95"/>
                <a:gd name="T2" fmla="*/ 482 w 483"/>
                <a:gd name="T3" fmla="*/ 0 h 95"/>
                <a:gd name="T4" fmla="*/ 483 w 483"/>
                <a:gd name="T5" fmla="*/ 95 h 95"/>
                <a:gd name="T6" fmla="*/ 3 w 483"/>
                <a:gd name="T7" fmla="*/ 95 h 95"/>
                <a:gd name="T8" fmla="*/ 0 w 483"/>
                <a:gd name="T9" fmla="*/ 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95"/>
                <a:gd name="T17" fmla="*/ 483 w 483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95">
                  <a:moveTo>
                    <a:pt x="0" y="2"/>
                  </a:moveTo>
                  <a:lnTo>
                    <a:pt x="482" y="0"/>
                  </a:lnTo>
                  <a:lnTo>
                    <a:pt x="483" y="95"/>
                  </a:lnTo>
                  <a:lnTo>
                    <a:pt x="3" y="9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7" name="Freeform 63"/>
            <p:cNvSpPr>
              <a:spLocks/>
            </p:cNvSpPr>
            <p:nvPr/>
          </p:nvSpPr>
          <p:spPr bwMode="auto">
            <a:xfrm>
              <a:off x="8151813" y="4121150"/>
              <a:ext cx="774700" cy="153988"/>
            </a:xfrm>
            <a:custGeom>
              <a:avLst/>
              <a:gdLst>
                <a:gd name="T0" fmla="*/ 0 w 488"/>
                <a:gd name="T1" fmla="*/ 0 h 97"/>
                <a:gd name="T2" fmla="*/ 486 w 488"/>
                <a:gd name="T3" fmla="*/ 1 h 97"/>
                <a:gd name="T4" fmla="*/ 488 w 488"/>
                <a:gd name="T5" fmla="*/ 97 h 97"/>
                <a:gd name="T6" fmla="*/ 4 w 488"/>
                <a:gd name="T7" fmla="*/ 93 h 97"/>
                <a:gd name="T8" fmla="*/ 0 w 488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97"/>
                <a:gd name="T17" fmla="*/ 488 w 488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97">
                  <a:moveTo>
                    <a:pt x="0" y="0"/>
                  </a:moveTo>
                  <a:lnTo>
                    <a:pt x="486" y="1"/>
                  </a:lnTo>
                  <a:lnTo>
                    <a:pt x="488" y="97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8" name="Freeform 64"/>
            <p:cNvSpPr>
              <a:spLocks/>
            </p:cNvSpPr>
            <p:nvPr/>
          </p:nvSpPr>
          <p:spPr bwMode="auto">
            <a:xfrm>
              <a:off x="8124825" y="4330700"/>
              <a:ext cx="561975" cy="130175"/>
            </a:xfrm>
            <a:custGeom>
              <a:avLst/>
              <a:gdLst>
                <a:gd name="T0" fmla="*/ 354 w 354"/>
                <a:gd name="T1" fmla="*/ 24 h 82"/>
                <a:gd name="T2" fmla="*/ 209 w 354"/>
                <a:gd name="T3" fmla="*/ 21 h 82"/>
                <a:gd name="T4" fmla="*/ 200 w 354"/>
                <a:gd name="T5" fmla="*/ 5 h 82"/>
                <a:gd name="T6" fmla="*/ 183 w 354"/>
                <a:gd name="T7" fmla="*/ 1 h 82"/>
                <a:gd name="T8" fmla="*/ 149 w 354"/>
                <a:gd name="T9" fmla="*/ 0 h 82"/>
                <a:gd name="T10" fmla="*/ 131 w 354"/>
                <a:gd name="T11" fmla="*/ 15 h 82"/>
                <a:gd name="T12" fmla="*/ 127 w 354"/>
                <a:gd name="T13" fmla="*/ 23 h 82"/>
                <a:gd name="T14" fmla="*/ 0 w 354"/>
                <a:gd name="T15" fmla="*/ 21 h 82"/>
                <a:gd name="T16" fmla="*/ 3 w 354"/>
                <a:gd name="T17" fmla="*/ 54 h 82"/>
                <a:gd name="T18" fmla="*/ 130 w 354"/>
                <a:gd name="T19" fmla="*/ 57 h 82"/>
                <a:gd name="T20" fmla="*/ 139 w 354"/>
                <a:gd name="T21" fmla="*/ 72 h 82"/>
                <a:gd name="T22" fmla="*/ 162 w 354"/>
                <a:gd name="T23" fmla="*/ 81 h 82"/>
                <a:gd name="T24" fmla="*/ 190 w 354"/>
                <a:gd name="T25" fmla="*/ 82 h 82"/>
                <a:gd name="T26" fmla="*/ 213 w 354"/>
                <a:gd name="T27" fmla="*/ 69 h 82"/>
                <a:gd name="T28" fmla="*/ 213 w 354"/>
                <a:gd name="T29" fmla="*/ 57 h 82"/>
                <a:gd name="T30" fmla="*/ 352 w 354"/>
                <a:gd name="T31" fmla="*/ 58 h 82"/>
                <a:gd name="T32" fmla="*/ 354 w 354"/>
                <a:gd name="T33" fmla="*/ 24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4"/>
                <a:gd name="T52" fmla="*/ 0 h 82"/>
                <a:gd name="T53" fmla="*/ 354 w 35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4" h="82">
                  <a:moveTo>
                    <a:pt x="354" y="24"/>
                  </a:moveTo>
                  <a:lnTo>
                    <a:pt x="209" y="21"/>
                  </a:lnTo>
                  <a:lnTo>
                    <a:pt x="200" y="5"/>
                  </a:lnTo>
                  <a:lnTo>
                    <a:pt x="183" y="1"/>
                  </a:lnTo>
                  <a:lnTo>
                    <a:pt x="149" y="0"/>
                  </a:lnTo>
                  <a:lnTo>
                    <a:pt x="131" y="15"/>
                  </a:lnTo>
                  <a:lnTo>
                    <a:pt x="127" y="23"/>
                  </a:lnTo>
                  <a:lnTo>
                    <a:pt x="0" y="21"/>
                  </a:lnTo>
                  <a:lnTo>
                    <a:pt x="3" y="54"/>
                  </a:lnTo>
                  <a:lnTo>
                    <a:pt x="130" y="57"/>
                  </a:lnTo>
                  <a:lnTo>
                    <a:pt x="139" y="72"/>
                  </a:lnTo>
                  <a:lnTo>
                    <a:pt x="162" y="81"/>
                  </a:lnTo>
                  <a:lnTo>
                    <a:pt x="190" y="82"/>
                  </a:lnTo>
                  <a:lnTo>
                    <a:pt x="213" y="69"/>
                  </a:lnTo>
                  <a:lnTo>
                    <a:pt x="213" y="57"/>
                  </a:lnTo>
                  <a:lnTo>
                    <a:pt x="352" y="58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36353A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9" name="Freeform 65"/>
            <p:cNvSpPr>
              <a:spLocks/>
            </p:cNvSpPr>
            <p:nvPr/>
          </p:nvSpPr>
          <p:spPr bwMode="auto">
            <a:xfrm>
              <a:off x="8147050" y="4383088"/>
              <a:ext cx="514350" cy="19050"/>
            </a:xfrm>
            <a:custGeom>
              <a:avLst/>
              <a:gdLst>
                <a:gd name="T0" fmla="*/ 324 w 324"/>
                <a:gd name="T1" fmla="*/ 3 h 12"/>
                <a:gd name="T2" fmla="*/ 0 w 324"/>
                <a:gd name="T3" fmla="*/ 0 h 12"/>
                <a:gd name="T4" fmla="*/ 0 w 324"/>
                <a:gd name="T5" fmla="*/ 8 h 12"/>
                <a:gd name="T6" fmla="*/ 321 w 324"/>
                <a:gd name="T7" fmla="*/ 12 h 12"/>
                <a:gd name="T8" fmla="*/ 324 w 324"/>
                <a:gd name="T9" fmla="*/ 3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12"/>
                <a:gd name="T17" fmla="*/ 324 w 324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12">
                  <a:moveTo>
                    <a:pt x="324" y="3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21" y="12"/>
                  </a:lnTo>
                  <a:lnTo>
                    <a:pt x="324" y="3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0" name="Freeform 66"/>
            <p:cNvSpPr>
              <a:spLocks/>
            </p:cNvSpPr>
            <p:nvPr/>
          </p:nvSpPr>
          <p:spPr bwMode="auto">
            <a:xfrm>
              <a:off x="8461375" y="4718050"/>
              <a:ext cx="184150" cy="192088"/>
            </a:xfrm>
            <a:custGeom>
              <a:avLst/>
              <a:gdLst>
                <a:gd name="T0" fmla="*/ 1140 w 1143"/>
                <a:gd name="T1" fmla="*/ 602 h 1195"/>
                <a:gd name="T2" fmla="*/ 566 w 1143"/>
                <a:gd name="T3" fmla="*/ 1193 h 1195"/>
                <a:gd name="T4" fmla="*/ 2 w 1143"/>
                <a:gd name="T5" fmla="*/ 593 h 1195"/>
                <a:gd name="T6" fmla="*/ 576 w 1143"/>
                <a:gd name="T7" fmla="*/ 3 h 1195"/>
                <a:gd name="T8" fmla="*/ 1140 w 1143"/>
                <a:gd name="T9" fmla="*/ 602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1195"/>
                <a:gd name="T17" fmla="*/ 1143 w 1143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1195">
                  <a:moveTo>
                    <a:pt x="1140" y="602"/>
                  </a:moveTo>
                  <a:cubicBezTo>
                    <a:pt x="1137" y="931"/>
                    <a:pt x="881" y="1195"/>
                    <a:pt x="566" y="1193"/>
                  </a:cubicBezTo>
                  <a:cubicBezTo>
                    <a:pt x="252" y="1190"/>
                    <a:pt x="0" y="922"/>
                    <a:pt x="2" y="593"/>
                  </a:cubicBezTo>
                  <a:cubicBezTo>
                    <a:pt x="5" y="265"/>
                    <a:pt x="262" y="0"/>
                    <a:pt x="576" y="3"/>
                  </a:cubicBezTo>
                  <a:cubicBezTo>
                    <a:pt x="890" y="5"/>
                    <a:pt x="1143" y="274"/>
                    <a:pt x="1140" y="602"/>
                  </a:cubicBezTo>
                  <a:close/>
                </a:path>
              </a:pathLst>
            </a:custGeom>
            <a:solidFill>
              <a:srgbClr val="7E7E85"/>
            </a:solidFill>
            <a:ln w="6350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1" name="Freeform 67"/>
            <p:cNvSpPr>
              <a:spLocks/>
            </p:cNvSpPr>
            <p:nvPr/>
          </p:nvSpPr>
          <p:spPr bwMode="auto">
            <a:xfrm>
              <a:off x="8501063" y="4759325"/>
              <a:ext cx="103187" cy="100013"/>
            </a:xfrm>
            <a:custGeom>
              <a:avLst/>
              <a:gdLst>
                <a:gd name="T0" fmla="*/ 642 w 644"/>
                <a:gd name="T1" fmla="*/ 315 h 625"/>
                <a:gd name="T2" fmla="*/ 320 w 644"/>
                <a:gd name="T3" fmla="*/ 623 h 625"/>
                <a:gd name="T4" fmla="*/ 2 w 644"/>
                <a:gd name="T5" fmla="*/ 310 h 625"/>
                <a:gd name="T6" fmla="*/ 324 w 644"/>
                <a:gd name="T7" fmla="*/ 1 h 625"/>
                <a:gd name="T8" fmla="*/ 642 w 644"/>
                <a:gd name="T9" fmla="*/ 315 h 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4"/>
                <a:gd name="T16" fmla="*/ 0 h 625"/>
                <a:gd name="T17" fmla="*/ 644 w 644"/>
                <a:gd name="T18" fmla="*/ 625 h 6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4" h="625">
                  <a:moveTo>
                    <a:pt x="642" y="315"/>
                  </a:moveTo>
                  <a:cubicBezTo>
                    <a:pt x="641" y="486"/>
                    <a:pt x="497" y="625"/>
                    <a:pt x="320" y="623"/>
                  </a:cubicBezTo>
                  <a:cubicBezTo>
                    <a:pt x="143" y="622"/>
                    <a:pt x="0" y="481"/>
                    <a:pt x="2" y="310"/>
                  </a:cubicBezTo>
                  <a:cubicBezTo>
                    <a:pt x="3" y="138"/>
                    <a:pt x="147" y="0"/>
                    <a:pt x="324" y="1"/>
                  </a:cubicBezTo>
                  <a:cubicBezTo>
                    <a:pt x="501" y="3"/>
                    <a:pt x="644" y="143"/>
                    <a:pt x="642" y="3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2" name="Freeform 68"/>
            <p:cNvSpPr>
              <a:spLocks/>
            </p:cNvSpPr>
            <p:nvPr/>
          </p:nvSpPr>
          <p:spPr bwMode="auto">
            <a:xfrm>
              <a:off x="8037513" y="4519613"/>
              <a:ext cx="993775" cy="17463"/>
            </a:xfrm>
            <a:custGeom>
              <a:avLst/>
              <a:gdLst>
                <a:gd name="T0" fmla="*/ 0 w 626"/>
                <a:gd name="T1" fmla="*/ 0 h 11"/>
                <a:gd name="T2" fmla="*/ 626 w 626"/>
                <a:gd name="T3" fmla="*/ 5 h 11"/>
                <a:gd name="T4" fmla="*/ 626 w 626"/>
                <a:gd name="T5" fmla="*/ 11 h 11"/>
                <a:gd name="T6" fmla="*/ 0 w 626"/>
                <a:gd name="T7" fmla="*/ 8 h 11"/>
                <a:gd name="T8" fmla="*/ 0 w 62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6"/>
                <a:gd name="T16" fmla="*/ 0 h 11"/>
                <a:gd name="T17" fmla="*/ 626 w 62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6" h="11">
                  <a:moveTo>
                    <a:pt x="0" y="0"/>
                  </a:moveTo>
                  <a:lnTo>
                    <a:pt x="626" y="5"/>
                  </a:lnTo>
                  <a:lnTo>
                    <a:pt x="62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619"/>
            </a:solidFill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3" name="Freeform 69"/>
            <p:cNvSpPr>
              <a:spLocks/>
            </p:cNvSpPr>
            <p:nvPr/>
          </p:nvSpPr>
          <p:spPr bwMode="auto">
            <a:xfrm>
              <a:off x="8434388" y="4984750"/>
              <a:ext cx="246062" cy="287338"/>
            </a:xfrm>
            <a:custGeom>
              <a:avLst/>
              <a:gdLst>
                <a:gd name="T0" fmla="*/ 1526 w 1530"/>
                <a:gd name="T1" fmla="*/ 899 h 1787"/>
                <a:gd name="T2" fmla="*/ 758 w 1530"/>
                <a:gd name="T3" fmla="*/ 1784 h 1787"/>
                <a:gd name="T4" fmla="*/ 4 w 1530"/>
                <a:gd name="T5" fmla="*/ 887 h 1787"/>
                <a:gd name="T6" fmla="*/ 772 w 1530"/>
                <a:gd name="T7" fmla="*/ 3 h 1787"/>
                <a:gd name="T8" fmla="*/ 1526 w 1530"/>
                <a:gd name="T9" fmla="*/ 899 h 17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0"/>
                <a:gd name="T16" fmla="*/ 0 h 1787"/>
                <a:gd name="T17" fmla="*/ 1530 w 1530"/>
                <a:gd name="T18" fmla="*/ 1787 h 17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0" h="1787">
                  <a:moveTo>
                    <a:pt x="1526" y="899"/>
                  </a:moveTo>
                  <a:cubicBezTo>
                    <a:pt x="1522" y="1391"/>
                    <a:pt x="1178" y="1787"/>
                    <a:pt x="758" y="1784"/>
                  </a:cubicBezTo>
                  <a:cubicBezTo>
                    <a:pt x="337" y="1781"/>
                    <a:pt x="0" y="1379"/>
                    <a:pt x="4" y="887"/>
                  </a:cubicBezTo>
                  <a:cubicBezTo>
                    <a:pt x="8" y="396"/>
                    <a:pt x="351" y="0"/>
                    <a:pt x="772" y="3"/>
                  </a:cubicBezTo>
                  <a:cubicBezTo>
                    <a:pt x="1192" y="6"/>
                    <a:pt x="1530" y="408"/>
                    <a:pt x="1526" y="8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8020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4" name="Freeform 70"/>
            <p:cNvSpPr>
              <a:spLocks/>
            </p:cNvSpPr>
            <p:nvPr/>
          </p:nvSpPr>
          <p:spPr bwMode="auto">
            <a:xfrm>
              <a:off x="8039100" y="5240338"/>
              <a:ext cx="993775" cy="423863"/>
            </a:xfrm>
            <a:custGeom>
              <a:avLst/>
              <a:gdLst>
                <a:gd name="T0" fmla="*/ 626 w 626"/>
                <a:gd name="T1" fmla="*/ 0 h 267"/>
                <a:gd name="T2" fmla="*/ 565 w 626"/>
                <a:gd name="T3" fmla="*/ 53 h 267"/>
                <a:gd name="T4" fmla="*/ 518 w 626"/>
                <a:gd name="T5" fmla="*/ 85 h 267"/>
                <a:gd name="T6" fmla="*/ 431 w 626"/>
                <a:gd name="T7" fmla="*/ 130 h 267"/>
                <a:gd name="T8" fmla="*/ 367 w 626"/>
                <a:gd name="T9" fmla="*/ 138 h 267"/>
                <a:gd name="T10" fmla="*/ 278 w 626"/>
                <a:gd name="T11" fmla="*/ 141 h 267"/>
                <a:gd name="T12" fmla="*/ 169 w 626"/>
                <a:gd name="T13" fmla="*/ 118 h 267"/>
                <a:gd name="T14" fmla="*/ 63 w 626"/>
                <a:gd name="T15" fmla="*/ 70 h 267"/>
                <a:gd name="T16" fmla="*/ 5 w 626"/>
                <a:gd name="T17" fmla="*/ 3 h 267"/>
                <a:gd name="T18" fmla="*/ 0 w 626"/>
                <a:gd name="T19" fmla="*/ 2 h 267"/>
                <a:gd name="T20" fmla="*/ 17 w 626"/>
                <a:gd name="T21" fmla="*/ 97 h 267"/>
                <a:gd name="T22" fmla="*/ 78 w 626"/>
                <a:gd name="T23" fmla="*/ 191 h 267"/>
                <a:gd name="T24" fmla="*/ 159 w 626"/>
                <a:gd name="T25" fmla="*/ 241 h 267"/>
                <a:gd name="T26" fmla="*/ 291 w 626"/>
                <a:gd name="T27" fmla="*/ 267 h 267"/>
                <a:gd name="T28" fmla="*/ 438 w 626"/>
                <a:gd name="T29" fmla="*/ 249 h 267"/>
                <a:gd name="T30" fmla="*/ 535 w 626"/>
                <a:gd name="T31" fmla="*/ 193 h 267"/>
                <a:gd name="T32" fmla="*/ 593 w 626"/>
                <a:gd name="T33" fmla="*/ 122 h 267"/>
                <a:gd name="T34" fmla="*/ 626 w 626"/>
                <a:gd name="T35" fmla="*/ 0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6"/>
                <a:gd name="T55" fmla="*/ 0 h 267"/>
                <a:gd name="T56" fmla="*/ 626 w 626"/>
                <a:gd name="T57" fmla="*/ 267 h 2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6" h="267">
                  <a:moveTo>
                    <a:pt x="626" y="0"/>
                  </a:moveTo>
                  <a:lnTo>
                    <a:pt x="565" y="53"/>
                  </a:lnTo>
                  <a:lnTo>
                    <a:pt x="518" y="85"/>
                  </a:lnTo>
                  <a:lnTo>
                    <a:pt x="431" y="130"/>
                  </a:lnTo>
                  <a:lnTo>
                    <a:pt x="367" y="138"/>
                  </a:lnTo>
                  <a:lnTo>
                    <a:pt x="278" y="141"/>
                  </a:lnTo>
                  <a:lnTo>
                    <a:pt x="169" y="118"/>
                  </a:lnTo>
                  <a:lnTo>
                    <a:pt x="63" y="70"/>
                  </a:lnTo>
                  <a:lnTo>
                    <a:pt x="5" y="3"/>
                  </a:lnTo>
                  <a:lnTo>
                    <a:pt x="0" y="2"/>
                  </a:lnTo>
                  <a:lnTo>
                    <a:pt x="17" y="97"/>
                  </a:lnTo>
                  <a:lnTo>
                    <a:pt x="78" y="191"/>
                  </a:lnTo>
                  <a:lnTo>
                    <a:pt x="159" y="241"/>
                  </a:lnTo>
                  <a:lnTo>
                    <a:pt x="291" y="267"/>
                  </a:lnTo>
                  <a:lnTo>
                    <a:pt x="438" y="249"/>
                  </a:lnTo>
                  <a:lnTo>
                    <a:pt x="535" y="193"/>
                  </a:lnTo>
                  <a:lnTo>
                    <a:pt x="593" y="12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B3A4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5" name="Freeform 71"/>
            <p:cNvSpPr>
              <a:spLocks/>
            </p:cNvSpPr>
            <p:nvPr/>
          </p:nvSpPr>
          <p:spPr bwMode="auto">
            <a:xfrm>
              <a:off x="8039100" y="5240338"/>
              <a:ext cx="1008062" cy="700088"/>
            </a:xfrm>
            <a:custGeom>
              <a:avLst/>
              <a:gdLst>
                <a:gd name="T0" fmla="*/ 0 w 635"/>
                <a:gd name="T1" fmla="*/ 20 h 441"/>
                <a:gd name="T2" fmla="*/ 2 w 635"/>
                <a:gd name="T3" fmla="*/ 441 h 441"/>
                <a:gd name="T4" fmla="*/ 635 w 635"/>
                <a:gd name="T5" fmla="*/ 418 h 441"/>
                <a:gd name="T6" fmla="*/ 630 w 635"/>
                <a:gd name="T7" fmla="*/ 390 h 441"/>
                <a:gd name="T8" fmla="*/ 628 w 635"/>
                <a:gd name="T9" fmla="*/ 0 h 441"/>
                <a:gd name="T10" fmla="*/ 596 w 635"/>
                <a:gd name="T11" fmla="*/ 118 h 441"/>
                <a:gd name="T12" fmla="*/ 532 w 635"/>
                <a:gd name="T13" fmla="*/ 195 h 441"/>
                <a:gd name="T14" fmla="*/ 438 w 635"/>
                <a:gd name="T15" fmla="*/ 249 h 441"/>
                <a:gd name="T16" fmla="*/ 291 w 635"/>
                <a:gd name="T17" fmla="*/ 268 h 441"/>
                <a:gd name="T18" fmla="*/ 157 w 635"/>
                <a:gd name="T19" fmla="*/ 241 h 441"/>
                <a:gd name="T20" fmla="*/ 76 w 635"/>
                <a:gd name="T21" fmla="*/ 192 h 441"/>
                <a:gd name="T22" fmla="*/ 16 w 635"/>
                <a:gd name="T23" fmla="*/ 97 h 441"/>
                <a:gd name="T24" fmla="*/ 0 w 635"/>
                <a:gd name="T25" fmla="*/ 20 h 4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5"/>
                <a:gd name="T40" fmla="*/ 0 h 441"/>
                <a:gd name="T41" fmla="*/ 635 w 635"/>
                <a:gd name="T42" fmla="*/ 441 h 4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5" h="441">
                  <a:moveTo>
                    <a:pt x="0" y="20"/>
                  </a:moveTo>
                  <a:lnTo>
                    <a:pt x="2" y="441"/>
                  </a:lnTo>
                  <a:lnTo>
                    <a:pt x="635" y="418"/>
                  </a:lnTo>
                  <a:lnTo>
                    <a:pt x="630" y="390"/>
                  </a:lnTo>
                  <a:lnTo>
                    <a:pt x="628" y="0"/>
                  </a:lnTo>
                  <a:lnTo>
                    <a:pt x="596" y="118"/>
                  </a:lnTo>
                  <a:lnTo>
                    <a:pt x="532" y="195"/>
                  </a:lnTo>
                  <a:lnTo>
                    <a:pt x="438" y="249"/>
                  </a:lnTo>
                  <a:lnTo>
                    <a:pt x="291" y="268"/>
                  </a:lnTo>
                  <a:lnTo>
                    <a:pt x="157" y="241"/>
                  </a:lnTo>
                  <a:lnTo>
                    <a:pt x="76" y="192"/>
                  </a:lnTo>
                  <a:lnTo>
                    <a:pt x="16" y="9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F5E66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6" name="Freeform 72"/>
            <p:cNvSpPr>
              <a:spLocks/>
            </p:cNvSpPr>
            <p:nvPr/>
          </p:nvSpPr>
          <p:spPr bwMode="auto">
            <a:xfrm>
              <a:off x="8416925" y="5716588"/>
              <a:ext cx="350837" cy="142875"/>
            </a:xfrm>
            <a:custGeom>
              <a:avLst/>
              <a:gdLst>
                <a:gd name="T0" fmla="*/ 198 w 221"/>
                <a:gd name="T1" fmla="*/ 84 h 90"/>
                <a:gd name="T2" fmla="*/ 218 w 221"/>
                <a:gd name="T3" fmla="*/ 61 h 90"/>
                <a:gd name="T4" fmla="*/ 221 w 221"/>
                <a:gd name="T5" fmla="*/ 26 h 90"/>
                <a:gd name="T6" fmla="*/ 202 w 221"/>
                <a:gd name="T7" fmla="*/ 0 h 90"/>
                <a:gd name="T8" fmla="*/ 20 w 221"/>
                <a:gd name="T9" fmla="*/ 1 h 90"/>
                <a:gd name="T10" fmla="*/ 0 w 221"/>
                <a:gd name="T11" fmla="*/ 26 h 90"/>
                <a:gd name="T12" fmla="*/ 1 w 221"/>
                <a:gd name="T13" fmla="*/ 65 h 90"/>
                <a:gd name="T14" fmla="*/ 18 w 221"/>
                <a:gd name="T15" fmla="*/ 90 h 90"/>
                <a:gd name="T16" fmla="*/ 198 w 221"/>
                <a:gd name="T17" fmla="*/ 8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90"/>
                <a:gd name="T29" fmla="*/ 221 w 221"/>
                <a:gd name="T30" fmla="*/ 90 h 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90">
                  <a:moveTo>
                    <a:pt x="198" y="84"/>
                  </a:moveTo>
                  <a:lnTo>
                    <a:pt x="218" y="61"/>
                  </a:lnTo>
                  <a:lnTo>
                    <a:pt x="221" y="26"/>
                  </a:lnTo>
                  <a:lnTo>
                    <a:pt x="202" y="0"/>
                  </a:lnTo>
                  <a:lnTo>
                    <a:pt x="20" y="1"/>
                  </a:lnTo>
                  <a:lnTo>
                    <a:pt x="0" y="26"/>
                  </a:lnTo>
                  <a:lnTo>
                    <a:pt x="1" y="65"/>
                  </a:lnTo>
                  <a:lnTo>
                    <a:pt x="18" y="90"/>
                  </a:lnTo>
                  <a:lnTo>
                    <a:pt x="198" y="84"/>
                  </a:lnTo>
                  <a:close/>
                </a:path>
              </a:pathLst>
            </a:custGeom>
            <a:solidFill>
              <a:srgbClr val="454346"/>
            </a:solidFill>
            <a:ln w="15875" cap="flat">
              <a:solidFill>
                <a:srgbClr val="95858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7" name="Freeform 73"/>
            <p:cNvSpPr>
              <a:spLocks/>
            </p:cNvSpPr>
            <p:nvPr/>
          </p:nvSpPr>
          <p:spPr bwMode="auto">
            <a:xfrm>
              <a:off x="8618538" y="5768975"/>
              <a:ext cx="36512" cy="30163"/>
            </a:xfrm>
            <a:custGeom>
              <a:avLst/>
              <a:gdLst>
                <a:gd name="T0" fmla="*/ 224 w 225"/>
                <a:gd name="T1" fmla="*/ 92 h 187"/>
                <a:gd name="T2" fmla="*/ 114 w 225"/>
                <a:gd name="T3" fmla="*/ 186 h 187"/>
                <a:gd name="T4" fmla="*/ 1 w 225"/>
                <a:gd name="T5" fmla="*/ 95 h 187"/>
                <a:gd name="T6" fmla="*/ 111 w 225"/>
                <a:gd name="T7" fmla="*/ 1 h 187"/>
                <a:gd name="T8" fmla="*/ 224 w 225"/>
                <a:gd name="T9" fmla="*/ 92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187"/>
                <a:gd name="T17" fmla="*/ 225 w 225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187">
                  <a:moveTo>
                    <a:pt x="224" y="92"/>
                  </a:moveTo>
                  <a:cubicBezTo>
                    <a:pt x="225" y="143"/>
                    <a:pt x="176" y="185"/>
                    <a:pt x="114" y="186"/>
                  </a:cubicBezTo>
                  <a:cubicBezTo>
                    <a:pt x="53" y="187"/>
                    <a:pt x="2" y="147"/>
                    <a:pt x="1" y="95"/>
                  </a:cubicBezTo>
                  <a:cubicBezTo>
                    <a:pt x="0" y="44"/>
                    <a:pt x="50" y="2"/>
                    <a:pt x="111" y="1"/>
                  </a:cubicBezTo>
                  <a:cubicBezTo>
                    <a:pt x="172" y="0"/>
                    <a:pt x="223" y="40"/>
                    <a:pt x="224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13DB1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8" name="Freeform 74"/>
            <p:cNvSpPr>
              <a:spLocks/>
            </p:cNvSpPr>
            <p:nvPr/>
          </p:nvSpPr>
          <p:spPr bwMode="auto">
            <a:xfrm>
              <a:off x="8688388" y="5767388"/>
              <a:ext cx="34925" cy="30163"/>
            </a:xfrm>
            <a:custGeom>
              <a:avLst/>
              <a:gdLst>
                <a:gd name="T0" fmla="*/ 223 w 224"/>
                <a:gd name="T1" fmla="*/ 92 h 188"/>
                <a:gd name="T2" fmla="*/ 114 w 224"/>
                <a:gd name="T3" fmla="*/ 187 h 188"/>
                <a:gd name="T4" fmla="*/ 1 w 224"/>
                <a:gd name="T5" fmla="*/ 96 h 188"/>
                <a:gd name="T6" fmla="*/ 110 w 224"/>
                <a:gd name="T7" fmla="*/ 1 h 188"/>
                <a:gd name="T8" fmla="*/ 223 w 224"/>
                <a:gd name="T9" fmla="*/ 92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188"/>
                <a:gd name="T17" fmla="*/ 224 w 224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188">
                  <a:moveTo>
                    <a:pt x="223" y="92"/>
                  </a:moveTo>
                  <a:cubicBezTo>
                    <a:pt x="224" y="143"/>
                    <a:pt x="175" y="186"/>
                    <a:pt x="114" y="187"/>
                  </a:cubicBezTo>
                  <a:cubicBezTo>
                    <a:pt x="52" y="188"/>
                    <a:pt x="2" y="147"/>
                    <a:pt x="1" y="96"/>
                  </a:cubicBezTo>
                  <a:cubicBezTo>
                    <a:pt x="0" y="45"/>
                    <a:pt x="49" y="2"/>
                    <a:pt x="110" y="1"/>
                  </a:cubicBezTo>
                  <a:cubicBezTo>
                    <a:pt x="172" y="0"/>
                    <a:pt x="222" y="41"/>
                    <a:pt x="223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F3659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9" name="Freeform 75"/>
            <p:cNvSpPr>
              <a:spLocks/>
            </p:cNvSpPr>
            <p:nvPr/>
          </p:nvSpPr>
          <p:spPr bwMode="auto">
            <a:xfrm>
              <a:off x="8455025" y="5754688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10101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0" name="Freeform 76"/>
            <p:cNvSpPr>
              <a:spLocks/>
            </p:cNvSpPr>
            <p:nvPr/>
          </p:nvSpPr>
          <p:spPr bwMode="auto">
            <a:xfrm>
              <a:off x="8458200" y="5800725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050507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76" name="Picture 8" descr="C:\Users\martin\Desktop\EPO\clipart\generic-office-desktop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2057400"/>
            <a:ext cx="9890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7" name="Picture 55" descr="phone1-6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1600" y="4495800"/>
            <a:ext cx="5603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8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81400" y="5181600"/>
            <a:ext cx="228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9" name="Picture 418" descr="stethoscop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52600" y="3505200"/>
            <a:ext cx="5334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0" name="Picture 419" descr="Gerald_G_Girl_in_wheelchair.em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0" y="4191000"/>
            <a:ext cx="60960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1" name="Picture 421" descr="monitor-screen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00400" y="3733800"/>
            <a:ext cx="6858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2" name="Picture 422" descr="therapist.em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flipH="1">
            <a:off x="6553200" y="1676400"/>
            <a:ext cx="858838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16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B09D0FB9-B9B9-4798-98F2-09DBAD72FB5E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5105400" y="1371600"/>
            <a:ext cx="2057400" cy="1981200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4" name="Oval 133"/>
          <p:cNvSpPr/>
          <p:nvPr/>
        </p:nvSpPr>
        <p:spPr>
          <a:xfrm>
            <a:off x="5257800" y="1524000"/>
            <a:ext cx="1524000" cy="1143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2" name="Oval 131"/>
          <p:cNvSpPr/>
          <p:nvPr/>
        </p:nvSpPr>
        <p:spPr>
          <a:xfrm>
            <a:off x="1828800" y="1752600"/>
            <a:ext cx="2057400" cy="1981200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86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Federation for Emergency Relief</a:t>
            </a:r>
          </a:p>
        </p:txBody>
      </p:sp>
      <p:sp>
        <p:nvSpPr>
          <p:cNvPr id="28679" name="Slide Number Placeholder 4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3F54EB9-224A-4EDB-842A-F502C659B905}" type="slidenum">
              <a:rPr lang="en-US" sz="1400">
                <a:solidFill>
                  <a:schemeClr val="bg1"/>
                </a:solidFill>
              </a:rPr>
              <a:pPr algn="r"/>
              <a:t>13</a:t>
            </a:fld>
            <a:endParaRPr lang="en-US" sz="1400">
              <a:solidFill>
                <a:schemeClr val="bg1"/>
              </a:solidFill>
            </a:endParaRPr>
          </a:p>
        </p:txBody>
      </p:sp>
      <p:grpSp>
        <p:nvGrpSpPr>
          <p:cNvPr id="28680" name="Group 1352"/>
          <p:cNvGrpSpPr>
            <a:grpSpLocks/>
          </p:cNvGrpSpPr>
          <p:nvPr/>
        </p:nvGrpSpPr>
        <p:grpSpPr bwMode="auto">
          <a:xfrm>
            <a:off x="3733800" y="914400"/>
            <a:ext cx="1397000" cy="1349375"/>
            <a:chOff x="2492" y="763"/>
            <a:chExt cx="880" cy="850"/>
          </a:xfrm>
        </p:grpSpPr>
        <p:sp>
          <p:nvSpPr>
            <p:cNvPr id="28765" name="Freeform 1334"/>
            <p:cNvSpPr>
              <a:spLocks/>
            </p:cNvSpPr>
            <p:nvPr/>
          </p:nvSpPr>
          <p:spPr bwMode="auto">
            <a:xfrm>
              <a:off x="2511" y="901"/>
              <a:ext cx="841" cy="697"/>
            </a:xfrm>
            <a:custGeom>
              <a:avLst/>
              <a:gdLst>
                <a:gd name="T0" fmla="*/ 129 w 841"/>
                <a:gd name="T1" fmla="*/ 697 h 697"/>
                <a:gd name="T2" fmla="*/ 64 w 841"/>
                <a:gd name="T3" fmla="*/ 665 h 697"/>
                <a:gd name="T4" fmla="*/ 22 w 841"/>
                <a:gd name="T5" fmla="*/ 619 h 697"/>
                <a:gd name="T6" fmla="*/ 0 w 841"/>
                <a:gd name="T7" fmla="*/ 551 h 697"/>
                <a:gd name="T8" fmla="*/ 4 w 841"/>
                <a:gd name="T9" fmla="*/ 509 h 697"/>
                <a:gd name="T10" fmla="*/ 52 w 841"/>
                <a:gd name="T11" fmla="*/ 536 h 697"/>
                <a:gd name="T12" fmla="*/ 34 w 841"/>
                <a:gd name="T13" fmla="*/ 456 h 697"/>
                <a:gd name="T14" fmla="*/ 50 w 841"/>
                <a:gd name="T15" fmla="*/ 379 h 697"/>
                <a:gd name="T16" fmla="*/ 95 w 841"/>
                <a:gd name="T17" fmla="*/ 321 h 697"/>
                <a:gd name="T18" fmla="*/ 127 w 841"/>
                <a:gd name="T19" fmla="*/ 199 h 697"/>
                <a:gd name="T20" fmla="*/ 172 w 841"/>
                <a:gd name="T21" fmla="*/ 239 h 697"/>
                <a:gd name="T22" fmla="*/ 206 w 841"/>
                <a:gd name="T23" fmla="*/ 287 h 697"/>
                <a:gd name="T24" fmla="*/ 211 w 841"/>
                <a:gd name="T25" fmla="*/ 228 h 697"/>
                <a:gd name="T26" fmla="*/ 263 w 841"/>
                <a:gd name="T27" fmla="*/ 162 h 697"/>
                <a:gd name="T28" fmla="*/ 356 w 841"/>
                <a:gd name="T29" fmla="*/ 95 h 697"/>
                <a:gd name="T30" fmla="*/ 401 w 841"/>
                <a:gd name="T31" fmla="*/ 0 h 697"/>
                <a:gd name="T32" fmla="*/ 477 w 841"/>
                <a:gd name="T33" fmla="*/ 65 h 697"/>
                <a:gd name="T34" fmla="*/ 539 w 841"/>
                <a:gd name="T35" fmla="*/ 172 h 697"/>
                <a:gd name="T36" fmla="*/ 581 w 841"/>
                <a:gd name="T37" fmla="*/ 131 h 697"/>
                <a:gd name="T38" fmla="*/ 638 w 841"/>
                <a:gd name="T39" fmla="*/ 180 h 697"/>
                <a:gd name="T40" fmla="*/ 662 w 841"/>
                <a:gd name="T41" fmla="*/ 248 h 697"/>
                <a:gd name="T42" fmla="*/ 671 w 841"/>
                <a:gd name="T43" fmla="*/ 310 h 697"/>
                <a:gd name="T44" fmla="*/ 705 w 841"/>
                <a:gd name="T45" fmla="*/ 362 h 697"/>
                <a:gd name="T46" fmla="*/ 749 w 841"/>
                <a:gd name="T47" fmla="*/ 284 h 697"/>
                <a:gd name="T48" fmla="*/ 775 w 841"/>
                <a:gd name="T49" fmla="*/ 345 h 697"/>
                <a:gd name="T50" fmla="*/ 821 w 841"/>
                <a:gd name="T51" fmla="*/ 427 h 697"/>
                <a:gd name="T52" fmla="*/ 821 w 841"/>
                <a:gd name="T53" fmla="*/ 482 h 697"/>
                <a:gd name="T54" fmla="*/ 789 w 841"/>
                <a:gd name="T55" fmla="*/ 570 h 697"/>
                <a:gd name="T56" fmla="*/ 841 w 841"/>
                <a:gd name="T57" fmla="*/ 542 h 697"/>
                <a:gd name="T58" fmla="*/ 823 w 841"/>
                <a:gd name="T59" fmla="*/ 608 h 697"/>
                <a:gd name="T60" fmla="*/ 723 w 841"/>
                <a:gd name="T61" fmla="*/ 697 h 697"/>
                <a:gd name="T62" fmla="*/ 129 w 841"/>
                <a:gd name="T63" fmla="*/ 697 h 697"/>
                <a:gd name="T64" fmla="*/ 129 w 841"/>
                <a:gd name="T65" fmla="*/ 697 h 69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1"/>
                <a:gd name="T100" fmla="*/ 0 h 697"/>
                <a:gd name="T101" fmla="*/ 841 w 841"/>
                <a:gd name="T102" fmla="*/ 697 h 69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1" h="697">
                  <a:moveTo>
                    <a:pt x="129" y="697"/>
                  </a:moveTo>
                  <a:lnTo>
                    <a:pt x="64" y="665"/>
                  </a:lnTo>
                  <a:lnTo>
                    <a:pt x="22" y="619"/>
                  </a:lnTo>
                  <a:lnTo>
                    <a:pt x="0" y="551"/>
                  </a:lnTo>
                  <a:lnTo>
                    <a:pt x="4" y="509"/>
                  </a:lnTo>
                  <a:lnTo>
                    <a:pt x="52" y="536"/>
                  </a:lnTo>
                  <a:lnTo>
                    <a:pt x="34" y="456"/>
                  </a:lnTo>
                  <a:lnTo>
                    <a:pt x="50" y="379"/>
                  </a:lnTo>
                  <a:lnTo>
                    <a:pt x="95" y="321"/>
                  </a:lnTo>
                  <a:lnTo>
                    <a:pt x="127" y="199"/>
                  </a:lnTo>
                  <a:lnTo>
                    <a:pt x="172" y="239"/>
                  </a:lnTo>
                  <a:lnTo>
                    <a:pt x="206" y="287"/>
                  </a:lnTo>
                  <a:lnTo>
                    <a:pt x="211" y="228"/>
                  </a:lnTo>
                  <a:lnTo>
                    <a:pt x="263" y="162"/>
                  </a:lnTo>
                  <a:lnTo>
                    <a:pt x="356" y="95"/>
                  </a:lnTo>
                  <a:lnTo>
                    <a:pt x="401" y="0"/>
                  </a:lnTo>
                  <a:lnTo>
                    <a:pt x="477" y="65"/>
                  </a:lnTo>
                  <a:lnTo>
                    <a:pt x="539" y="172"/>
                  </a:lnTo>
                  <a:lnTo>
                    <a:pt x="581" y="131"/>
                  </a:lnTo>
                  <a:lnTo>
                    <a:pt x="638" y="180"/>
                  </a:lnTo>
                  <a:lnTo>
                    <a:pt x="662" y="248"/>
                  </a:lnTo>
                  <a:lnTo>
                    <a:pt x="671" y="310"/>
                  </a:lnTo>
                  <a:lnTo>
                    <a:pt x="705" y="362"/>
                  </a:lnTo>
                  <a:lnTo>
                    <a:pt x="749" y="284"/>
                  </a:lnTo>
                  <a:lnTo>
                    <a:pt x="775" y="345"/>
                  </a:lnTo>
                  <a:lnTo>
                    <a:pt x="821" y="427"/>
                  </a:lnTo>
                  <a:lnTo>
                    <a:pt x="821" y="482"/>
                  </a:lnTo>
                  <a:lnTo>
                    <a:pt x="789" y="570"/>
                  </a:lnTo>
                  <a:lnTo>
                    <a:pt x="841" y="542"/>
                  </a:lnTo>
                  <a:lnTo>
                    <a:pt x="823" y="608"/>
                  </a:lnTo>
                  <a:lnTo>
                    <a:pt x="723" y="697"/>
                  </a:lnTo>
                  <a:lnTo>
                    <a:pt x="129" y="697"/>
                  </a:lnTo>
                  <a:close/>
                </a:path>
              </a:pathLst>
            </a:custGeom>
            <a:solidFill>
              <a:srgbClr val="FF350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66" name="Freeform 1335"/>
            <p:cNvSpPr>
              <a:spLocks/>
            </p:cNvSpPr>
            <p:nvPr/>
          </p:nvSpPr>
          <p:spPr bwMode="auto">
            <a:xfrm>
              <a:off x="2497" y="1106"/>
              <a:ext cx="57" cy="146"/>
            </a:xfrm>
            <a:custGeom>
              <a:avLst/>
              <a:gdLst>
                <a:gd name="T0" fmla="*/ 18 w 57"/>
                <a:gd name="T1" fmla="*/ 146 h 146"/>
                <a:gd name="T2" fmla="*/ 46 w 57"/>
                <a:gd name="T3" fmla="*/ 120 h 146"/>
                <a:gd name="T4" fmla="*/ 57 w 57"/>
                <a:gd name="T5" fmla="*/ 70 h 146"/>
                <a:gd name="T6" fmla="*/ 32 w 57"/>
                <a:gd name="T7" fmla="*/ 0 h 146"/>
                <a:gd name="T8" fmla="*/ 9 w 57"/>
                <a:gd name="T9" fmla="*/ 54 h 146"/>
                <a:gd name="T10" fmla="*/ 0 w 57"/>
                <a:gd name="T11" fmla="*/ 100 h 146"/>
                <a:gd name="T12" fmla="*/ 18 w 57"/>
                <a:gd name="T13" fmla="*/ 146 h 146"/>
                <a:gd name="T14" fmla="*/ 18 w 57"/>
                <a:gd name="T15" fmla="*/ 146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"/>
                <a:gd name="T25" fmla="*/ 0 h 146"/>
                <a:gd name="T26" fmla="*/ 57 w 57"/>
                <a:gd name="T27" fmla="*/ 146 h 1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" h="146">
                  <a:moveTo>
                    <a:pt x="18" y="146"/>
                  </a:moveTo>
                  <a:lnTo>
                    <a:pt x="46" y="120"/>
                  </a:lnTo>
                  <a:lnTo>
                    <a:pt x="57" y="70"/>
                  </a:lnTo>
                  <a:lnTo>
                    <a:pt x="32" y="0"/>
                  </a:lnTo>
                  <a:lnTo>
                    <a:pt x="9" y="54"/>
                  </a:lnTo>
                  <a:lnTo>
                    <a:pt x="0" y="100"/>
                  </a:lnTo>
                  <a:lnTo>
                    <a:pt x="18" y="146"/>
                  </a:lnTo>
                  <a:close/>
                </a:path>
              </a:pathLst>
            </a:custGeom>
            <a:solidFill>
              <a:srgbClr val="FF350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67" name="Freeform 1336"/>
            <p:cNvSpPr>
              <a:spLocks/>
            </p:cNvSpPr>
            <p:nvPr/>
          </p:nvSpPr>
          <p:spPr bwMode="auto">
            <a:xfrm>
              <a:off x="2989" y="783"/>
              <a:ext cx="78" cy="131"/>
            </a:xfrm>
            <a:custGeom>
              <a:avLst/>
              <a:gdLst>
                <a:gd name="T0" fmla="*/ 0 w 78"/>
                <a:gd name="T1" fmla="*/ 0 h 131"/>
                <a:gd name="T2" fmla="*/ 2 w 78"/>
                <a:gd name="T3" fmla="*/ 50 h 131"/>
                <a:gd name="T4" fmla="*/ 18 w 78"/>
                <a:gd name="T5" fmla="*/ 104 h 131"/>
                <a:gd name="T6" fmla="*/ 78 w 78"/>
                <a:gd name="T7" fmla="*/ 131 h 131"/>
                <a:gd name="T8" fmla="*/ 78 w 78"/>
                <a:gd name="T9" fmla="*/ 72 h 131"/>
                <a:gd name="T10" fmla="*/ 39 w 78"/>
                <a:gd name="T11" fmla="*/ 16 h 131"/>
                <a:gd name="T12" fmla="*/ 0 w 78"/>
                <a:gd name="T13" fmla="*/ 0 h 131"/>
                <a:gd name="T14" fmla="*/ 0 w 78"/>
                <a:gd name="T15" fmla="*/ 0 h 1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8"/>
                <a:gd name="T25" fmla="*/ 0 h 131"/>
                <a:gd name="T26" fmla="*/ 78 w 78"/>
                <a:gd name="T27" fmla="*/ 131 h 1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8" h="131">
                  <a:moveTo>
                    <a:pt x="0" y="0"/>
                  </a:moveTo>
                  <a:lnTo>
                    <a:pt x="2" y="50"/>
                  </a:lnTo>
                  <a:lnTo>
                    <a:pt x="18" y="104"/>
                  </a:lnTo>
                  <a:lnTo>
                    <a:pt x="78" y="131"/>
                  </a:lnTo>
                  <a:lnTo>
                    <a:pt x="78" y="72"/>
                  </a:lnTo>
                  <a:lnTo>
                    <a:pt x="39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50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68" name="Freeform 1337"/>
            <p:cNvSpPr>
              <a:spLocks/>
            </p:cNvSpPr>
            <p:nvPr/>
          </p:nvSpPr>
          <p:spPr bwMode="auto">
            <a:xfrm>
              <a:off x="2701" y="1163"/>
              <a:ext cx="467" cy="437"/>
            </a:xfrm>
            <a:custGeom>
              <a:avLst/>
              <a:gdLst>
                <a:gd name="T0" fmla="*/ 0 w 467"/>
                <a:gd name="T1" fmla="*/ 437 h 437"/>
                <a:gd name="T2" fmla="*/ 0 w 467"/>
                <a:gd name="T3" fmla="*/ 138 h 437"/>
                <a:gd name="T4" fmla="*/ 230 w 467"/>
                <a:gd name="T5" fmla="*/ 0 h 437"/>
                <a:gd name="T6" fmla="*/ 467 w 467"/>
                <a:gd name="T7" fmla="*/ 138 h 437"/>
                <a:gd name="T8" fmla="*/ 467 w 467"/>
                <a:gd name="T9" fmla="*/ 437 h 437"/>
                <a:gd name="T10" fmla="*/ 0 w 467"/>
                <a:gd name="T11" fmla="*/ 437 h 437"/>
                <a:gd name="T12" fmla="*/ 0 w 467"/>
                <a:gd name="T13" fmla="*/ 437 h 4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7"/>
                <a:gd name="T22" fmla="*/ 0 h 437"/>
                <a:gd name="T23" fmla="*/ 467 w 467"/>
                <a:gd name="T24" fmla="*/ 437 h 43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7" h="437">
                  <a:moveTo>
                    <a:pt x="0" y="437"/>
                  </a:moveTo>
                  <a:lnTo>
                    <a:pt x="0" y="138"/>
                  </a:lnTo>
                  <a:lnTo>
                    <a:pt x="230" y="0"/>
                  </a:lnTo>
                  <a:lnTo>
                    <a:pt x="467" y="138"/>
                  </a:lnTo>
                  <a:lnTo>
                    <a:pt x="467" y="437"/>
                  </a:lnTo>
                  <a:lnTo>
                    <a:pt x="0" y="437"/>
                  </a:lnTo>
                  <a:close/>
                </a:path>
              </a:pathLst>
            </a:custGeom>
            <a:solidFill>
              <a:srgbClr val="FFCD8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69" name="Freeform 1338"/>
            <p:cNvSpPr>
              <a:spLocks/>
            </p:cNvSpPr>
            <p:nvPr/>
          </p:nvSpPr>
          <p:spPr bwMode="auto">
            <a:xfrm>
              <a:off x="2499" y="864"/>
              <a:ext cx="873" cy="727"/>
            </a:xfrm>
            <a:custGeom>
              <a:avLst/>
              <a:gdLst>
                <a:gd name="T0" fmla="*/ 61 w 873"/>
                <a:gd name="T1" fmla="*/ 698 h 727"/>
                <a:gd name="T2" fmla="*/ 18 w 873"/>
                <a:gd name="T3" fmla="*/ 652 h 727"/>
                <a:gd name="T4" fmla="*/ 2 w 873"/>
                <a:gd name="T5" fmla="*/ 581 h 727"/>
                <a:gd name="T6" fmla="*/ 7 w 873"/>
                <a:gd name="T7" fmla="*/ 478 h 727"/>
                <a:gd name="T8" fmla="*/ 44 w 873"/>
                <a:gd name="T9" fmla="*/ 546 h 727"/>
                <a:gd name="T10" fmla="*/ 35 w 873"/>
                <a:gd name="T11" fmla="*/ 469 h 727"/>
                <a:gd name="T12" fmla="*/ 63 w 873"/>
                <a:gd name="T13" fmla="*/ 395 h 727"/>
                <a:gd name="T14" fmla="*/ 107 w 873"/>
                <a:gd name="T15" fmla="*/ 301 h 727"/>
                <a:gd name="T16" fmla="*/ 121 w 873"/>
                <a:gd name="T17" fmla="*/ 219 h 727"/>
                <a:gd name="T18" fmla="*/ 154 w 873"/>
                <a:gd name="T19" fmla="*/ 211 h 727"/>
                <a:gd name="T20" fmla="*/ 199 w 873"/>
                <a:gd name="T21" fmla="*/ 273 h 727"/>
                <a:gd name="T22" fmla="*/ 213 w 873"/>
                <a:gd name="T23" fmla="*/ 254 h 727"/>
                <a:gd name="T24" fmla="*/ 259 w 873"/>
                <a:gd name="T25" fmla="*/ 193 h 727"/>
                <a:gd name="T26" fmla="*/ 328 w 873"/>
                <a:gd name="T27" fmla="*/ 143 h 727"/>
                <a:gd name="T28" fmla="*/ 384 w 873"/>
                <a:gd name="T29" fmla="*/ 62 h 727"/>
                <a:gd name="T30" fmla="*/ 463 w 873"/>
                <a:gd name="T31" fmla="*/ 60 h 727"/>
                <a:gd name="T32" fmla="*/ 547 w 873"/>
                <a:gd name="T33" fmla="*/ 166 h 727"/>
                <a:gd name="T34" fmla="*/ 573 w 873"/>
                <a:gd name="T35" fmla="*/ 174 h 727"/>
                <a:gd name="T36" fmla="*/ 648 w 873"/>
                <a:gd name="T37" fmla="*/ 195 h 727"/>
                <a:gd name="T38" fmla="*/ 690 w 873"/>
                <a:gd name="T39" fmla="*/ 309 h 727"/>
                <a:gd name="T40" fmla="*/ 716 w 873"/>
                <a:gd name="T41" fmla="*/ 370 h 727"/>
                <a:gd name="T42" fmla="*/ 767 w 873"/>
                <a:gd name="T43" fmla="*/ 289 h 727"/>
                <a:gd name="T44" fmla="*/ 819 w 873"/>
                <a:gd name="T45" fmla="*/ 406 h 727"/>
                <a:gd name="T46" fmla="*/ 849 w 873"/>
                <a:gd name="T47" fmla="*/ 491 h 727"/>
                <a:gd name="T48" fmla="*/ 836 w 873"/>
                <a:gd name="T49" fmla="*/ 557 h 727"/>
                <a:gd name="T50" fmla="*/ 854 w 873"/>
                <a:gd name="T51" fmla="*/ 566 h 727"/>
                <a:gd name="T52" fmla="*/ 868 w 873"/>
                <a:gd name="T53" fmla="*/ 595 h 727"/>
                <a:gd name="T54" fmla="*/ 833 w 873"/>
                <a:gd name="T55" fmla="*/ 668 h 727"/>
                <a:gd name="T56" fmla="*/ 761 w 873"/>
                <a:gd name="T57" fmla="*/ 726 h 727"/>
                <a:gd name="T58" fmla="*/ 765 w 873"/>
                <a:gd name="T59" fmla="*/ 695 h 727"/>
                <a:gd name="T60" fmla="*/ 819 w 873"/>
                <a:gd name="T61" fmla="*/ 642 h 727"/>
                <a:gd name="T62" fmla="*/ 807 w 873"/>
                <a:gd name="T63" fmla="*/ 618 h 727"/>
                <a:gd name="T64" fmla="*/ 761 w 873"/>
                <a:gd name="T65" fmla="*/ 637 h 727"/>
                <a:gd name="T66" fmla="*/ 814 w 873"/>
                <a:gd name="T67" fmla="*/ 531 h 727"/>
                <a:gd name="T68" fmla="*/ 812 w 873"/>
                <a:gd name="T69" fmla="*/ 460 h 727"/>
                <a:gd name="T70" fmla="*/ 776 w 873"/>
                <a:gd name="T71" fmla="*/ 399 h 727"/>
                <a:gd name="T72" fmla="*/ 762 w 873"/>
                <a:gd name="T73" fmla="*/ 351 h 727"/>
                <a:gd name="T74" fmla="*/ 734 w 873"/>
                <a:gd name="T75" fmla="*/ 394 h 727"/>
                <a:gd name="T76" fmla="*/ 692 w 873"/>
                <a:gd name="T77" fmla="*/ 392 h 727"/>
                <a:gd name="T78" fmla="*/ 660 w 873"/>
                <a:gd name="T79" fmla="*/ 318 h 727"/>
                <a:gd name="T80" fmla="*/ 641 w 873"/>
                <a:gd name="T81" fmla="*/ 245 h 727"/>
                <a:gd name="T82" fmla="*/ 601 w 873"/>
                <a:gd name="T83" fmla="*/ 193 h 727"/>
                <a:gd name="T84" fmla="*/ 549 w 873"/>
                <a:gd name="T85" fmla="*/ 248 h 727"/>
                <a:gd name="T86" fmla="*/ 493 w 873"/>
                <a:gd name="T87" fmla="*/ 138 h 727"/>
                <a:gd name="T88" fmla="*/ 419 w 873"/>
                <a:gd name="T89" fmla="*/ 60 h 727"/>
                <a:gd name="T90" fmla="*/ 353 w 873"/>
                <a:gd name="T91" fmla="*/ 164 h 727"/>
                <a:gd name="T92" fmla="*/ 271 w 873"/>
                <a:gd name="T93" fmla="*/ 227 h 727"/>
                <a:gd name="T94" fmla="*/ 233 w 873"/>
                <a:gd name="T95" fmla="*/ 289 h 727"/>
                <a:gd name="T96" fmla="*/ 222 w 873"/>
                <a:gd name="T97" fmla="*/ 363 h 727"/>
                <a:gd name="T98" fmla="*/ 172 w 873"/>
                <a:gd name="T99" fmla="*/ 282 h 727"/>
                <a:gd name="T100" fmla="*/ 138 w 873"/>
                <a:gd name="T101" fmla="*/ 292 h 727"/>
                <a:gd name="T102" fmla="*/ 106 w 873"/>
                <a:gd name="T103" fmla="*/ 382 h 727"/>
                <a:gd name="T104" fmla="*/ 65 w 873"/>
                <a:gd name="T105" fmla="*/ 460 h 727"/>
                <a:gd name="T106" fmla="*/ 65 w 873"/>
                <a:gd name="T107" fmla="*/ 531 h 727"/>
                <a:gd name="T108" fmla="*/ 91 w 873"/>
                <a:gd name="T109" fmla="*/ 595 h 727"/>
                <a:gd name="T110" fmla="*/ 40 w 873"/>
                <a:gd name="T111" fmla="*/ 578 h 727"/>
                <a:gd name="T112" fmla="*/ 30 w 873"/>
                <a:gd name="T113" fmla="*/ 604 h 727"/>
                <a:gd name="T114" fmla="*/ 58 w 873"/>
                <a:gd name="T115" fmla="*/ 664 h 727"/>
                <a:gd name="T116" fmla="*/ 106 w 873"/>
                <a:gd name="T117" fmla="*/ 698 h 727"/>
                <a:gd name="T118" fmla="*/ 98 w 873"/>
                <a:gd name="T119" fmla="*/ 720 h 7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73"/>
                <a:gd name="T181" fmla="*/ 0 h 727"/>
                <a:gd name="T182" fmla="*/ 873 w 873"/>
                <a:gd name="T183" fmla="*/ 727 h 7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73" h="727">
                  <a:moveTo>
                    <a:pt x="98" y="720"/>
                  </a:moveTo>
                  <a:lnTo>
                    <a:pt x="61" y="698"/>
                  </a:lnTo>
                  <a:lnTo>
                    <a:pt x="37" y="678"/>
                  </a:lnTo>
                  <a:lnTo>
                    <a:pt x="18" y="652"/>
                  </a:lnTo>
                  <a:lnTo>
                    <a:pt x="7" y="618"/>
                  </a:lnTo>
                  <a:lnTo>
                    <a:pt x="2" y="581"/>
                  </a:lnTo>
                  <a:lnTo>
                    <a:pt x="0" y="538"/>
                  </a:lnTo>
                  <a:lnTo>
                    <a:pt x="7" y="478"/>
                  </a:lnTo>
                  <a:lnTo>
                    <a:pt x="18" y="510"/>
                  </a:lnTo>
                  <a:lnTo>
                    <a:pt x="44" y="546"/>
                  </a:lnTo>
                  <a:lnTo>
                    <a:pt x="35" y="505"/>
                  </a:lnTo>
                  <a:lnTo>
                    <a:pt x="35" y="469"/>
                  </a:lnTo>
                  <a:lnTo>
                    <a:pt x="44" y="431"/>
                  </a:lnTo>
                  <a:lnTo>
                    <a:pt x="63" y="395"/>
                  </a:lnTo>
                  <a:lnTo>
                    <a:pt x="89" y="347"/>
                  </a:lnTo>
                  <a:lnTo>
                    <a:pt x="107" y="301"/>
                  </a:lnTo>
                  <a:lnTo>
                    <a:pt x="119" y="251"/>
                  </a:lnTo>
                  <a:lnTo>
                    <a:pt x="121" y="219"/>
                  </a:lnTo>
                  <a:lnTo>
                    <a:pt x="117" y="183"/>
                  </a:lnTo>
                  <a:lnTo>
                    <a:pt x="154" y="211"/>
                  </a:lnTo>
                  <a:lnTo>
                    <a:pt x="181" y="242"/>
                  </a:lnTo>
                  <a:lnTo>
                    <a:pt x="199" y="273"/>
                  </a:lnTo>
                  <a:lnTo>
                    <a:pt x="206" y="292"/>
                  </a:lnTo>
                  <a:lnTo>
                    <a:pt x="213" y="254"/>
                  </a:lnTo>
                  <a:lnTo>
                    <a:pt x="232" y="224"/>
                  </a:lnTo>
                  <a:lnTo>
                    <a:pt x="259" y="193"/>
                  </a:lnTo>
                  <a:lnTo>
                    <a:pt x="300" y="166"/>
                  </a:lnTo>
                  <a:lnTo>
                    <a:pt x="328" y="143"/>
                  </a:lnTo>
                  <a:lnTo>
                    <a:pt x="358" y="109"/>
                  </a:lnTo>
                  <a:lnTo>
                    <a:pt x="384" y="62"/>
                  </a:lnTo>
                  <a:lnTo>
                    <a:pt x="405" y="0"/>
                  </a:lnTo>
                  <a:lnTo>
                    <a:pt x="463" y="60"/>
                  </a:lnTo>
                  <a:lnTo>
                    <a:pt x="505" y="106"/>
                  </a:lnTo>
                  <a:lnTo>
                    <a:pt x="547" y="166"/>
                  </a:lnTo>
                  <a:lnTo>
                    <a:pt x="557" y="185"/>
                  </a:lnTo>
                  <a:lnTo>
                    <a:pt x="573" y="174"/>
                  </a:lnTo>
                  <a:lnTo>
                    <a:pt x="595" y="136"/>
                  </a:lnTo>
                  <a:lnTo>
                    <a:pt x="648" y="195"/>
                  </a:lnTo>
                  <a:lnTo>
                    <a:pt x="674" y="248"/>
                  </a:lnTo>
                  <a:lnTo>
                    <a:pt x="690" y="309"/>
                  </a:lnTo>
                  <a:lnTo>
                    <a:pt x="706" y="353"/>
                  </a:lnTo>
                  <a:lnTo>
                    <a:pt x="716" y="370"/>
                  </a:lnTo>
                  <a:lnTo>
                    <a:pt x="727" y="344"/>
                  </a:lnTo>
                  <a:lnTo>
                    <a:pt x="767" y="289"/>
                  </a:lnTo>
                  <a:lnTo>
                    <a:pt x="784" y="340"/>
                  </a:lnTo>
                  <a:lnTo>
                    <a:pt x="819" y="406"/>
                  </a:lnTo>
                  <a:lnTo>
                    <a:pt x="842" y="455"/>
                  </a:lnTo>
                  <a:lnTo>
                    <a:pt x="849" y="491"/>
                  </a:lnTo>
                  <a:lnTo>
                    <a:pt x="844" y="527"/>
                  </a:lnTo>
                  <a:lnTo>
                    <a:pt x="836" y="557"/>
                  </a:lnTo>
                  <a:lnTo>
                    <a:pt x="819" y="587"/>
                  </a:lnTo>
                  <a:lnTo>
                    <a:pt x="854" y="566"/>
                  </a:lnTo>
                  <a:lnTo>
                    <a:pt x="873" y="548"/>
                  </a:lnTo>
                  <a:lnTo>
                    <a:pt x="868" y="595"/>
                  </a:lnTo>
                  <a:lnTo>
                    <a:pt x="854" y="637"/>
                  </a:lnTo>
                  <a:lnTo>
                    <a:pt x="833" y="668"/>
                  </a:lnTo>
                  <a:lnTo>
                    <a:pt x="805" y="692"/>
                  </a:lnTo>
                  <a:lnTo>
                    <a:pt x="761" y="726"/>
                  </a:lnTo>
                  <a:lnTo>
                    <a:pt x="716" y="727"/>
                  </a:lnTo>
                  <a:lnTo>
                    <a:pt x="765" y="695"/>
                  </a:lnTo>
                  <a:lnTo>
                    <a:pt x="793" y="668"/>
                  </a:lnTo>
                  <a:lnTo>
                    <a:pt x="819" y="642"/>
                  </a:lnTo>
                  <a:lnTo>
                    <a:pt x="836" y="604"/>
                  </a:lnTo>
                  <a:lnTo>
                    <a:pt x="807" y="618"/>
                  </a:lnTo>
                  <a:lnTo>
                    <a:pt x="784" y="628"/>
                  </a:lnTo>
                  <a:lnTo>
                    <a:pt x="761" y="637"/>
                  </a:lnTo>
                  <a:lnTo>
                    <a:pt x="795" y="584"/>
                  </a:lnTo>
                  <a:lnTo>
                    <a:pt x="814" y="531"/>
                  </a:lnTo>
                  <a:lnTo>
                    <a:pt x="819" y="491"/>
                  </a:lnTo>
                  <a:lnTo>
                    <a:pt x="812" y="460"/>
                  </a:lnTo>
                  <a:lnTo>
                    <a:pt x="793" y="427"/>
                  </a:lnTo>
                  <a:lnTo>
                    <a:pt x="776" y="399"/>
                  </a:lnTo>
                  <a:lnTo>
                    <a:pt x="767" y="373"/>
                  </a:lnTo>
                  <a:lnTo>
                    <a:pt x="762" y="351"/>
                  </a:lnTo>
                  <a:lnTo>
                    <a:pt x="744" y="370"/>
                  </a:lnTo>
                  <a:lnTo>
                    <a:pt x="734" y="394"/>
                  </a:lnTo>
                  <a:lnTo>
                    <a:pt x="725" y="429"/>
                  </a:lnTo>
                  <a:lnTo>
                    <a:pt x="692" y="392"/>
                  </a:lnTo>
                  <a:lnTo>
                    <a:pt x="674" y="358"/>
                  </a:lnTo>
                  <a:lnTo>
                    <a:pt x="660" y="318"/>
                  </a:lnTo>
                  <a:lnTo>
                    <a:pt x="652" y="278"/>
                  </a:lnTo>
                  <a:lnTo>
                    <a:pt x="641" y="245"/>
                  </a:lnTo>
                  <a:lnTo>
                    <a:pt x="622" y="214"/>
                  </a:lnTo>
                  <a:lnTo>
                    <a:pt x="601" y="193"/>
                  </a:lnTo>
                  <a:lnTo>
                    <a:pt x="582" y="214"/>
                  </a:lnTo>
                  <a:lnTo>
                    <a:pt x="549" y="248"/>
                  </a:lnTo>
                  <a:lnTo>
                    <a:pt x="526" y="188"/>
                  </a:lnTo>
                  <a:lnTo>
                    <a:pt x="493" y="138"/>
                  </a:lnTo>
                  <a:lnTo>
                    <a:pt x="458" y="98"/>
                  </a:lnTo>
                  <a:lnTo>
                    <a:pt x="419" y="60"/>
                  </a:lnTo>
                  <a:lnTo>
                    <a:pt x="386" y="131"/>
                  </a:lnTo>
                  <a:lnTo>
                    <a:pt x="353" y="164"/>
                  </a:lnTo>
                  <a:lnTo>
                    <a:pt x="314" y="193"/>
                  </a:lnTo>
                  <a:lnTo>
                    <a:pt x="271" y="227"/>
                  </a:lnTo>
                  <a:lnTo>
                    <a:pt x="249" y="254"/>
                  </a:lnTo>
                  <a:lnTo>
                    <a:pt x="233" y="289"/>
                  </a:lnTo>
                  <a:lnTo>
                    <a:pt x="226" y="330"/>
                  </a:lnTo>
                  <a:lnTo>
                    <a:pt x="222" y="363"/>
                  </a:lnTo>
                  <a:lnTo>
                    <a:pt x="199" y="315"/>
                  </a:lnTo>
                  <a:lnTo>
                    <a:pt x="172" y="282"/>
                  </a:lnTo>
                  <a:lnTo>
                    <a:pt x="145" y="258"/>
                  </a:lnTo>
                  <a:lnTo>
                    <a:pt x="138" y="292"/>
                  </a:lnTo>
                  <a:lnTo>
                    <a:pt x="126" y="332"/>
                  </a:lnTo>
                  <a:lnTo>
                    <a:pt x="106" y="382"/>
                  </a:lnTo>
                  <a:lnTo>
                    <a:pt x="77" y="427"/>
                  </a:lnTo>
                  <a:lnTo>
                    <a:pt x="65" y="460"/>
                  </a:lnTo>
                  <a:lnTo>
                    <a:pt x="61" y="489"/>
                  </a:lnTo>
                  <a:lnTo>
                    <a:pt x="65" y="531"/>
                  </a:lnTo>
                  <a:lnTo>
                    <a:pt x="77" y="566"/>
                  </a:lnTo>
                  <a:lnTo>
                    <a:pt x="91" y="595"/>
                  </a:lnTo>
                  <a:lnTo>
                    <a:pt x="61" y="590"/>
                  </a:lnTo>
                  <a:lnTo>
                    <a:pt x="40" y="578"/>
                  </a:lnTo>
                  <a:lnTo>
                    <a:pt x="30" y="572"/>
                  </a:lnTo>
                  <a:lnTo>
                    <a:pt x="30" y="604"/>
                  </a:lnTo>
                  <a:lnTo>
                    <a:pt x="40" y="640"/>
                  </a:lnTo>
                  <a:lnTo>
                    <a:pt x="58" y="664"/>
                  </a:lnTo>
                  <a:lnTo>
                    <a:pt x="82" y="685"/>
                  </a:lnTo>
                  <a:lnTo>
                    <a:pt x="106" y="698"/>
                  </a:lnTo>
                  <a:lnTo>
                    <a:pt x="150" y="720"/>
                  </a:lnTo>
                  <a:lnTo>
                    <a:pt x="98" y="7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0" name="Freeform 1339"/>
            <p:cNvSpPr>
              <a:spLocks/>
            </p:cNvSpPr>
            <p:nvPr/>
          </p:nvSpPr>
          <p:spPr bwMode="auto">
            <a:xfrm>
              <a:off x="2492" y="1085"/>
              <a:ext cx="37" cy="174"/>
            </a:xfrm>
            <a:custGeom>
              <a:avLst/>
              <a:gdLst>
                <a:gd name="T0" fmla="*/ 35 w 37"/>
                <a:gd name="T1" fmla="*/ 0 h 174"/>
                <a:gd name="T2" fmla="*/ 11 w 37"/>
                <a:gd name="T3" fmla="*/ 52 h 174"/>
                <a:gd name="T4" fmla="*/ 3 w 37"/>
                <a:gd name="T5" fmla="*/ 85 h 174"/>
                <a:gd name="T6" fmla="*/ 0 w 37"/>
                <a:gd name="T7" fmla="*/ 121 h 174"/>
                <a:gd name="T8" fmla="*/ 9 w 37"/>
                <a:gd name="T9" fmla="*/ 154 h 174"/>
                <a:gd name="T10" fmla="*/ 21 w 37"/>
                <a:gd name="T11" fmla="*/ 174 h 174"/>
                <a:gd name="T12" fmla="*/ 30 w 37"/>
                <a:gd name="T13" fmla="*/ 149 h 174"/>
                <a:gd name="T14" fmla="*/ 21 w 37"/>
                <a:gd name="T15" fmla="*/ 126 h 174"/>
                <a:gd name="T16" fmla="*/ 18 w 37"/>
                <a:gd name="T17" fmla="*/ 104 h 174"/>
                <a:gd name="T18" fmla="*/ 23 w 37"/>
                <a:gd name="T19" fmla="*/ 76 h 174"/>
                <a:gd name="T20" fmla="*/ 35 w 37"/>
                <a:gd name="T21" fmla="*/ 45 h 174"/>
                <a:gd name="T22" fmla="*/ 37 w 37"/>
                <a:gd name="T23" fmla="*/ 17 h 174"/>
                <a:gd name="T24" fmla="*/ 35 w 37"/>
                <a:gd name="T25" fmla="*/ 0 h 174"/>
                <a:gd name="T26" fmla="*/ 35 w 37"/>
                <a:gd name="T27" fmla="*/ 0 h 17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7"/>
                <a:gd name="T43" fmla="*/ 0 h 174"/>
                <a:gd name="T44" fmla="*/ 37 w 37"/>
                <a:gd name="T45" fmla="*/ 174 h 17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7" h="174">
                  <a:moveTo>
                    <a:pt x="35" y="0"/>
                  </a:moveTo>
                  <a:lnTo>
                    <a:pt x="11" y="52"/>
                  </a:lnTo>
                  <a:lnTo>
                    <a:pt x="3" y="85"/>
                  </a:lnTo>
                  <a:lnTo>
                    <a:pt x="0" y="121"/>
                  </a:lnTo>
                  <a:lnTo>
                    <a:pt x="9" y="154"/>
                  </a:lnTo>
                  <a:lnTo>
                    <a:pt x="21" y="174"/>
                  </a:lnTo>
                  <a:lnTo>
                    <a:pt x="30" y="149"/>
                  </a:lnTo>
                  <a:lnTo>
                    <a:pt x="21" y="126"/>
                  </a:lnTo>
                  <a:lnTo>
                    <a:pt x="18" y="104"/>
                  </a:lnTo>
                  <a:lnTo>
                    <a:pt x="23" y="76"/>
                  </a:lnTo>
                  <a:lnTo>
                    <a:pt x="35" y="45"/>
                  </a:lnTo>
                  <a:lnTo>
                    <a:pt x="37" y="1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1" name="Freeform 1340"/>
            <p:cNvSpPr>
              <a:spLocks/>
            </p:cNvSpPr>
            <p:nvPr/>
          </p:nvSpPr>
          <p:spPr bwMode="auto">
            <a:xfrm>
              <a:off x="2513" y="1085"/>
              <a:ext cx="49" cy="178"/>
            </a:xfrm>
            <a:custGeom>
              <a:avLst/>
              <a:gdLst>
                <a:gd name="T0" fmla="*/ 12 w 49"/>
                <a:gd name="T1" fmla="*/ 37 h 178"/>
                <a:gd name="T2" fmla="*/ 18 w 49"/>
                <a:gd name="T3" fmla="*/ 64 h 178"/>
                <a:gd name="T4" fmla="*/ 26 w 49"/>
                <a:gd name="T5" fmla="*/ 88 h 178"/>
                <a:gd name="T6" fmla="*/ 26 w 49"/>
                <a:gd name="T7" fmla="*/ 109 h 178"/>
                <a:gd name="T8" fmla="*/ 21 w 49"/>
                <a:gd name="T9" fmla="*/ 132 h 178"/>
                <a:gd name="T10" fmla="*/ 7 w 49"/>
                <a:gd name="T11" fmla="*/ 154 h 178"/>
                <a:gd name="T12" fmla="*/ 0 w 49"/>
                <a:gd name="T13" fmla="*/ 178 h 178"/>
                <a:gd name="T14" fmla="*/ 26 w 49"/>
                <a:gd name="T15" fmla="*/ 161 h 178"/>
                <a:gd name="T16" fmla="*/ 38 w 49"/>
                <a:gd name="T17" fmla="*/ 149 h 178"/>
                <a:gd name="T18" fmla="*/ 47 w 49"/>
                <a:gd name="T19" fmla="*/ 128 h 178"/>
                <a:gd name="T20" fmla="*/ 49 w 49"/>
                <a:gd name="T21" fmla="*/ 111 h 178"/>
                <a:gd name="T22" fmla="*/ 49 w 49"/>
                <a:gd name="T23" fmla="*/ 90 h 178"/>
                <a:gd name="T24" fmla="*/ 44 w 49"/>
                <a:gd name="T25" fmla="*/ 68 h 178"/>
                <a:gd name="T26" fmla="*/ 38 w 49"/>
                <a:gd name="T27" fmla="*/ 47 h 178"/>
                <a:gd name="T28" fmla="*/ 14 w 49"/>
                <a:gd name="T29" fmla="*/ 0 h 178"/>
                <a:gd name="T30" fmla="*/ 12 w 49"/>
                <a:gd name="T31" fmla="*/ 37 h 178"/>
                <a:gd name="T32" fmla="*/ 12 w 49"/>
                <a:gd name="T33" fmla="*/ 37 h 1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178"/>
                <a:gd name="T53" fmla="*/ 49 w 49"/>
                <a:gd name="T54" fmla="*/ 178 h 1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178">
                  <a:moveTo>
                    <a:pt x="12" y="37"/>
                  </a:moveTo>
                  <a:lnTo>
                    <a:pt x="18" y="64"/>
                  </a:lnTo>
                  <a:lnTo>
                    <a:pt x="26" y="88"/>
                  </a:lnTo>
                  <a:lnTo>
                    <a:pt x="26" y="109"/>
                  </a:lnTo>
                  <a:lnTo>
                    <a:pt x="21" y="132"/>
                  </a:lnTo>
                  <a:lnTo>
                    <a:pt x="7" y="154"/>
                  </a:lnTo>
                  <a:lnTo>
                    <a:pt x="0" y="178"/>
                  </a:lnTo>
                  <a:lnTo>
                    <a:pt x="26" y="161"/>
                  </a:lnTo>
                  <a:lnTo>
                    <a:pt x="38" y="149"/>
                  </a:lnTo>
                  <a:lnTo>
                    <a:pt x="47" y="128"/>
                  </a:lnTo>
                  <a:lnTo>
                    <a:pt x="49" y="111"/>
                  </a:lnTo>
                  <a:lnTo>
                    <a:pt x="49" y="90"/>
                  </a:lnTo>
                  <a:lnTo>
                    <a:pt x="44" y="68"/>
                  </a:lnTo>
                  <a:lnTo>
                    <a:pt x="38" y="47"/>
                  </a:lnTo>
                  <a:lnTo>
                    <a:pt x="14" y="0"/>
                  </a:lnTo>
                  <a:lnTo>
                    <a:pt x="12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2" name="Freeform 1341"/>
            <p:cNvSpPr>
              <a:spLocks/>
            </p:cNvSpPr>
            <p:nvPr/>
          </p:nvSpPr>
          <p:spPr bwMode="auto">
            <a:xfrm>
              <a:off x="2979" y="768"/>
              <a:ext cx="84" cy="158"/>
            </a:xfrm>
            <a:custGeom>
              <a:avLst/>
              <a:gdLst>
                <a:gd name="T0" fmla="*/ 4 w 84"/>
                <a:gd name="T1" fmla="*/ 0 h 158"/>
                <a:gd name="T2" fmla="*/ 0 w 84"/>
                <a:gd name="T3" fmla="*/ 37 h 158"/>
                <a:gd name="T4" fmla="*/ 2 w 84"/>
                <a:gd name="T5" fmla="*/ 72 h 158"/>
                <a:gd name="T6" fmla="*/ 11 w 84"/>
                <a:gd name="T7" fmla="*/ 108 h 158"/>
                <a:gd name="T8" fmla="*/ 30 w 84"/>
                <a:gd name="T9" fmla="*/ 132 h 158"/>
                <a:gd name="T10" fmla="*/ 55 w 84"/>
                <a:gd name="T11" fmla="*/ 149 h 158"/>
                <a:gd name="T12" fmla="*/ 84 w 84"/>
                <a:gd name="T13" fmla="*/ 158 h 158"/>
                <a:gd name="T14" fmla="*/ 79 w 84"/>
                <a:gd name="T15" fmla="*/ 128 h 158"/>
                <a:gd name="T16" fmla="*/ 58 w 84"/>
                <a:gd name="T17" fmla="*/ 118 h 158"/>
                <a:gd name="T18" fmla="*/ 42 w 84"/>
                <a:gd name="T19" fmla="*/ 106 h 158"/>
                <a:gd name="T20" fmla="*/ 30 w 84"/>
                <a:gd name="T21" fmla="*/ 82 h 158"/>
                <a:gd name="T22" fmla="*/ 25 w 84"/>
                <a:gd name="T23" fmla="*/ 59 h 158"/>
                <a:gd name="T24" fmla="*/ 25 w 84"/>
                <a:gd name="T25" fmla="*/ 28 h 158"/>
                <a:gd name="T26" fmla="*/ 4 w 84"/>
                <a:gd name="T27" fmla="*/ 0 h 158"/>
                <a:gd name="T28" fmla="*/ 4 w 84"/>
                <a:gd name="T29" fmla="*/ 0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4"/>
                <a:gd name="T46" fmla="*/ 0 h 158"/>
                <a:gd name="T47" fmla="*/ 84 w 84"/>
                <a:gd name="T48" fmla="*/ 158 h 1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4" h="158">
                  <a:moveTo>
                    <a:pt x="4" y="0"/>
                  </a:moveTo>
                  <a:lnTo>
                    <a:pt x="0" y="37"/>
                  </a:lnTo>
                  <a:lnTo>
                    <a:pt x="2" y="72"/>
                  </a:lnTo>
                  <a:lnTo>
                    <a:pt x="11" y="108"/>
                  </a:lnTo>
                  <a:lnTo>
                    <a:pt x="30" y="132"/>
                  </a:lnTo>
                  <a:lnTo>
                    <a:pt x="55" y="149"/>
                  </a:lnTo>
                  <a:lnTo>
                    <a:pt x="84" y="158"/>
                  </a:lnTo>
                  <a:lnTo>
                    <a:pt x="79" y="128"/>
                  </a:lnTo>
                  <a:lnTo>
                    <a:pt x="58" y="118"/>
                  </a:lnTo>
                  <a:lnTo>
                    <a:pt x="42" y="106"/>
                  </a:lnTo>
                  <a:lnTo>
                    <a:pt x="30" y="82"/>
                  </a:lnTo>
                  <a:lnTo>
                    <a:pt x="25" y="59"/>
                  </a:lnTo>
                  <a:lnTo>
                    <a:pt x="25" y="2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3" name="Freeform 1342"/>
            <p:cNvSpPr>
              <a:spLocks/>
            </p:cNvSpPr>
            <p:nvPr/>
          </p:nvSpPr>
          <p:spPr bwMode="auto">
            <a:xfrm>
              <a:off x="2983" y="763"/>
              <a:ext cx="96" cy="168"/>
            </a:xfrm>
            <a:custGeom>
              <a:avLst/>
              <a:gdLst>
                <a:gd name="T0" fmla="*/ 18 w 96"/>
                <a:gd name="T1" fmla="*/ 40 h 168"/>
                <a:gd name="T2" fmla="*/ 42 w 96"/>
                <a:gd name="T3" fmla="*/ 57 h 168"/>
                <a:gd name="T4" fmla="*/ 59 w 96"/>
                <a:gd name="T5" fmla="*/ 77 h 168"/>
                <a:gd name="T6" fmla="*/ 65 w 96"/>
                <a:gd name="T7" fmla="*/ 101 h 168"/>
                <a:gd name="T8" fmla="*/ 71 w 96"/>
                <a:gd name="T9" fmla="*/ 123 h 168"/>
                <a:gd name="T10" fmla="*/ 75 w 96"/>
                <a:gd name="T11" fmla="*/ 163 h 168"/>
                <a:gd name="T12" fmla="*/ 89 w 96"/>
                <a:gd name="T13" fmla="*/ 168 h 168"/>
                <a:gd name="T14" fmla="*/ 96 w 96"/>
                <a:gd name="T15" fmla="*/ 137 h 168"/>
                <a:gd name="T16" fmla="*/ 96 w 96"/>
                <a:gd name="T17" fmla="*/ 107 h 168"/>
                <a:gd name="T18" fmla="*/ 87 w 96"/>
                <a:gd name="T19" fmla="*/ 68 h 168"/>
                <a:gd name="T20" fmla="*/ 63 w 96"/>
                <a:gd name="T21" fmla="*/ 42 h 168"/>
                <a:gd name="T22" fmla="*/ 38 w 96"/>
                <a:gd name="T23" fmla="*/ 18 h 168"/>
                <a:gd name="T24" fmla="*/ 0 w 96"/>
                <a:gd name="T25" fmla="*/ 0 h 168"/>
                <a:gd name="T26" fmla="*/ 18 w 96"/>
                <a:gd name="T27" fmla="*/ 40 h 168"/>
                <a:gd name="T28" fmla="*/ 18 w 96"/>
                <a:gd name="T29" fmla="*/ 40 h 1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6"/>
                <a:gd name="T46" fmla="*/ 0 h 168"/>
                <a:gd name="T47" fmla="*/ 96 w 96"/>
                <a:gd name="T48" fmla="*/ 168 h 1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6" h="168">
                  <a:moveTo>
                    <a:pt x="18" y="40"/>
                  </a:moveTo>
                  <a:lnTo>
                    <a:pt x="42" y="57"/>
                  </a:lnTo>
                  <a:lnTo>
                    <a:pt x="59" y="77"/>
                  </a:lnTo>
                  <a:lnTo>
                    <a:pt x="65" y="101"/>
                  </a:lnTo>
                  <a:lnTo>
                    <a:pt x="71" y="123"/>
                  </a:lnTo>
                  <a:lnTo>
                    <a:pt x="75" y="163"/>
                  </a:lnTo>
                  <a:lnTo>
                    <a:pt x="89" y="168"/>
                  </a:lnTo>
                  <a:lnTo>
                    <a:pt x="96" y="137"/>
                  </a:lnTo>
                  <a:lnTo>
                    <a:pt x="96" y="107"/>
                  </a:lnTo>
                  <a:lnTo>
                    <a:pt x="87" y="68"/>
                  </a:lnTo>
                  <a:lnTo>
                    <a:pt x="63" y="42"/>
                  </a:lnTo>
                  <a:lnTo>
                    <a:pt x="38" y="18"/>
                  </a:lnTo>
                  <a:lnTo>
                    <a:pt x="0" y="0"/>
                  </a:lnTo>
                  <a:lnTo>
                    <a:pt x="18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4" name="Freeform 1343"/>
            <p:cNvSpPr>
              <a:spLocks/>
            </p:cNvSpPr>
            <p:nvPr/>
          </p:nvSpPr>
          <p:spPr bwMode="auto">
            <a:xfrm>
              <a:off x="2503" y="1440"/>
              <a:ext cx="864" cy="173"/>
            </a:xfrm>
            <a:custGeom>
              <a:avLst/>
              <a:gdLst>
                <a:gd name="T0" fmla="*/ 0 w 864"/>
                <a:gd name="T1" fmla="*/ 147 h 173"/>
                <a:gd name="T2" fmla="*/ 0 w 864"/>
                <a:gd name="T3" fmla="*/ 173 h 173"/>
                <a:gd name="T4" fmla="*/ 864 w 864"/>
                <a:gd name="T5" fmla="*/ 173 h 173"/>
                <a:gd name="T6" fmla="*/ 864 w 864"/>
                <a:gd name="T7" fmla="*/ 147 h 173"/>
                <a:gd name="T8" fmla="*/ 462 w 864"/>
                <a:gd name="T9" fmla="*/ 147 h 173"/>
                <a:gd name="T10" fmla="*/ 462 w 864"/>
                <a:gd name="T11" fmla="*/ 0 h 173"/>
                <a:gd name="T12" fmla="*/ 393 w 864"/>
                <a:gd name="T13" fmla="*/ 0 h 173"/>
                <a:gd name="T14" fmla="*/ 393 w 864"/>
                <a:gd name="T15" fmla="*/ 147 h 173"/>
                <a:gd name="T16" fmla="*/ 0 w 864"/>
                <a:gd name="T17" fmla="*/ 147 h 173"/>
                <a:gd name="T18" fmla="*/ 0 w 864"/>
                <a:gd name="T19" fmla="*/ 147 h 1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64"/>
                <a:gd name="T31" fmla="*/ 0 h 173"/>
                <a:gd name="T32" fmla="*/ 864 w 864"/>
                <a:gd name="T33" fmla="*/ 173 h 1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64" h="173">
                  <a:moveTo>
                    <a:pt x="0" y="147"/>
                  </a:moveTo>
                  <a:lnTo>
                    <a:pt x="0" y="173"/>
                  </a:lnTo>
                  <a:lnTo>
                    <a:pt x="864" y="173"/>
                  </a:lnTo>
                  <a:lnTo>
                    <a:pt x="864" y="147"/>
                  </a:lnTo>
                  <a:lnTo>
                    <a:pt x="462" y="147"/>
                  </a:lnTo>
                  <a:lnTo>
                    <a:pt x="462" y="0"/>
                  </a:lnTo>
                  <a:lnTo>
                    <a:pt x="393" y="0"/>
                  </a:lnTo>
                  <a:lnTo>
                    <a:pt x="393" y="147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5" name="Freeform 1344"/>
            <p:cNvSpPr>
              <a:spLocks/>
            </p:cNvSpPr>
            <p:nvPr/>
          </p:nvSpPr>
          <p:spPr bwMode="auto">
            <a:xfrm>
              <a:off x="2614" y="1137"/>
              <a:ext cx="633" cy="225"/>
            </a:xfrm>
            <a:custGeom>
              <a:avLst/>
              <a:gdLst>
                <a:gd name="T0" fmla="*/ 624 w 633"/>
                <a:gd name="T1" fmla="*/ 225 h 225"/>
                <a:gd name="T2" fmla="*/ 633 w 633"/>
                <a:gd name="T3" fmla="*/ 190 h 225"/>
                <a:gd name="T4" fmla="*/ 317 w 633"/>
                <a:gd name="T5" fmla="*/ 0 h 225"/>
                <a:gd name="T6" fmla="*/ 0 w 633"/>
                <a:gd name="T7" fmla="*/ 190 h 225"/>
                <a:gd name="T8" fmla="*/ 9 w 633"/>
                <a:gd name="T9" fmla="*/ 225 h 225"/>
                <a:gd name="T10" fmla="*/ 317 w 633"/>
                <a:gd name="T11" fmla="*/ 43 h 225"/>
                <a:gd name="T12" fmla="*/ 624 w 633"/>
                <a:gd name="T13" fmla="*/ 225 h 225"/>
                <a:gd name="T14" fmla="*/ 624 w 633"/>
                <a:gd name="T15" fmla="*/ 225 h 2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3"/>
                <a:gd name="T25" fmla="*/ 0 h 225"/>
                <a:gd name="T26" fmla="*/ 633 w 633"/>
                <a:gd name="T27" fmla="*/ 225 h 2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3" h="225">
                  <a:moveTo>
                    <a:pt x="624" y="225"/>
                  </a:moveTo>
                  <a:lnTo>
                    <a:pt x="633" y="190"/>
                  </a:lnTo>
                  <a:lnTo>
                    <a:pt x="317" y="0"/>
                  </a:lnTo>
                  <a:lnTo>
                    <a:pt x="0" y="190"/>
                  </a:lnTo>
                  <a:lnTo>
                    <a:pt x="9" y="225"/>
                  </a:lnTo>
                  <a:lnTo>
                    <a:pt x="317" y="43"/>
                  </a:lnTo>
                  <a:lnTo>
                    <a:pt x="624" y="2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6" name="Freeform 1345"/>
            <p:cNvSpPr>
              <a:spLocks/>
            </p:cNvSpPr>
            <p:nvPr/>
          </p:nvSpPr>
          <p:spPr bwMode="auto">
            <a:xfrm>
              <a:off x="2691" y="1284"/>
              <a:ext cx="26" cy="312"/>
            </a:xfrm>
            <a:custGeom>
              <a:avLst/>
              <a:gdLst>
                <a:gd name="T0" fmla="*/ 0 w 26"/>
                <a:gd name="T1" fmla="*/ 26 h 312"/>
                <a:gd name="T2" fmla="*/ 0 w 26"/>
                <a:gd name="T3" fmla="*/ 312 h 312"/>
                <a:gd name="T4" fmla="*/ 26 w 26"/>
                <a:gd name="T5" fmla="*/ 312 h 312"/>
                <a:gd name="T6" fmla="*/ 26 w 26"/>
                <a:gd name="T7" fmla="*/ 0 h 312"/>
                <a:gd name="T8" fmla="*/ 0 w 26"/>
                <a:gd name="T9" fmla="*/ 26 h 312"/>
                <a:gd name="T10" fmla="*/ 0 w 26"/>
                <a:gd name="T11" fmla="*/ 26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12"/>
                <a:gd name="T20" fmla="*/ 26 w 26"/>
                <a:gd name="T21" fmla="*/ 312 h 3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12">
                  <a:moveTo>
                    <a:pt x="0" y="26"/>
                  </a:moveTo>
                  <a:lnTo>
                    <a:pt x="0" y="312"/>
                  </a:lnTo>
                  <a:lnTo>
                    <a:pt x="26" y="312"/>
                  </a:lnTo>
                  <a:lnTo>
                    <a:pt x="26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7" name="Freeform 1346"/>
            <p:cNvSpPr>
              <a:spLocks/>
            </p:cNvSpPr>
            <p:nvPr/>
          </p:nvSpPr>
          <p:spPr bwMode="auto">
            <a:xfrm>
              <a:off x="3153" y="1284"/>
              <a:ext cx="26" cy="312"/>
            </a:xfrm>
            <a:custGeom>
              <a:avLst/>
              <a:gdLst>
                <a:gd name="T0" fmla="*/ 26 w 26"/>
                <a:gd name="T1" fmla="*/ 26 h 312"/>
                <a:gd name="T2" fmla="*/ 26 w 26"/>
                <a:gd name="T3" fmla="*/ 312 h 312"/>
                <a:gd name="T4" fmla="*/ 0 w 26"/>
                <a:gd name="T5" fmla="*/ 312 h 312"/>
                <a:gd name="T6" fmla="*/ 0 w 26"/>
                <a:gd name="T7" fmla="*/ 0 h 312"/>
                <a:gd name="T8" fmla="*/ 26 w 26"/>
                <a:gd name="T9" fmla="*/ 26 h 312"/>
                <a:gd name="T10" fmla="*/ 26 w 26"/>
                <a:gd name="T11" fmla="*/ 26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312"/>
                <a:gd name="T20" fmla="*/ 26 w 26"/>
                <a:gd name="T21" fmla="*/ 312 h 3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312">
                  <a:moveTo>
                    <a:pt x="26" y="26"/>
                  </a:moveTo>
                  <a:lnTo>
                    <a:pt x="2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26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8" name="Freeform 1347"/>
            <p:cNvSpPr>
              <a:spLocks/>
            </p:cNvSpPr>
            <p:nvPr/>
          </p:nvSpPr>
          <p:spPr bwMode="auto">
            <a:xfrm>
              <a:off x="2779" y="1327"/>
              <a:ext cx="68" cy="69"/>
            </a:xfrm>
            <a:custGeom>
              <a:avLst/>
              <a:gdLst>
                <a:gd name="T0" fmla="*/ 0 w 68"/>
                <a:gd name="T1" fmla="*/ 0 h 69"/>
                <a:gd name="T2" fmla="*/ 0 w 68"/>
                <a:gd name="T3" fmla="*/ 69 h 69"/>
                <a:gd name="T4" fmla="*/ 68 w 68"/>
                <a:gd name="T5" fmla="*/ 69 h 69"/>
                <a:gd name="T6" fmla="*/ 68 w 68"/>
                <a:gd name="T7" fmla="*/ 0 h 69"/>
                <a:gd name="T8" fmla="*/ 0 w 68"/>
                <a:gd name="T9" fmla="*/ 0 h 69"/>
                <a:gd name="T10" fmla="*/ 0 w 68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69"/>
                <a:gd name="T20" fmla="*/ 68 w 68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69">
                  <a:moveTo>
                    <a:pt x="0" y="0"/>
                  </a:moveTo>
                  <a:lnTo>
                    <a:pt x="0" y="69"/>
                  </a:lnTo>
                  <a:lnTo>
                    <a:pt x="68" y="69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9" name="Freeform 1348"/>
            <p:cNvSpPr>
              <a:spLocks/>
            </p:cNvSpPr>
            <p:nvPr/>
          </p:nvSpPr>
          <p:spPr bwMode="auto">
            <a:xfrm>
              <a:off x="2899" y="1327"/>
              <a:ext cx="68" cy="69"/>
            </a:xfrm>
            <a:custGeom>
              <a:avLst/>
              <a:gdLst>
                <a:gd name="T0" fmla="*/ 0 w 68"/>
                <a:gd name="T1" fmla="*/ 0 h 69"/>
                <a:gd name="T2" fmla="*/ 0 w 68"/>
                <a:gd name="T3" fmla="*/ 69 h 69"/>
                <a:gd name="T4" fmla="*/ 68 w 68"/>
                <a:gd name="T5" fmla="*/ 69 h 69"/>
                <a:gd name="T6" fmla="*/ 68 w 68"/>
                <a:gd name="T7" fmla="*/ 0 h 69"/>
                <a:gd name="T8" fmla="*/ 0 w 68"/>
                <a:gd name="T9" fmla="*/ 0 h 69"/>
                <a:gd name="T10" fmla="*/ 0 w 68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69"/>
                <a:gd name="T20" fmla="*/ 68 w 68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69">
                  <a:moveTo>
                    <a:pt x="0" y="0"/>
                  </a:moveTo>
                  <a:lnTo>
                    <a:pt x="0" y="69"/>
                  </a:lnTo>
                  <a:lnTo>
                    <a:pt x="68" y="69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80" name="Freeform 1349"/>
            <p:cNvSpPr>
              <a:spLocks/>
            </p:cNvSpPr>
            <p:nvPr/>
          </p:nvSpPr>
          <p:spPr bwMode="auto">
            <a:xfrm>
              <a:off x="3018" y="1327"/>
              <a:ext cx="68" cy="69"/>
            </a:xfrm>
            <a:custGeom>
              <a:avLst/>
              <a:gdLst>
                <a:gd name="T0" fmla="*/ 0 w 68"/>
                <a:gd name="T1" fmla="*/ 0 h 69"/>
                <a:gd name="T2" fmla="*/ 0 w 68"/>
                <a:gd name="T3" fmla="*/ 69 h 69"/>
                <a:gd name="T4" fmla="*/ 68 w 68"/>
                <a:gd name="T5" fmla="*/ 69 h 69"/>
                <a:gd name="T6" fmla="*/ 68 w 68"/>
                <a:gd name="T7" fmla="*/ 0 h 69"/>
                <a:gd name="T8" fmla="*/ 0 w 68"/>
                <a:gd name="T9" fmla="*/ 0 h 69"/>
                <a:gd name="T10" fmla="*/ 0 w 68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69"/>
                <a:gd name="T20" fmla="*/ 68 w 68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69">
                  <a:moveTo>
                    <a:pt x="0" y="0"/>
                  </a:moveTo>
                  <a:lnTo>
                    <a:pt x="0" y="69"/>
                  </a:lnTo>
                  <a:lnTo>
                    <a:pt x="68" y="69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81" name="Freeform 1350"/>
            <p:cNvSpPr>
              <a:spLocks/>
            </p:cNvSpPr>
            <p:nvPr/>
          </p:nvSpPr>
          <p:spPr bwMode="auto">
            <a:xfrm>
              <a:off x="2777" y="1439"/>
              <a:ext cx="69" cy="69"/>
            </a:xfrm>
            <a:custGeom>
              <a:avLst/>
              <a:gdLst>
                <a:gd name="T0" fmla="*/ 0 w 69"/>
                <a:gd name="T1" fmla="*/ 0 h 69"/>
                <a:gd name="T2" fmla="*/ 0 w 69"/>
                <a:gd name="T3" fmla="*/ 69 h 69"/>
                <a:gd name="T4" fmla="*/ 69 w 69"/>
                <a:gd name="T5" fmla="*/ 69 h 69"/>
                <a:gd name="T6" fmla="*/ 69 w 69"/>
                <a:gd name="T7" fmla="*/ 0 h 69"/>
                <a:gd name="T8" fmla="*/ 0 w 69"/>
                <a:gd name="T9" fmla="*/ 0 h 69"/>
                <a:gd name="T10" fmla="*/ 0 w 69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69"/>
                <a:gd name="T20" fmla="*/ 69 w 69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69">
                  <a:moveTo>
                    <a:pt x="0" y="0"/>
                  </a:moveTo>
                  <a:lnTo>
                    <a:pt x="0" y="69"/>
                  </a:lnTo>
                  <a:lnTo>
                    <a:pt x="69" y="69"/>
                  </a:lnTo>
                  <a:lnTo>
                    <a:pt x="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82" name="Freeform 1351"/>
            <p:cNvSpPr>
              <a:spLocks/>
            </p:cNvSpPr>
            <p:nvPr/>
          </p:nvSpPr>
          <p:spPr bwMode="auto">
            <a:xfrm>
              <a:off x="3016" y="1439"/>
              <a:ext cx="68" cy="69"/>
            </a:xfrm>
            <a:custGeom>
              <a:avLst/>
              <a:gdLst>
                <a:gd name="T0" fmla="*/ 0 w 68"/>
                <a:gd name="T1" fmla="*/ 0 h 69"/>
                <a:gd name="T2" fmla="*/ 0 w 68"/>
                <a:gd name="T3" fmla="*/ 69 h 69"/>
                <a:gd name="T4" fmla="*/ 68 w 68"/>
                <a:gd name="T5" fmla="*/ 69 h 69"/>
                <a:gd name="T6" fmla="*/ 68 w 68"/>
                <a:gd name="T7" fmla="*/ 0 h 69"/>
                <a:gd name="T8" fmla="*/ 0 w 68"/>
                <a:gd name="T9" fmla="*/ 0 h 69"/>
                <a:gd name="T10" fmla="*/ 0 w 68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69"/>
                <a:gd name="T20" fmla="*/ 68 w 68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69">
                  <a:moveTo>
                    <a:pt x="0" y="0"/>
                  </a:moveTo>
                  <a:lnTo>
                    <a:pt x="0" y="69"/>
                  </a:lnTo>
                  <a:lnTo>
                    <a:pt x="68" y="69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8681" name="Picture 128" descr="video_camera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0"/>
            <a:ext cx="4921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" name="Oval 130"/>
          <p:cNvSpPr/>
          <p:nvPr/>
        </p:nvSpPr>
        <p:spPr>
          <a:xfrm>
            <a:off x="2133600" y="1828800"/>
            <a:ext cx="1600200" cy="1524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28683" name="Picture 129" descr="video_camera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90800" y="1905000"/>
            <a:ext cx="4921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" name="Oval 134"/>
          <p:cNvSpPr/>
          <p:nvPr/>
        </p:nvSpPr>
        <p:spPr>
          <a:xfrm>
            <a:off x="5334000" y="4114800"/>
            <a:ext cx="2057400" cy="1981200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6" name="Oval 135"/>
          <p:cNvSpPr/>
          <p:nvPr/>
        </p:nvSpPr>
        <p:spPr>
          <a:xfrm>
            <a:off x="5638800" y="4191000"/>
            <a:ext cx="1219200" cy="990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7" name="Oval 136"/>
          <p:cNvSpPr/>
          <p:nvPr/>
        </p:nvSpPr>
        <p:spPr>
          <a:xfrm>
            <a:off x="2514600" y="4191000"/>
            <a:ext cx="2057400" cy="1981200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8" name="Oval 137"/>
          <p:cNvSpPr/>
          <p:nvPr/>
        </p:nvSpPr>
        <p:spPr>
          <a:xfrm>
            <a:off x="2743200" y="4343400"/>
            <a:ext cx="1219200" cy="1143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140" name="Straight Connector 139"/>
          <p:cNvCxnSpPr>
            <a:stCxn id="131" idx="4"/>
          </p:cNvCxnSpPr>
          <p:nvPr/>
        </p:nvCxnSpPr>
        <p:spPr>
          <a:xfrm rot="16200000" flipH="1">
            <a:off x="2571750" y="3714750"/>
            <a:ext cx="990600" cy="2667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3733800" y="2286000"/>
            <a:ext cx="1524000" cy="22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endCxn id="136" idx="0"/>
          </p:cNvCxnSpPr>
          <p:nvPr/>
        </p:nvCxnSpPr>
        <p:spPr>
          <a:xfrm rot="16200000" flipH="1">
            <a:off x="5372100" y="3314700"/>
            <a:ext cx="1524000" cy="22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>
            <a:stCxn id="136" idx="2"/>
            <a:endCxn id="138" idx="6"/>
          </p:cNvCxnSpPr>
          <p:nvPr/>
        </p:nvCxnSpPr>
        <p:spPr>
          <a:xfrm rot="10800000" flipV="1">
            <a:off x="3962400" y="4686300"/>
            <a:ext cx="1676400" cy="22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92" name="Picture 107" descr="g833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91000"/>
            <a:ext cx="703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3" name="Picture 148" descr="therapist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352800" y="5257800"/>
            <a:ext cx="7794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4" name="Picture 149" descr="Gerald_G_Woman_Police_Officer.e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2588" y="4572000"/>
            <a:ext cx="557212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5" name="Picture 64" descr="C:\Users\martin\Desktop\EPO\clipart\new\JNESS_POLICE_CA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5029200"/>
            <a:ext cx="16224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6" name="Picture 151" descr="firefight03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2286000"/>
            <a:ext cx="12763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7" name="Picture 153" descr="firefight03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2133600"/>
            <a:ext cx="12763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98" name="Group 2538"/>
          <p:cNvGrpSpPr>
            <a:grpSpLocks/>
          </p:cNvGrpSpPr>
          <p:nvPr/>
        </p:nvGrpSpPr>
        <p:grpSpPr bwMode="auto">
          <a:xfrm>
            <a:off x="4191000" y="4800600"/>
            <a:ext cx="1355725" cy="1387475"/>
            <a:chOff x="2569" y="2639"/>
            <a:chExt cx="854" cy="874"/>
          </a:xfrm>
        </p:grpSpPr>
        <p:sp>
          <p:nvSpPr>
            <p:cNvPr id="28763" name="Freeform 2536"/>
            <p:cNvSpPr>
              <a:spLocks/>
            </p:cNvSpPr>
            <p:nvPr/>
          </p:nvSpPr>
          <p:spPr bwMode="auto">
            <a:xfrm>
              <a:off x="2569" y="2639"/>
              <a:ext cx="854" cy="874"/>
            </a:xfrm>
            <a:custGeom>
              <a:avLst/>
              <a:gdLst>
                <a:gd name="T0" fmla="*/ 0 w 854"/>
                <a:gd name="T1" fmla="*/ 679 h 874"/>
                <a:gd name="T2" fmla="*/ 0 w 854"/>
                <a:gd name="T3" fmla="*/ 712 h 874"/>
                <a:gd name="T4" fmla="*/ 0 w 854"/>
                <a:gd name="T5" fmla="*/ 712 h 874"/>
                <a:gd name="T6" fmla="*/ 0 w 854"/>
                <a:gd name="T7" fmla="*/ 760 h 874"/>
                <a:gd name="T8" fmla="*/ 0 w 854"/>
                <a:gd name="T9" fmla="*/ 874 h 874"/>
                <a:gd name="T10" fmla="*/ 498 w 854"/>
                <a:gd name="T11" fmla="*/ 874 h 874"/>
                <a:gd name="T12" fmla="*/ 498 w 854"/>
                <a:gd name="T13" fmla="*/ 874 h 874"/>
                <a:gd name="T14" fmla="*/ 711 w 854"/>
                <a:gd name="T15" fmla="*/ 874 h 874"/>
                <a:gd name="T16" fmla="*/ 854 w 854"/>
                <a:gd name="T17" fmla="*/ 874 h 874"/>
                <a:gd name="T18" fmla="*/ 854 w 854"/>
                <a:gd name="T19" fmla="*/ 760 h 874"/>
                <a:gd name="T20" fmla="*/ 854 w 854"/>
                <a:gd name="T21" fmla="*/ 712 h 874"/>
                <a:gd name="T22" fmla="*/ 854 w 854"/>
                <a:gd name="T23" fmla="*/ 712 h 874"/>
                <a:gd name="T24" fmla="*/ 854 w 854"/>
                <a:gd name="T25" fmla="*/ 679 h 874"/>
                <a:gd name="T26" fmla="*/ 711 w 854"/>
                <a:gd name="T27" fmla="*/ 679 h 874"/>
                <a:gd name="T28" fmla="*/ 544 w 854"/>
                <a:gd name="T29" fmla="*/ 0 h 874"/>
                <a:gd name="T30" fmla="*/ 498 w 854"/>
                <a:gd name="T31" fmla="*/ 679 h 874"/>
                <a:gd name="T32" fmla="*/ 0 w 854"/>
                <a:gd name="T33" fmla="*/ 679 h 8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4"/>
                <a:gd name="T52" fmla="*/ 0 h 874"/>
                <a:gd name="T53" fmla="*/ 854 w 854"/>
                <a:gd name="T54" fmla="*/ 874 h 8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4" h="874">
                  <a:moveTo>
                    <a:pt x="0" y="679"/>
                  </a:moveTo>
                  <a:lnTo>
                    <a:pt x="0" y="712"/>
                  </a:lnTo>
                  <a:lnTo>
                    <a:pt x="0" y="760"/>
                  </a:lnTo>
                  <a:lnTo>
                    <a:pt x="0" y="874"/>
                  </a:lnTo>
                  <a:lnTo>
                    <a:pt x="498" y="874"/>
                  </a:lnTo>
                  <a:lnTo>
                    <a:pt x="711" y="874"/>
                  </a:lnTo>
                  <a:lnTo>
                    <a:pt x="854" y="874"/>
                  </a:lnTo>
                  <a:lnTo>
                    <a:pt x="854" y="760"/>
                  </a:lnTo>
                  <a:lnTo>
                    <a:pt x="854" y="712"/>
                  </a:lnTo>
                  <a:lnTo>
                    <a:pt x="854" y="679"/>
                  </a:lnTo>
                  <a:lnTo>
                    <a:pt x="711" y="679"/>
                  </a:lnTo>
                  <a:lnTo>
                    <a:pt x="544" y="0"/>
                  </a:lnTo>
                  <a:lnTo>
                    <a:pt x="498" y="679"/>
                  </a:lnTo>
                  <a:lnTo>
                    <a:pt x="0" y="6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64" name="Freeform 2537"/>
            <p:cNvSpPr>
              <a:spLocks/>
            </p:cNvSpPr>
            <p:nvPr/>
          </p:nvSpPr>
          <p:spPr bwMode="auto">
            <a:xfrm>
              <a:off x="2569" y="2639"/>
              <a:ext cx="854" cy="874"/>
            </a:xfrm>
            <a:custGeom>
              <a:avLst/>
              <a:gdLst>
                <a:gd name="T0" fmla="*/ 0 w 854"/>
                <a:gd name="T1" fmla="*/ 679 h 874"/>
                <a:gd name="T2" fmla="*/ 0 w 854"/>
                <a:gd name="T3" fmla="*/ 712 h 874"/>
                <a:gd name="T4" fmla="*/ 0 w 854"/>
                <a:gd name="T5" fmla="*/ 712 h 874"/>
                <a:gd name="T6" fmla="*/ 0 w 854"/>
                <a:gd name="T7" fmla="*/ 760 h 874"/>
                <a:gd name="T8" fmla="*/ 0 w 854"/>
                <a:gd name="T9" fmla="*/ 874 h 874"/>
                <a:gd name="T10" fmla="*/ 498 w 854"/>
                <a:gd name="T11" fmla="*/ 874 h 874"/>
                <a:gd name="T12" fmla="*/ 498 w 854"/>
                <a:gd name="T13" fmla="*/ 874 h 874"/>
                <a:gd name="T14" fmla="*/ 711 w 854"/>
                <a:gd name="T15" fmla="*/ 874 h 874"/>
                <a:gd name="T16" fmla="*/ 854 w 854"/>
                <a:gd name="T17" fmla="*/ 874 h 874"/>
                <a:gd name="T18" fmla="*/ 854 w 854"/>
                <a:gd name="T19" fmla="*/ 760 h 874"/>
                <a:gd name="T20" fmla="*/ 854 w 854"/>
                <a:gd name="T21" fmla="*/ 712 h 874"/>
                <a:gd name="T22" fmla="*/ 854 w 854"/>
                <a:gd name="T23" fmla="*/ 712 h 874"/>
                <a:gd name="T24" fmla="*/ 854 w 854"/>
                <a:gd name="T25" fmla="*/ 679 h 874"/>
                <a:gd name="T26" fmla="*/ 711 w 854"/>
                <a:gd name="T27" fmla="*/ 679 h 874"/>
                <a:gd name="T28" fmla="*/ 544 w 854"/>
                <a:gd name="T29" fmla="*/ 0 h 874"/>
                <a:gd name="T30" fmla="*/ 498 w 854"/>
                <a:gd name="T31" fmla="*/ 679 h 874"/>
                <a:gd name="T32" fmla="*/ 0 w 854"/>
                <a:gd name="T33" fmla="*/ 679 h 8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4"/>
                <a:gd name="T52" fmla="*/ 0 h 874"/>
                <a:gd name="T53" fmla="*/ 854 w 854"/>
                <a:gd name="T54" fmla="*/ 874 h 8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4" h="874">
                  <a:moveTo>
                    <a:pt x="0" y="679"/>
                  </a:moveTo>
                  <a:lnTo>
                    <a:pt x="0" y="712"/>
                  </a:lnTo>
                  <a:lnTo>
                    <a:pt x="0" y="760"/>
                  </a:lnTo>
                  <a:lnTo>
                    <a:pt x="0" y="874"/>
                  </a:lnTo>
                  <a:lnTo>
                    <a:pt x="498" y="874"/>
                  </a:lnTo>
                  <a:lnTo>
                    <a:pt x="711" y="874"/>
                  </a:lnTo>
                  <a:lnTo>
                    <a:pt x="854" y="874"/>
                  </a:lnTo>
                  <a:lnTo>
                    <a:pt x="854" y="760"/>
                  </a:lnTo>
                  <a:lnTo>
                    <a:pt x="854" y="712"/>
                  </a:lnTo>
                  <a:lnTo>
                    <a:pt x="854" y="679"/>
                  </a:lnTo>
                  <a:lnTo>
                    <a:pt x="711" y="679"/>
                  </a:lnTo>
                  <a:lnTo>
                    <a:pt x="544" y="0"/>
                  </a:lnTo>
                  <a:lnTo>
                    <a:pt x="498" y="679"/>
                  </a:lnTo>
                  <a:lnTo>
                    <a:pt x="0" y="679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699" name="Rectangle 2539"/>
          <p:cNvSpPr>
            <a:spLocks noChangeArrowheads="1"/>
          </p:cNvSpPr>
          <p:nvPr/>
        </p:nvSpPr>
        <p:spPr bwMode="auto">
          <a:xfrm>
            <a:off x="4343400" y="5886450"/>
            <a:ext cx="1103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>
                <a:solidFill>
                  <a:srgbClr val="000000"/>
                </a:solidFill>
                <a:cs typeface="Arial" charset="0"/>
              </a:rPr>
              <a:t>Federation</a:t>
            </a:r>
            <a:endParaRPr lang="nl-NL">
              <a:cs typeface="Arial" charset="0"/>
            </a:endParaRPr>
          </a:p>
        </p:txBody>
      </p:sp>
      <p:pic>
        <p:nvPicPr>
          <p:cNvPr id="28700" name="Picture 158" descr="macchina_fotografica_d_01r.em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4267200"/>
            <a:ext cx="6143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1" name="Picture 159" descr="1281028499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71800" y="5105400"/>
            <a:ext cx="419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" name="Oval 160"/>
          <p:cNvSpPr/>
          <p:nvPr/>
        </p:nvSpPr>
        <p:spPr>
          <a:xfrm>
            <a:off x="3035300" y="2794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62" name="Oval 161"/>
          <p:cNvSpPr/>
          <p:nvPr/>
        </p:nvSpPr>
        <p:spPr>
          <a:xfrm>
            <a:off x="2438400" y="285115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164" name="Oval 163"/>
          <p:cNvSpPr/>
          <p:nvPr/>
        </p:nvSpPr>
        <p:spPr>
          <a:xfrm>
            <a:off x="1924050" y="3048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65" name="Oval 164"/>
          <p:cNvSpPr/>
          <p:nvPr/>
        </p:nvSpPr>
        <p:spPr>
          <a:xfrm>
            <a:off x="2590800" y="3505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66" name="Oval 165"/>
          <p:cNvSpPr/>
          <p:nvPr/>
        </p:nvSpPr>
        <p:spPr>
          <a:xfrm>
            <a:off x="6508750" y="202565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167" name="Oval 166"/>
          <p:cNvSpPr/>
          <p:nvPr/>
        </p:nvSpPr>
        <p:spPr>
          <a:xfrm>
            <a:off x="6019800" y="2362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168" name="Oval 167"/>
          <p:cNvSpPr/>
          <p:nvPr/>
        </p:nvSpPr>
        <p:spPr>
          <a:xfrm>
            <a:off x="6489700" y="280035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grpSp>
        <p:nvGrpSpPr>
          <p:cNvPr id="28709" name="Group 175"/>
          <p:cNvGrpSpPr>
            <a:grpSpLocks/>
          </p:cNvGrpSpPr>
          <p:nvPr/>
        </p:nvGrpSpPr>
        <p:grpSpPr bwMode="auto">
          <a:xfrm rot="-1020000">
            <a:off x="2565400" y="2844800"/>
            <a:ext cx="381000" cy="63500"/>
            <a:chOff x="1219200" y="4191000"/>
            <a:chExt cx="914400" cy="152400"/>
          </a:xfrm>
        </p:grpSpPr>
        <p:cxnSp>
          <p:nvCxnSpPr>
            <p:cNvPr id="171" name="Straight Connector 170"/>
            <p:cNvCxnSpPr/>
            <p:nvPr/>
          </p:nvCxnSpPr>
          <p:spPr>
            <a:xfrm>
              <a:off x="1218519" y="4188831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1598352" y="4340813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0" name="Group 176"/>
          <p:cNvGrpSpPr>
            <a:grpSpLocks/>
          </p:cNvGrpSpPr>
          <p:nvPr/>
        </p:nvGrpSpPr>
        <p:grpSpPr bwMode="auto">
          <a:xfrm rot="4320000">
            <a:off x="2819400" y="2514600"/>
            <a:ext cx="381000" cy="63500"/>
            <a:chOff x="1219200" y="4191000"/>
            <a:chExt cx="914400" cy="152400"/>
          </a:xfrm>
        </p:grpSpPr>
        <p:cxnSp>
          <p:nvCxnSpPr>
            <p:cNvPr id="178" name="Straight Connector 177"/>
            <p:cNvCxnSpPr/>
            <p:nvPr/>
          </p:nvCxnSpPr>
          <p:spPr>
            <a:xfrm>
              <a:off x="1217562" y="4192751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1597039" y="4344094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1" name="Group 180"/>
          <p:cNvGrpSpPr>
            <a:grpSpLocks/>
          </p:cNvGrpSpPr>
          <p:nvPr/>
        </p:nvGrpSpPr>
        <p:grpSpPr bwMode="auto">
          <a:xfrm rot="3900000">
            <a:off x="2362200" y="3175000"/>
            <a:ext cx="381000" cy="63500"/>
            <a:chOff x="1219200" y="4191000"/>
            <a:chExt cx="914400" cy="152400"/>
          </a:xfrm>
        </p:grpSpPr>
        <p:cxnSp>
          <p:nvCxnSpPr>
            <p:cNvPr id="182" name="Straight Connector 181"/>
            <p:cNvCxnSpPr/>
            <p:nvPr/>
          </p:nvCxnSpPr>
          <p:spPr>
            <a:xfrm>
              <a:off x="1216796" y="4194063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1597543" y="4342180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2" name="Group 184"/>
          <p:cNvGrpSpPr>
            <a:grpSpLocks/>
          </p:cNvGrpSpPr>
          <p:nvPr/>
        </p:nvGrpSpPr>
        <p:grpSpPr bwMode="auto">
          <a:xfrm rot="-1500000">
            <a:off x="2032000" y="2971800"/>
            <a:ext cx="381000" cy="63500"/>
            <a:chOff x="1219200" y="4191000"/>
            <a:chExt cx="914400" cy="152400"/>
          </a:xfrm>
        </p:grpSpPr>
        <p:cxnSp>
          <p:nvCxnSpPr>
            <p:cNvPr id="186" name="Straight Connector 185"/>
            <p:cNvCxnSpPr/>
            <p:nvPr/>
          </p:nvCxnSpPr>
          <p:spPr>
            <a:xfrm>
              <a:off x="1218405" y="4190611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1599153" y="4338728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3" name="Group 188"/>
          <p:cNvGrpSpPr>
            <a:grpSpLocks/>
          </p:cNvGrpSpPr>
          <p:nvPr/>
        </p:nvGrpSpPr>
        <p:grpSpPr bwMode="auto">
          <a:xfrm rot="-3600000">
            <a:off x="2444750" y="2609850"/>
            <a:ext cx="381000" cy="63500"/>
            <a:chOff x="1219200" y="4191000"/>
            <a:chExt cx="914400" cy="152400"/>
          </a:xfrm>
        </p:grpSpPr>
        <p:cxnSp>
          <p:nvCxnSpPr>
            <p:cNvPr id="190" name="Straight Connector 189"/>
            <p:cNvCxnSpPr/>
            <p:nvPr/>
          </p:nvCxnSpPr>
          <p:spPr>
            <a:xfrm>
              <a:off x="1218899" y="4188186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1601895" y="4341011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4" name="Group 192"/>
          <p:cNvGrpSpPr>
            <a:grpSpLocks/>
          </p:cNvGrpSpPr>
          <p:nvPr/>
        </p:nvGrpSpPr>
        <p:grpSpPr bwMode="auto">
          <a:xfrm rot="3120000">
            <a:off x="5753100" y="2127250"/>
            <a:ext cx="381000" cy="63500"/>
            <a:chOff x="1219200" y="4191000"/>
            <a:chExt cx="914400" cy="152400"/>
          </a:xfrm>
        </p:grpSpPr>
        <p:cxnSp>
          <p:nvCxnSpPr>
            <p:cNvPr id="194" name="Straight Connector 193"/>
            <p:cNvCxnSpPr/>
            <p:nvPr/>
          </p:nvCxnSpPr>
          <p:spPr>
            <a:xfrm>
              <a:off x="1216049" y="4193262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1598005" y="4341794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5" name="Group 196"/>
          <p:cNvGrpSpPr>
            <a:grpSpLocks/>
          </p:cNvGrpSpPr>
          <p:nvPr/>
        </p:nvGrpSpPr>
        <p:grpSpPr bwMode="auto">
          <a:xfrm rot="1380000">
            <a:off x="6057900" y="1898650"/>
            <a:ext cx="381000" cy="63500"/>
            <a:chOff x="1219200" y="4191000"/>
            <a:chExt cx="914400" cy="152400"/>
          </a:xfrm>
        </p:grpSpPr>
        <p:cxnSp>
          <p:nvCxnSpPr>
            <p:cNvPr id="198" name="Straight Connector 197"/>
            <p:cNvCxnSpPr/>
            <p:nvPr/>
          </p:nvCxnSpPr>
          <p:spPr>
            <a:xfrm>
              <a:off x="1216353" y="4191988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1598053" y="4340395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6" name="Group 200"/>
          <p:cNvGrpSpPr>
            <a:grpSpLocks/>
          </p:cNvGrpSpPr>
          <p:nvPr/>
        </p:nvGrpSpPr>
        <p:grpSpPr bwMode="auto">
          <a:xfrm rot="2220000">
            <a:off x="6096000" y="2590800"/>
            <a:ext cx="381000" cy="63500"/>
            <a:chOff x="1219200" y="4191000"/>
            <a:chExt cx="914400" cy="152400"/>
          </a:xfrm>
        </p:grpSpPr>
        <p:cxnSp>
          <p:nvCxnSpPr>
            <p:cNvPr id="202" name="Straight Connector 201"/>
            <p:cNvCxnSpPr/>
            <p:nvPr/>
          </p:nvCxnSpPr>
          <p:spPr>
            <a:xfrm>
              <a:off x="1216735" y="4188391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1597331" y="4345259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7" name="Group 204"/>
          <p:cNvGrpSpPr>
            <a:grpSpLocks/>
          </p:cNvGrpSpPr>
          <p:nvPr/>
        </p:nvGrpSpPr>
        <p:grpSpPr bwMode="auto">
          <a:xfrm rot="-2160000">
            <a:off x="6122988" y="2220913"/>
            <a:ext cx="381000" cy="63500"/>
            <a:chOff x="1219200" y="4191000"/>
            <a:chExt cx="914400" cy="152400"/>
          </a:xfrm>
        </p:grpSpPr>
        <p:cxnSp>
          <p:nvCxnSpPr>
            <p:cNvPr id="206" name="Straight Connector 205"/>
            <p:cNvCxnSpPr/>
            <p:nvPr/>
          </p:nvCxnSpPr>
          <p:spPr>
            <a:xfrm>
              <a:off x="1217222" y="4188577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1601335" y="4340499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8" name="Group 208"/>
          <p:cNvGrpSpPr>
            <a:grpSpLocks/>
          </p:cNvGrpSpPr>
          <p:nvPr/>
        </p:nvGrpSpPr>
        <p:grpSpPr bwMode="auto">
          <a:xfrm rot="-3420000">
            <a:off x="3276600" y="4876800"/>
            <a:ext cx="381000" cy="63500"/>
            <a:chOff x="1219200" y="4191000"/>
            <a:chExt cx="914400" cy="152400"/>
          </a:xfrm>
        </p:grpSpPr>
        <p:cxnSp>
          <p:nvCxnSpPr>
            <p:cNvPr id="210" name="Straight Connector 209"/>
            <p:cNvCxnSpPr/>
            <p:nvPr/>
          </p:nvCxnSpPr>
          <p:spPr>
            <a:xfrm>
              <a:off x="1217266" y="4187739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1603254" y="4341392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19" name="Group 212"/>
          <p:cNvGrpSpPr>
            <a:grpSpLocks/>
          </p:cNvGrpSpPr>
          <p:nvPr/>
        </p:nvGrpSpPr>
        <p:grpSpPr bwMode="auto">
          <a:xfrm rot="2820000">
            <a:off x="6438900" y="4929188"/>
            <a:ext cx="381000" cy="63500"/>
            <a:chOff x="1219200" y="4191000"/>
            <a:chExt cx="914400" cy="152400"/>
          </a:xfrm>
        </p:grpSpPr>
        <p:cxnSp>
          <p:nvCxnSpPr>
            <p:cNvPr id="214" name="Straight Connector 213"/>
            <p:cNvCxnSpPr/>
            <p:nvPr/>
          </p:nvCxnSpPr>
          <p:spPr>
            <a:xfrm>
              <a:off x="1215622" y="4190409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1598394" y="4344177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7" name="Oval 216"/>
          <p:cNvSpPr/>
          <p:nvPr/>
        </p:nvSpPr>
        <p:spPr>
          <a:xfrm>
            <a:off x="4051300" y="5156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grpSp>
        <p:nvGrpSpPr>
          <p:cNvPr id="28721" name="Group 217"/>
          <p:cNvGrpSpPr>
            <a:grpSpLocks/>
          </p:cNvGrpSpPr>
          <p:nvPr/>
        </p:nvGrpSpPr>
        <p:grpSpPr bwMode="auto">
          <a:xfrm rot="3900000">
            <a:off x="3822700" y="4826000"/>
            <a:ext cx="381000" cy="63500"/>
            <a:chOff x="1219200" y="4191000"/>
            <a:chExt cx="914400" cy="152400"/>
          </a:xfrm>
        </p:grpSpPr>
        <p:cxnSp>
          <p:nvCxnSpPr>
            <p:cNvPr id="219" name="Straight Connector 218"/>
            <p:cNvCxnSpPr/>
            <p:nvPr/>
          </p:nvCxnSpPr>
          <p:spPr>
            <a:xfrm>
              <a:off x="1216796" y="4194063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1597543" y="4342180"/>
              <a:ext cx="533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5400000">
              <a:off x="1600200" y="4191000"/>
              <a:ext cx="15240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2" name="Oval 221"/>
          <p:cNvSpPr/>
          <p:nvPr/>
        </p:nvSpPr>
        <p:spPr>
          <a:xfrm>
            <a:off x="6159500" y="534035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grpSp>
        <p:nvGrpSpPr>
          <p:cNvPr id="28723" name="Group 222"/>
          <p:cNvGrpSpPr>
            <a:grpSpLocks/>
          </p:cNvGrpSpPr>
          <p:nvPr/>
        </p:nvGrpSpPr>
        <p:grpSpPr bwMode="auto">
          <a:xfrm rot="5160000">
            <a:off x="5965032" y="4974431"/>
            <a:ext cx="496888" cy="92075"/>
            <a:chOff x="1219200" y="4191000"/>
            <a:chExt cx="914400" cy="152400"/>
          </a:xfrm>
        </p:grpSpPr>
        <p:cxnSp>
          <p:nvCxnSpPr>
            <p:cNvPr id="224" name="Straight Connector 223"/>
            <p:cNvCxnSpPr/>
            <p:nvPr/>
          </p:nvCxnSpPr>
          <p:spPr>
            <a:xfrm>
              <a:off x="1218727" y="4192014"/>
              <a:ext cx="5346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1596341" y="4344828"/>
              <a:ext cx="5346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1600201" y="4189783"/>
              <a:ext cx="152400" cy="1548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6EF30979-9D60-459F-A3A0-3DD414B1A3C4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969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Ecma HomeCare Scenario</a:t>
            </a: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B946834-00A3-45DE-8FD9-02CE2401E207}" type="slidenum">
              <a:rPr lang="en-US" sz="1400">
                <a:solidFill>
                  <a:schemeClr val="bg1"/>
                </a:solidFill>
              </a:rPr>
              <a:pPr algn="r"/>
              <a:t>14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9701" name="Footer Placeholder 2"/>
          <p:cNvSpPr txBox="1">
            <a:spLocks noGrp="1"/>
          </p:cNvSpPr>
          <p:nvPr/>
        </p:nvSpPr>
        <p:spPr bwMode="auto">
          <a:xfrm>
            <a:off x="714375" y="5937250"/>
            <a:ext cx="69246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US" sz="700" b="1">
                <a:solidFill>
                  <a:srgbClr val="000000"/>
                </a:solidFill>
                <a:latin typeface="Verdana" pitchFamily="34" charset="0"/>
                <a:cs typeface="Arial" charset="0"/>
              </a:rPr>
              <a:t>Rue du Rhône 114 - CH-1204 Geneva - T: +41 22 849 6000 - F: +41 22 849 6001 - www.ecma-international.org</a:t>
            </a:r>
          </a:p>
        </p:txBody>
      </p:sp>
      <p:pic>
        <p:nvPicPr>
          <p:cNvPr id="2970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169988"/>
            <a:ext cx="8026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 Box 12"/>
          <p:cNvSpPr txBox="1">
            <a:spLocks noChangeArrowheads="1"/>
          </p:cNvSpPr>
          <p:nvPr/>
        </p:nvSpPr>
        <p:spPr bwMode="auto">
          <a:xfrm>
            <a:off x="642938" y="5027613"/>
            <a:ext cx="8064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Ecma TC32 PN&amp;F Editing Group, “Personal Networks and their Federations,” </a:t>
            </a:r>
            <a:r>
              <a:rPr lang="en-US" i="1">
                <a:solidFill>
                  <a:srgbClr val="000000"/>
                </a:solidFill>
              </a:rPr>
              <a:t>Ecma Technical Report</a:t>
            </a:r>
            <a:r>
              <a:rPr lang="en-US">
                <a:solidFill>
                  <a:srgbClr val="000000"/>
                </a:solidFill>
              </a:rPr>
              <a:t>, 2009.</a:t>
            </a:r>
          </a:p>
          <a:p>
            <a:pPr eaLnBrk="0" hangingPunct="0"/>
            <a:r>
              <a:rPr lang="en-US">
                <a:solidFill>
                  <a:srgbClr val="000000"/>
                </a:solidFill>
              </a:rPr>
              <a:t>http://www.ecma-international.org/memento/TC32-PNF-M.htm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8A9281FE-809E-4557-8577-51FDBC8A7517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3072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What Applications Do You Want?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Remember:</a:t>
            </a:r>
          </a:p>
          <a:p>
            <a:pPr lvl="1" eaLnBrk="1" hangingPunct="1">
              <a:defRPr/>
            </a:pPr>
            <a:r>
              <a:rPr lang="en-US" dirty="0" smtClean="0"/>
              <a:t>Most applications can already be done with current technology, PNs make it easy to setup them up and continuously use them.</a:t>
            </a:r>
          </a:p>
          <a:p>
            <a:pPr lvl="1" eaLnBrk="1" hangingPunct="1">
              <a:defRPr/>
            </a:pPr>
            <a:r>
              <a:rPr lang="en-US" dirty="0" smtClean="0"/>
              <a:t>A single application PN is not extremely useful.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Still, what applications are you likely to use,</a:t>
            </a:r>
          </a:p>
          <a:p>
            <a:pPr eaLnBrk="1" hangingPunct="1">
              <a:defRPr/>
            </a:pPr>
            <a:r>
              <a:rPr lang="en-US" dirty="0" smtClean="0"/>
              <a:t>If it is easy and secure to connect all your electronic devices.</a:t>
            </a:r>
          </a:p>
        </p:txBody>
      </p:sp>
      <p:sp>
        <p:nvSpPr>
          <p:cNvPr id="30725" name="Slide Number Placeholder 4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08DDA16-9D70-491D-A9F3-1E485F038203}" type="slidenum">
              <a:rPr lang="en-US" sz="1400">
                <a:solidFill>
                  <a:schemeClr val="bg1"/>
                </a:solidFill>
              </a:rPr>
              <a:pPr algn="r"/>
              <a:t>15</a:t>
            </a:fld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71CD9EE4-3DC1-4596-8917-DE94BA960797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PN Application Domains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File Synchronization</a:t>
            </a:r>
          </a:p>
          <a:p>
            <a:pPr lvl="1" eaLnBrk="1" hangingPunct="1"/>
            <a:r>
              <a:rPr lang="en-US" dirty="0" smtClean="0"/>
              <a:t>One shared file-system for all your devices</a:t>
            </a:r>
          </a:p>
          <a:p>
            <a:pPr eaLnBrk="1" hangingPunct="1"/>
            <a:r>
              <a:rPr lang="en-US" dirty="0" smtClean="0"/>
              <a:t>Remote Control and Monitoring</a:t>
            </a:r>
          </a:p>
          <a:p>
            <a:pPr lvl="1" eaLnBrk="1" hangingPunct="1"/>
            <a:r>
              <a:rPr lang="en-US" dirty="0" smtClean="0"/>
              <a:t>Turn on heating while still away</a:t>
            </a:r>
          </a:p>
          <a:p>
            <a:pPr eaLnBrk="1" hangingPunct="1"/>
            <a:r>
              <a:rPr lang="en-US" dirty="0" smtClean="0"/>
              <a:t>Multimedia Applications</a:t>
            </a:r>
          </a:p>
          <a:p>
            <a:pPr lvl="1" eaLnBrk="1" hangingPunct="1"/>
            <a:r>
              <a:rPr lang="en-US" dirty="0" smtClean="0"/>
              <a:t>Connect your PC with your TV, Smart Phone</a:t>
            </a:r>
          </a:p>
          <a:p>
            <a:pPr eaLnBrk="1" hangingPunct="1"/>
            <a:r>
              <a:rPr lang="en-US" dirty="0" smtClean="0"/>
              <a:t>Health and Medical Applications</a:t>
            </a:r>
          </a:p>
          <a:p>
            <a:pPr lvl="1" eaLnBrk="1" hangingPunct="1"/>
            <a:r>
              <a:rPr lang="en-US" dirty="0" smtClean="0"/>
              <a:t>GPS and blood pulse meter connected to your iPod</a:t>
            </a:r>
          </a:p>
        </p:txBody>
      </p:sp>
      <p:sp>
        <p:nvSpPr>
          <p:cNvPr id="31749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B31E73A-5EB6-44E8-8A54-F9E3ECC1455A}" type="slidenum">
              <a:rPr lang="en-US" sz="1400">
                <a:solidFill>
                  <a:schemeClr val="bg1"/>
                </a:solidFill>
              </a:rPr>
              <a:pPr algn="r"/>
              <a:t>16</a:t>
            </a:fld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/>
          <a:p>
            <a:pPr>
              <a:defRPr/>
            </a:pPr>
            <a:fld id="{4F0205C7-0C66-4A3E-A8EB-95FB0BDB9AD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Personal Networks (PN) Applications</a:t>
            </a:r>
            <a:endParaRPr lang="nl-NL" dirty="0"/>
          </a:p>
        </p:txBody>
      </p:sp>
      <p:sp>
        <p:nvSpPr>
          <p:cNvPr id="16388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557B372-C344-4D2D-AA0C-99650C1F983D}" type="slidenum">
              <a:rPr lang="en-US" sz="1400">
                <a:solidFill>
                  <a:schemeClr val="bg1"/>
                </a:solidFill>
              </a:rPr>
              <a:pPr algn="r"/>
              <a:t>2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6389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en-US" b="1" smtClean="0">
                <a:solidFill>
                  <a:srgbClr val="7030A0"/>
                </a:solidFill>
              </a:rPr>
              <a:t>Personal Networks Applications</a:t>
            </a:r>
          </a:p>
          <a:p>
            <a:pPr lvl="2" eaLnBrk="1" hangingPunct="1"/>
            <a:r>
              <a:rPr lang="en-US" smtClean="0"/>
              <a:t>PN-to-PN Applications</a:t>
            </a:r>
          </a:p>
          <a:p>
            <a:pPr lvl="2" eaLnBrk="1" hangingPunct="1"/>
            <a:r>
              <a:rPr lang="en-US" smtClean="0"/>
              <a:t>PN Federation Applications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67F82230-7E6B-49D6-9CBF-78EBB037E76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PN-Enabled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Access and share information on personal devices: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Calendar, contact list, photos, music, video, documents, YouTube downloads, etc.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Access information from wearable sensors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E.g., health sensors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Access information from sensors in the home, around the home, car, etc.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Control personal devices and appliances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Domotica, home security, energy management, health, sports, well-being, etc.</a:t>
            </a:r>
            <a:endParaRPr lang="nl-NL" sz="2600" smtClean="0"/>
          </a:p>
        </p:txBody>
      </p:sp>
      <p:sp>
        <p:nvSpPr>
          <p:cNvPr id="17413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096428B-2ECD-446E-91F0-D948EF5BFFCF}" type="slidenum">
              <a:rPr lang="en-US" sz="1400">
                <a:solidFill>
                  <a:schemeClr val="bg1"/>
                </a:solidFill>
              </a:rPr>
              <a:pPr algn="r"/>
              <a:t>3</a:t>
            </a:fld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7E82DFA4-C1C8-4922-9C7D-E625E7CACB15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8433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Virtual Truck Home</a:t>
            </a:r>
          </a:p>
        </p:txBody>
      </p:sp>
      <p:sp>
        <p:nvSpPr>
          <p:cNvPr id="18434" name="Content Placeholder 7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411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sz="1800" smtClean="0"/>
              <a:t>Jeroen Hoebeke, Ingrid Moerman (University of Ghent, Belgium)</a:t>
            </a:r>
          </a:p>
        </p:txBody>
      </p:sp>
      <p:sp>
        <p:nvSpPr>
          <p:cNvPr id="18435" name="Slide Number Placeholder 4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BAD6302-C588-441D-80D6-345F4B44DE77}" type="slidenum">
              <a:rPr lang="en-US" sz="1400">
                <a:solidFill>
                  <a:schemeClr val="bg1"/>
                </a:solidFill>
              </a:rPr>
              <a:pPr algn="r"/>
              <a:t>4</a:t>
            </a:fld>
            <a:endParaRPr lang="en-US" sz="1400">
              <a:solidFill>
                <a:schemeClr val="bg1"/>
              </a:solidFill>
            </a:endParaRPr>
          </a:p>
        </p:txBody>
      </p:sp>
      <p:pic>
        <p:nvPicPr>
          <p:cNvPr id="18436" name="Picture 10" descr="virtual home tru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4550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23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3C7E837D-7B75-45DF-9792-19ED757DCC9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945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File Synchronization and Access</a:t>
            </a:r>
          </a:p>
        </p:txBody>
      </p:sp>
      <p:sp>
        <p:nvSpPr>
          <p:cNvPr id="19458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447800"/>
          </a:xfrm>
        </p:spPr>
        <p:txBody>
          <a:bodyPr/>
          <a:lstStyle/>
          <a:p>
            <a:pPr eaLnBrk="1" hangingPunct="1">
              <a:spcBef>
                <a:spcPts val="800"/>
              </a:spcBef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mtClean="0"/>
              <a:t>   Access the latest version of your files anywhere anytime with any device</a:t>
            </a:r>
          </a:p>
        </p:txBody>
      </p:sp>
      <p:sp>
        <p:nvSpPr>
          <p:cNvPr id="19461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FE86296-D504-4E8F-BEA7-C49FCB0058C8}" type="slidenum">
              <a:rPr lang="en-US" sz="1400">
                <a:solidFill>
                  <a:schemeClr val="bg1"/>
                </a:solidFill>
              </a:rPr>
              <a:pPr algn="r"/>
              <a:t>5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9462" name="AutoShape 3"/>
          <p:cNvSpPr>
            <a:spLocks noChangeArrowheads="1"/>
          </p:cNvSpPr>
          <p:nvPr/>
        </p:nvSpPr>
        <p:spPr bwMode="auto">
          <a:xfrm>
            <a:off x="2333625" y="3262313"/>
            <a:ext cx="1263650" cy="1193800"/>
          </a:xfrm>
          <a:prstGeom prst="cloudCallout">
            <a:avLst>
              <a:gd name="adj1" fmla="val -2366"/>
              <a:gd name="adj2" fmla="val 25630"/>
            </a:avLst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19463" name="AutoShape 6"/>
          <p:cNvSpPr>
            <a:spLocks noChangeArrowheads="1"/>
          </p:cNvSpPr>
          <p:nvPr/>
        </p:nvSpPr>
        <p:spPr bwMode="auto">
          <a:xfrm>
            <a:off x="5943600" y="2957513"/>
            <a:ext cx="1830388" cy="1758950"/>
          </a:xfrm>
          <a:prstGeom prst="cloudCallout">
            <a:avLst>
              <a:gd name="adj1" fmla="val 37116"/>
              <a:gd name="adj2" fmla="val 3250"/>
            </a:avLst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pic>
        <p:nvPicPr>
          <p:cNvPr id="19464" name="Picture 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824163"/>
            <a:ext cx="611188" cy="776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465" name="Picture 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6588" y="2817813"/>
            <a:ext cx="611187" cy="776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466" name="Picture 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700" y="4449763"/>
            <a:ext cx="611188" cy="776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67" name="Line 230"/>
          <p:cNvSpPr>
            <a:spLocks noChangeShapeType="1"/>
          </p:cNvSpPr>
          <p:nvPr/>
        </p:nvSpPr>
        <p:spPr bwMode="auto">
          <a:xfrm>
            <a:off x="3917950" y="3090863"/>
            <a:ext cx="1765300" cy="20637"/>
          </a:xfrm>
          <a:prstGeom prst="line">
            <a:avLst/>
          </a:prstGeom>
          <a:noFill/>
          <a:ln w="72000">
            <a:solidFill>
              <a:srgbClr val="FF99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8" name="Line 231"/>
          <p:cNvSpPr>
            <a:spLocks noChangeShapeType="1"/>
          </p:cNvSpPr>
          <p:nvPr/>
        </p:nvSpPr>
        <p:spPr bwMode="auto">
          <a:xfrm>
            <a:off x="3917950" y="3341688"/>
            <a:ext cx="792163" cy="1042987"/>
          </a:xfrm>
          <a:prstGeom prst="line">
            <a:avLst/>
          </a:prstGeom>
          <a:noFill/>
          <a:ln w="72000">
            <a:solidFill>
              <a:srgbClr val="FF99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Line 232"/>
          <p:cNvSpPr>
            <a:spLocks noChangeShapeType="1"/>
          </p:cNvSpPr>
          <p:nvPr/>
        </p:nvSpPr>
        <p:spPr bwMode="auto">
          <a:xfrm flipV="1">
            <a:off x="5111750" y="3421063"/>
            <a:ext cx="550863" cy="955675"/>
          </a:xfrm>
          <a:prstGeom prst="line">
            <a:avLst/>
          </a:prstGeom>
          <a:noFill/>
          <a:ln w="72000">
            <a:solidFill>
              <a:srgbClr val="FF99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9470" name="Picture 237" descr="czara1_couple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048000"/>
            <a:ext cx="1258888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1163" y="3352800"/>
            <a:ext cx="454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8" descr="C:\Users\martin\Desktop\EPO\clipart\generic-office-deskto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352800"/>
            <a:ext cx="16144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238" descr="MyLaptop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4800600"/>
            <a:ext cx="10175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/>
          <a:p>
            <a:pPr>
              <a:defRPr/>
            </a:pPr>
            <a:fld id="{A2202AD6-6EFD-4988-AFC8-0FE7715319D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Personal Networks (PN) Applications</a:t>
            </a:r>
            <a:endParaRPr lang="nl-NL" dirty="0"/>
          </a:p>
        </p:txBody>
      </p:sp>
      <p:sp>
        <p:nvSpPr>
          <p:cNvPr id="20484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FAE3B7C-7846-429D-841E-879FA61DF10A}" type="slidenum">
              <a:rPr lang="en-US" sz="1400">
                <a:solidFill>
                  <a:schemeClr val="bg1"/>
                </a:solidFill>
              </a:rPr>
              <a:pPr algn="r"/>
              <a:t>6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0485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en-US" smtClean="0"/>
              <a:t>Personal Networks Applications</a:t>
            </a:r>
          </a:p>
          <a:p>
            <a:pPr lvl="2" eaLnBrk="1" hangingPunct="1"/>
            <a:r>
              <a:rPr lang="en-US" b="1" smtClean="0">
                <a:solidFill>
                  <a:srgbClr val="7030A0"/>
                </a:solidFill>
              </a:rPr>
              <a:t>PN-to-PN Applications</a:t>
            </a:r>
          </a:p>
          <a:p>
            <a:pPr lvl="2" eaLnBrk="1" hangingPunct="1"/>
            <a:r>
              <a:rPr lang="en-US" smtClean="0"/>
              <a:t>PN Federation Applications</a:t>
            </a:r>
            <a:endParaRPr lang="nl-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D3D13FC7-45A1-4D09-B28C-38B882225C8F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PN-to-PN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Applications for PN-to-PN communication:</a:t>
            </a:r>
          </a:p>
          <a:p>
            <a:pPr lvl="1" eaLnBrk="1" hangingPunct="1">
              <a:defRPr/>
            </a:pPr>
            <a:r>
              <a:rPr lang="en-US" dirty="0" smtClean="0"/>
              <a:t>Sharing of data, including:</a:t>
            </a:r>
          </a:p>
          <a:p>
            <a:pPr lvl="1" eaLnBrk="1" hangingPunct="1">
              <a:defRPr/>
            </a:pPr>
            <a:r>
              <a:rPr lang="en-US" dirty="0" smtClean="0"/>
              <a:t>Photos, ring tones, calendar events, point of interests, YouTube downloads, and more…</a:t>
            </a:r>
          </a:p>
          <a:p>
            <a:pPr lvl="1" eaLnBrk="1" hangingPunct="1">
              <a:defRPr/>
            </a:pPr>
            <a:r>
              <a:rPr lang="en-US" dirty="0" smtClean="0"/>
              <a:t>Collaborative work during meetings</a:t>
            </a:r>
          </a:p>
          <a:p>
            <a:pPr lvl="1" eaLnBrk="1" hangingPunct="1">
              <a:defRPr/>
            </a:pPr>
            <a:r>
              <a:rPr lang="en-US" dirty="0" smtClean="0"/>
              <a:t>Gaming</a:t>
            </a:r>
          </a:p>
          <a:p>
            <a:pPr lvl="1" eaLnBrk="1" hangingPunct="1">
              <a:defRPr/>
            </a:pPr>
            <a:r>
              <a:rPr lang="en-US" dirty="0" smtClean="0"/>
              <a:t>Payment</a:t>
            </a:r>
          </a:p>
          <a:p>
            <a:pPr eaLnBrk="1" hangingPunct="1">
              <a:defRPr/>
            </a:pPr>
            <a:r>
              <a:rPr lang="en-US" dirty="0" smtClean="0"/>
              <a:t>PN-to-PN communication using:</a:t>
            </a:r>
          </a:p>
          <a:p>
            <a:pPr lvl="1" eaLnBrk="1" hangingPunct="1">
              <a:defRPr/>
            </a:pPr>
            <a:r>
              <a:rPr lang="en-US" dirty="0" smtClean="0"/>
              <a:t>(Mobile) infrastructure networks</a:t>
            </a:r>
          </a:p>
          <a:p>
            <a:pPr lvl="1" eaLnBrk="1" hangingPunct="1">
              <a:defRPr/>
            </a:pPr>
            <a:r>
              <a:rPr lang="en-US" dirty="0" smtClean="0"/>
              <a:t>Ad hoc wireless communication (e.g., PAN-technology)</a:t>
            </a:r>
          </a:p>
        </p:txBody>
      </p:sp>
      <p:sp>
        <p:nvSpPr>
          <p:cNvPr id="21509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CEA459-3D92-4581-A921-57E0B166647C}" type="slidenum">
              <a:rPr lang="en-US" sz="1400">
                <a:solidFill>
                  <a:schemeClr val="bg1"/>
                </a:solidFill>
              </a:rPr>
              <a:pPr algn="r"/>
              <a:t>7</a:t>
            </a:fld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/>
          <a:p>
            <a:pPr>
              <a:defRPr/>
            </a:pPr>
            <a:fld id="{913BCE31-9D82-414B-A93A-38AEB3CEAE77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to the Surroundings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services offered by local devices:</a:t>
            </a:r>
          </a:p>
          <a:p>
            <a:pPr lvl="1" eaLnBrk="1" hangingPunct="1"/>
            <a:r>
              <a:rPr lang="en-US" smtClean="0"/>
              <a:t>Projecting material on screens</a:t>
            </a:r>
          </a:p>
          <a:p>
            <a:pPr lvl="1" eaLnBrk="1" hangingPunct="1"/>
            <a:r>
              <a:rPr lang="en-US" smtClean="0"/>
              <a:t>Printing</a:t>
            </a:r>
          </a:p>
          <a:p>
            <a:pPr lvl="1" eaLnBrk="1" hangingPunct="1"/>
            <a:r>
              <a:rPr lang="en-US" smtClean="0"/>
              <a:t>Location-based services, etc.</a:t>
            </a:r>
          </a:p>
          <a:p>
            <a:pPr eaLnBrk="1" hangingPunct="1"/>
            <a:r>
              <a:rPr lang="en-US" smtClean="0"/>
              <a:t>Traditional applications:</a:t>
            </a:r>
          </a:p>
          <a:p>
            <a:pPr lvl="1" eaLnBrk="1" hangingPunct="1"/>
            <a:r>
              <a:rPr lang="en-US" smtClean="0"/>
              <a:t>E-mail</a:t>
            </a:r>
          </a:p>
          <a:p>
            <a:pPr lvl="1" eaLnBrk="1" hangingPunct="1"/>
            <a:r>
              <a:rPr lang="en-US" smtClean="0"/>
              <a:t>“Surf-the-web”</a:t>
            </a:r>
          </a:p>
          <a:p>
            <a:pPr lvl="1" eaLnBrk="1" hangingPunct="1"/>
            <a:r>
              <a:rPr lang="en-US" smtClean="0"/>
              <a:t>and all the other Internet stuff</a:t>
            </a:r>
          </a:p>
          <a:p>
            <a:pPr eaLnBrk="1" hangingPunct="1"/>
            <a:endParaRPr lang="nl-NL" smtClean="0"/>
          </a:p>
        </p:txBody>
      </p:sp>
      <p:sp>
        <p:nvSpPr>
          <p:cNvPr id="22533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3C8790B-B2D5-4D88-B37A-F4EC65473A5A}" type="slidenum">
              <a:rPr lang="en-US" sz="1400">
                <a:solidFill>
                  <a:schemeClr val="bg1"/>
                </a:solidFill>
              </a:rPr>
              <a:pPr algn="r"/>
              <a:t>8</a:t>
            </a:fld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/>
          <a:p>
            <a:pPr>
              <a:defRPr/>
            </a:pPr>
            <a:fld id="{B20804A8-4705-413B-B069-C1CC7443AAF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Personal Networks (PN) Applications</a:t>
            </a:r>
            <a:endParaRPr lang="nl-NL" dirty="0"/>
          </a:p>
        </p:txBody>
      </p:sp>
      <p:sp>
        <p:nvSpPr>
          <p:cNvPr id="2355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2C4F577-03E0-41B3-A637-B12847A1BCF5}" type="slidenum">
              <a:rPr lang="en-US" sz="1400">
                <a:solidFill>
                  <a:schemeClr val="bg1"/>
                </a:solidFill>
              </a:rPr>
              <a:pPr algn="r"/>
              <a:t>9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3557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en-US" smtClean="0"/>
              <a:t>Personal Networks Applications</a:t>
            </a:r>
          </a:p>
          <a:p>
            <a:pPr lvl="2" eaLnBrk="1" hangingPunct="1"/>
            <a:r>
              <a:rPr lang="en-US" smtClean="0"/>
              <a:t>PN-to-PN Applications</a:t>
            </a:r>
          </a:p>
          <a:p>
            <a:pPr lvl="2" eaLnBrk="1" hangingPunct="1"/>
            <a:r>
              <a:rPr lang="en-US" b="1" smtClean="0">
                <a:solidFill>
                  <a:srgbClr val="7030A0"/>
                </a:solidFill>
              </a:rPr>
              <a:t>PN Federation Applications</a:t>
            </a:r>
            <a:endParaRPr lang="nl-NL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624</Words>
  <Application>Microsoft Office PowerPoint</Application>
  <PresentationFormat>On-screen Show (4:3)</PresentationFormat>
  <Paragraphs>143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Clip</vt:lpstr>
      <vt:lpstr>Personal Networks Applications</vt:lpstr>
      <vt:lpstr>Slide 2</vt:lpstr>
      <vt:lpstr>PN-Enabled Applications</vt:lpstr>
      <vt:lpstr>Virtual Truck Home</vt:lpstr>
      <vt:lpstr>File Synchronization and Access</vt:lpstr>
      <vt:lpstr>Slide 6</vt:lpstr>
      <vt:lpstr>PN-to-PN Applications</vt:lpstr>
      <vt:lpstr>PN to the Surroundings</vt:lpstr>
      <vt:lpstr>Slide 9</vt:lpstr>
      <vt:lpstr>PN Federation Applications</vt:lpstr>
      <vt:lpstr>Sharing Photos, Printing Service</vt:lpstr>
      <vt:lpstr>E-Health</vt:lpstr>
      <vt:lpstr>PN Federation for Emergency Relief</vt:lpstr>
      <vt:lpstr>Ecma HomeCare Scenario</vt:lpstr>
      <vt:lpstr>What Applications Do You Want?</vt:lpstr>
      <vt:lpstr>PN Application Domains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27</cp:revision>
  <dcterms:created xsi:type="dcterms:W3CDTF">2011-06-08T14:58:11Z</dcterms:created>
  <dcterms:modified xsi:type="dcterms:W3CDTF">2011-06-22T20:43:41Z</dcterms:modified>
</cp:coreProperties>
</file>