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76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7" r:id="rId13"/>
    <p:sldId id="274" r:id="rId14"/>
    <p:sldId id="275" r:id="rId15"/>
    <p:sldId id="272" r:id="rId16"/>
    <p:sldId id="278" r:id="rId17"/>
    <p:sldId id="279" r:id="rId18"/>
    <p:sldId id="280" r:id="rId19"/>
    <p:sldId id="27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B8E44C-F4DD-4D73-B7BD-A567927B9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1E3F1-48B9-449C-9315-B31C74377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DC12E-CCE0-41B3-B47D-3F3A4578E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A58E9-C9B5-442B-BC37-AB6D21D14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B0438-CB5E-44BF-89D7-DED226B44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65B6E-183F-46ED-87C1-54E68D934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BF224-5610-4AF5-8577-831FC4B15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E13AC-CF3F-4042-B4B7-DC2F7A427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17E0B-2270-4C09-B360-1B055286C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CE108-D35F-4163-A908-397960D28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5B612-1363-49C0-8BDF-EC9CDD08B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F86BD-77F8-454F-A0AF-3976C3599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F8F100F4-35E2-4ADC-9299-62F40E0B4C0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Remote Networking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  <a:endParaRPr lang="en-US" dirty="0" smtClean="0"/>
          </a:p>
        </p:txBody>
      </p:sp>
      <p:sp>
        <p:nvSpPr>
          <p:cNvPr id="14340" name="Slide Number Placeholder 4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D6E7DC7-EEF2-49BB-9BB6-8AB0A86E3082}" type="slidenum">
              <a:rPr lang="en-US" sz="1400">
                <a:solidFill>
                  <a:schemeClr val="bg1"/>
                </a:solidFill>
              </a:rPr>
              <a:pPr algn="r"/>
              <a:t>1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20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940E683-64E0-43FE-9951-6979DF6EE5E2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Agent (1)</a:t>
            </a:r>
          </a:p>
        </p:txBody>
      </p:sp>
      <p:sp>
        <p:nvSpPr>
          <p:cNvPr id="23554" name="AutoShape 5"/>
          <p:cNvSpPr>
            <a:spLocks noChangeArrowheads="1"/>
          </p:cNvSpPr>
          <p:nvPr/>
        </p:nvSpPr>
        <p:spPr bwMode="auto">
          <a:xfrm>
            <a:off x="6256338" y="3151188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55" name="AutoShape 7"/>
          <p:cNvSpPr>
            <a:spLocks noChangeArrowheads="1"/>
          </p:cNvSpPr>
          <p:nvPr/>
        </p:nvSpPr>
        <p:spPr bwMode="auto">
          <a:xfrm>
            <a:off x="1228725" y="2881313"/>
            <a:ext cx="1265238" cy="427037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grpSp>
        <p:nvGrpSpPr>
          <p:cNvPr id="23556" name="Group 8"/>
          <p:cNvGrpSpPr>
            <a:grpSpLocks/>
          </p:cNvGrpSpPr>
          <p:nvPr/>
        </p:nvGrpSpPr>
        <p:grpSpPr bwMode="auto">
          <a:xfrm>
            <a:off x="2124075" y="1916113"/>
            <a:ext cx="5230813" cy="1731962"/>
            <a:chOff x="1318" y="1157"/>
            <a:chExt cx="3295" cy="1091"/>
          </a:xfrm>
        </p:grpSpPr>
        <p:sp>
          <p:nvSpPr>
            <p:cNvPr id="23719" name="Oval 9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0" name="Oval 10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1" name="Oval 11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2" name="Oval 12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3" name="Oval 13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4" name="Oval 14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5" name="Oval 15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6" name="Oval 16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7" name="Oval 17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28" name="Freeform 18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8 w 6108"/>
                <a:gd name="T1" fmla="*/ 2 h 976"/>
                <a:gd name="T2" fmla="*/ 16 w 6108"/>
                <a:gd name="T3" fmla="*/ 2 h 976"/>
                <a:gd name="T4" fmla="*/ 16 w 6108"/>
                <a:gd name="T5" fmla="*/ 2 h 976"/>
                <a:gd name="T6" fmla="*/ 16 w 6108"/>
                <a:gd name="T7" fmla="*/ 2 h 976"/>
                <a:gd name="T8" fmla="*/ 16 w 6108"/>
                <a:gd name="T9" fmla="*/ 2 h 976"/>
                <a:gd name="T10" fmla="*/ 16 w 6108"/>
                <a:gd name="T11" fmla="*/ 2 h 976"/>
                <a:gd name="T12" fmla="*/ 16 w 6108"/>
                <a:gd name="T13" fmla="*/ 2 h 976"/>
                <a:gd name="T14" fmla="*/ 15 w 6108"/>
                <a:gd name="T15" fmla="*/ 2 h 976"/>
                <a:gd name="T16" fmla="*/ 15 w 6108"/>
                <a:gd name="T17" fmla="*/ 1 h 976"/>
                <a:gd name="T18" fmla="*/ 15 w 6108"/>
                <a:gd name="T19" fmla="*/ 1 h 976"/>
                <a:gd name="T20" fmla="*/ 15 w 6108"/>
                <a:gd name="T21" fmla="*/ 1 h 976"/>
                <a:gd name="T22" fmla="*/ 15 w 6108"/>
                <a:gd name="T23" fmla="*/ 1 h 976"/>
                <a:gd name="T24" fmla="*/ 15 w 6108"/>
                <a:gd name="T25" fmla="*/ 1 h 976"/>
                <a:gd name="T26" fmla="*/ 14 w 6108"/>
                <a:gd name="T27" fmla="*/ 1 h 976"/>
                <a:gd name="T28" fmla="*/ 14 w 6108"/>
                <a:gd name="T29" fmla="*/ 1 h 976"/>
                <a:gd name="T30" fmla="*/ 14 w 6108"/>
                <a:gd name="T31" fmla="*/ 1 h 976"/>
                <a:gd name="T32" fmla="*/ 13 w 6108"/>
                <a:gd name="T33" fmla="*/ 1 h 976"/>
                <a:gd name="T34" fmla="*/ 13 w 6108"/>
                <a:gd name="T35" fmla="*/ 0 h 976"/>
                <a:gd name="T36" fmla="*/ 13 w 6108"/>
                <a:gd name="T37" fmla="*/ 0 h 976"/>
                <a:gd name="T38" fmla="*/ 12 w 6108"/>
                <a:gd name="T39" fmla="*/ 0 h 976"/>
                <a:gd name="T40" fmla="*/ 12 w 6108"/>
                <a:gd name="T41" fmla="*/ 0 h 976"/>
                <a:gd name="T42" fmla="*/ 12 w 6108"/>
                <a:gd name="T43" fmla="*/ 0 h 976"/>
                <a:gd name="T44" fmla="*/ 11 w 6108"/>
                <a:gd name="T45" fmla="*/ 0 h 976"/>
                <a:gd name="T46" fmla="*/ 11 w 6108"/>
                <a:gd name="T47" fmla="*/ 0 h 976"/>
                <a:gd name="T48" fmla="*/ 10 w 6108"/>
                <a:gd name="T49" fmla="*/ 0 h 976"/>
                <a:gd name="T50" fmla="*/ 10 w 6108"/>
                <a:gd name="T51" fmla="*/ 0 h 976"/>
                <a:gd name="T52" fmla="*/ 10 w 6108"/>
                <a:gd name="T53" fmla="*/ 0 h 976"/>
                <a:gd name="T54" fmla="*/ 9 w 6108"/>
                <a:gd name="T55" fmla="*/ 0 h 976"/>
                <a:gd name="T56" fmla="*/ 9 w 6108"/>
                <a:gd name="T57" fmla="*/ 0 h 976"/>
                <a:gd name="T58" fmla="*/ 8 w 6108"/>
                <a:gd name="T59" fmla="*/ 0 h 976"/>
                <a:gd name="T60" fmla="*/ 8 w 6108"/>
                <a:gd name="T61" fmla="*/ 0 h 976"/>
                <a:gd name="T62" fmla="*/ 8 w 6108"/>
                <a:gd name="T63" fmla="*/ 0 h 976"/>
                <a:gd name="T64" fmla="*/ 7 w 6108"/>
                <a:gd name="T65" fmla="*/ 0 h 976"/>
                <a:gd name="T66" fmla="*/ 7 w 6108"/>
                <a:gd name="T67" fmla="*/ 0 h 976"/>
                <a:gd name="T68" fmla="*/ 6 w 6108"/>
                <a:gd name="T69" fmla="*/ 0 h 976"/>
                <a:gd name="T70" fmla="*/ 6 w 6108"/>
                <a:gd name="T71" fmla="*/ 0 h 976"/>
                <a:gd name="T72" fmla="*/ 5 w 6108"/>
                <a:gd name="T73" fmla="*/ 0 h 976"/>
                <a:gd name="T74" fmla="*/ 5 w 6108"/>
                <a:gd name="T75" fmla="*/ 0 h 976"/>
                <a:gd name="T76" fmla="*/ 5 w 6108"/>
                <a:gd name="T77" fmla="*/ 0 h 976"/>
                <a:gd name="T78" fmla="*/ 5 w 6108"/>
                <a:gd name="T79" fmla="*/ 0 h 976"/>
                <a:gd name="T80" fmla="*/ 4 w 6108"/>
                <a:gd name="T81" fmla="*/ 0 h 976"/>
                <a:gd name="T82" fmla="*/ 4 w 6108"/>
                <a:gd name="T83" fmla="*/ 0 h 976"/>
                <a:gd name="T84" fmla="*/ 3 w 6108"/>
                <a:gd name="T85" fmla="*/ 0 h 976"/>
                <a:gd name="T86" fmla="*/ 3 w 6108"/>
                <a:gd name="T87" fmla="*/ 0 h 976"/>
                <a:gd name="T88" fmla="*/ 3 w 6108"/>
                <a:gd name="T89" fmla="*/ 1 h 976"/>
                <a:gd name="T90" fmla="*/ 2 w 6108"/>
                <a:gd name="T91" fmla="*/ 1 h 976"/>
                <a:gd name="T92" fmla="*/ 2 w 6108"/>
                <a:gd name="T93" fmla="*/ 1 h 976"/>
                <a:gd name="T94" fmla="*/ 2 w 6108"/>
                <a:gd name="T95" fmla="*/ 1 h 976"/>
                <a:gd name="T96" fmla="*/ 2 w 6108"/>
                <a:gd name="T97" fmla="*/ 1 h 976"/>
                <a:gd name="T98" fmla="*/ 1 w 6108"/>
                <a:gd name="T99" fmla="*/ 1 h 976"/>
                <a:gd name="T100" fmla="*/ 1 w 6108"/>
                <a:gd name="T101" fmla="*/ 1 h 976"/>
                <a:gd name="T102" fmla="*/ 1 w 6108"/>
                <a:gd name="T103" fmla="*/ 1 h 976"/>
                <a:gd name="T104" fmla="*/ 1 w 6108"/>
                <a:gd name="T105" fmla="*/ 1 h 976"/>
                <a:gd name="T106" fmla="*/ 1 w 6108"/>
                <a:gd name="T107" fmla="*/ 2 h 976"/>
                <a:gd name="T108" fmla="*/ 0 w 6108"/>
                <a:gd name="T109" fmla="*/ 2 h 976"/>
                <a:gd name="T110" fmla="*/ 0 w 6108"/>
                <a:gd name="T111" fmla="*/ 2 h 976"/>
                <a:gd name="T112" fmla="*/ 0 w 6108"/>
                <a:gd name="T113" fmla="*/ 2 h 976"/>
                <a:gd name="T114" fmla="*/ 0 w 6108"/>
                <a:gd name="T115" fmla="*/ 2 h 976"/>
                <a:gd name="T116" fmla="*/ 0 w 6108"/>
                <a:gd name="T117" fmla="*/ 2 h 976"/>
                <a:gd name="T118" fmla="*/ 0 w 6108"/>
                <a:gd name="T119" fmla="*/ 2 h 976"/>
                <a:gd name="T120" fmla="*/ 8 w 6108"/>
                <a:gd name="T121" fmla="*/ 2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9" name="Freeform 19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5 w 5875"/>
                <a:gd name="T1" fmla="*/ 2 h 713"/>
                <a:gd name="T2" fmla="*/ 15 w 5875"/>
                <a:gd name="T3" fmla="*/ 2 h 713"/>
                <a:gd name="T4" fmla="*/ 15 w 5875"/>
                <a:gd name="T5" fmla="*/ 2 h 713"/>
                <a:gd name="T6" fmla="*/ 15 w 5875"/>
                <a:gd name="T7" fmla="*/ 1 h 713"/>
                <a:gd name="T8" fmla="*/ 15 w 5875"/>
                <a:gd name="T9" fmla="*/ 1 h 713"/>
                <a:gd name="T10" fmla="*/ 15 w 5875"/>
                <a:gd name="T11" fmla="*/ 1 h 713"/>
                <a:gd name="T12" fmla="*/ 14 w 5875"/>
                <a:gd name="T13" fmla="*/ 1 h 713"/>
                <a:gd name="T14" fmla="*/ 14 w 5875"/>
                <a:gd name="T15" fmla="*/ 1 h 713"/>
                <a:gd name="T16" fmla="*/ 14 w 5875"/>
                <a:gd name="T17" fmla="*/ 1 h 713"/>
                <a:gd name="T18" fmla="*/ 14 w 5875"/>
                <a:gd name="T19" fmla="*/ 1 h 713"/>
                <a:gd name="T20" fmla="*/ 13 w 5875"/>
                <a:gd name="T21" fmla="*/ 1 h 713"/>
                <a:gd name="T22" fmla="*/ 13 w 5875"/>
                <a:gd name="T23" fmla="*/ 0 h 713"/>
                <a:gd name="T24" fmla="*/ 13 w 5875"/>
                <a:gd name="T25" fmla="*/ 0 h 713"/>
                <a:gd name="T26" fmla="*/ 12 w 5875"/>
                <a:gd name="T27" fmla="*/ 0 h 713"/>
                <a:gd name="T28" fmla="*/ 12 w 5875"/>
                <a:gd name="T29" fmla="*/ 0 h 713"/>
                <a:gd name="T30" fmla="*/ 12 w 5875"/>
                <a:gd name="T31" fmla="*/ 0 h 713"/>
                <a:gd name="T32" fmla="*/ 11 w 5875"/>
                <a:gd name="T33" fmla="*/ 0 h 713"/>
                <a:gd name="T34" fmla="*/ 11 w 5875"/>
                <a:gd name="T35" fmla="*/ 0 h 713"/>
                <a:gd name="T36" fmla="*/ 10 w 5875"/>
                <a:gd name="T37" fmla="*/ 0 h 713"/>
                <a:gd name="T38" fmla="*/ 10 w 5875"/>
                <a:gd name="T39" fmla="*/ 0 h 713"/>
                <a:gd name="T40" fmla="*/ 10 w 5875"/>
                <a:gd name="T41" fmla="*/ 0 h 713"/>
                <a:gd name="T42" fmla="*/ 9 w 5875"/>
                <a:gd name="T43" fmla="*/ 0 h 713"/>
                <a:gd name="T44" fmla="*/ 9 w 5875"/>
                <a:gd name="T45" fmla="*/ 0 h 713"/>
                <a:gd name="T46" fmla="*/ 8 w 5875"/>
                <a:gd name="T47" fmla="*/ 0 h 713"/>
                <a:gd name="T48" fmla="*/ 8 w 5875"/>
                <a:gd name="T49" fmla="*/ 0 h 713"/>
                <a:gd name="T50" fmla="*/ 8 w 5875"/>
                <a:gd name="T51" fmla="*/ 0 h 713"/>
                <a:gd name="T52" fmla="*/ 7 w 5875"/>
                <a:gd name="T53" fmla="*/ 0 h 713"/>
                <a:gd name="T54" fmla="*/ 7 w 5875"/>
                <a:gd name="T55" fmla="*/ 0 h 713"/>
                <a:gd name="T56" fmla="*/ 6 w 5875"/>
                <a:gd name="T57" fmla="*/ 0 h 713"/>
                <a:gd name="T58" fmla="*/ 6 w 5875"/>
                <a:gd name="T59" fmla="*/ 0 h 713"/>
                <a:gd name="T60" fmla="*/ 6 w 5875"/>
                <a:gd name="T61" fmla="*/ 0 h 713"/>
                <a:gd name="T62" fmla="*/ 5 w 5875"/>
                <a:gd name="T63" fmla="*/ 0 h 713"/>
                <a:gd name="T64" fmla="*/ 5 w 5875"/>
                <a:gd name="T65" fmla="*/ 0 h 713"/>
                <a:gd name="T66" fmla="*/ 4 w 5875"/>
                <a:gd name="T67" fmla="*/ 0 h 713"/>
                <a:gd name="T68" fmla="*/ 4 w 5875"/>
                <a:gd name="T69" fmla="*/ 0 h 713"/>
                <a:gd name="T70" fmla="*/ 4 w 5875"/>
                <a:gd name="T71" fmla="*/ 0 h 713"/>
                <a:gd name="T72" fmla="*/ 3 w 5875"/>
                <a:gd name="T73" fmla="*/ 0 h 713"/>
                <a:gd name="T74" fmla="*/ 3 w 5875"/>
                <a:gd name="T75" fmla="*/ 0 h 713"/>
                <a:gd name="T76" fmla="*/ 3 w 5875"/>
                <a:gd name="T77" fmla="*/ 0 h 713"/>
                <a:gd name="T78" fmla="*/ 2 w 5875"/>
                <a:gd name="T79" fmla="*/ 1 h 713"/>
                <a:gd name="T80" fmla="*/ 2 w 5875"/>
                <a:gd name="T81" fmla="*/ 1 h 713"/>
                <a:gd name="T82" fmla="*/ 2 w 5875"/>
                <a:gd name="T83" fmla="*/ 1 h 713"/>
                <a:gd name="T84" fmla="*/ 2 w 5875"/>
                <a:gd name="T85" fmla="*/ 1 h 713"/>
                <a:gd name="T86" fmla="*/ 1 w 5875"/>
                <a:gd name="T87" fmla="*/ 1 h 713"/>
                <a:gd name="T88" fmla="*/ 1 w 5875"/>
                <a:gd name="T89" fmla="*/ 1 h 713"/>
                <a:gd name="T90" fmla="*/ 1 w 5875"/>
                <a:gd name="T91" fmla="*/ 1 h 713"/>
                <a:gd name="T92" fmla="*/ 1 w 5875"/>
                <a:gd name="T93" fmla="*/ 1 h 713"/>
                <a:gd name="T94" fmla="*/ 0 w 5875"/>
                <a:gd name="T95" fmla="*/ 2 h 713"/>
                <a:gd name="T96" fmla="*/ 0 w 5875"/>
                <a:gd name="T97" fmla="*/ 2 h 713"/>
                <a:gd name="T98" fmla="*/ 0 w 5875"/>
                <a:gd name="T99" fmla="*/ 2 h 713"/>
                <a:gd name="T100" fmla="*/ 0 w 5875"/>
                <a:gd name="T101" fmla="*/ 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0" name="Freeform 20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6 w 4305"/>
                <a:gd name="T1" fmla="*/ 2 h 1075"/>
                <a:gd name="T2" fmla="*/ 11 w 4305"/>
                <a:gd name="T3" fmla="*/ 1 h 1075"/>
                <a:gd name="T4" fmla="*/ 11 w 4305"/>
                <a:gd name="T5" fmla="*/ 1 h 1075"/>
                <a:gd name="T6" fmla="*/ 11 w 4305"/>
                <a:gd name="T7" fmla="*/ 1 h 1075"/>
                <a:gd name="T8" fmla="*/ 11 w 4305"/>
                <a:gd name="T9" fmla="*/ 1 h 1075"/>
                <a:gd name="T10" fmla="*/ 11 w 4305"/>
                <a:gd name="T11" fmla="*/ 1 h 1075"/>
                <a:gd name="T12" fmla="*/ 10 w 4305"/>
                <a:gd name="T13" fmla="*/ 1 h 1075"/>
                <a:gd name="T14" fmla="*/ 10 w 4305"/>
                <a:gd name="T15" fmla="*/ 1 h 1075"/>
                <a:gd name="T16" fmla="*/ 10 w 4305"/>
                <a:gd name="T17" fmla="*/ 0 h 1075"/>
                <a:gd name="T18" fmla="*/ 10 w 4305"/>
                <a:gd name="T19" fmla="*/ 0 h 1075"/>
                <a:gd name="T20" fmla="*/ 9 w 4305"/>
                <a:gd name="T21" fmla="*/ 0 h 1075"/>
                <a:gd name="T22" fmla="*/ 9 w 4305"/>
                <a:gd name="T23" fmla="*/ 0 h 1075"/>
                <a:gd name="T24" fmla="*/ 9 w 4305"/>
                <a:gd name="T25" fmla="*/ 0 h 1075"/>
                <a:gd name="T26" fmla="*/ 9 w 4305"/>
                <a:gd name="T27" fmla="*/ 0 h 1075"/>
                <a:gd name="T28" fmla="*/ 8 w 4305"/>
                <a:gd name="T29" fmla="*/ 0 h 1075"/>
                <a:gd name="T30" fmla="*/ 8 w 4305"/>
                <a:gd name="T31" fmla="*/ 0 h 1075"/>
                <a:gd name="T32" fmla="*/ 8 w 4305"/>
                <a:gd name="T33" fmla="*/ 0 h 1075"/>
                <a:gd name="T34" fmla="*/ 7 w 4305"/>
                <a:gd name="T35" fmla="*/ 0 h 1075"/>
                <a:gd name="T36" fmla="*/ 7 w 4305"/>
                <a:gd name="T37" fmla="*/ 0 h 1075"/>
                <a:gd name="T38" fmla="*/ 7 w 4305"/>
                <a:gd name="T39" fmla="*/ 0 h 1075"/>
                <a:gd name="T40" fmla="*/ 6 w 4305"/>
                <a:gd name="T41" fmla="*/ 0 h 1075"/>
                <a:gd name="T42" fmla="*/ 6 w 4305"/>
                <a:gd name="T43" fmla="*/ 0 h 1075"/>
                <a:gd name="T44" fmla="*/ 6 w 4305"/>
                <a:gd name="T45" fmla="*/ 0 h 1075"/>
                <a:gd name="T46" fmla="*/ 5 w 4305"/>
                <a:gd name="T47" fmla="*/ 0 h 1075"/>
                <a:gd name="T48" fmla="*/ 5 w 4305"/>
                <a:gd name="T49" fmla="*/ 0 h 1075"/>
                <a:gd name="T50" fmla="*/ 5 w 4305"/>
                <a:gd name="T51" fmla="*/ 0 h 1075"/>
                <a:gd name="T52" fmla="*/ 5 w 4305"/>
                <a:gd name="T53" fmla="*/ 0 h 1075"/>
                <a:gd name="T54" fmla="*/ 4 w 4305"/>
                <a:gd name="T55" fmla="*/ 0 h 1075"/>
                <a:gd name="T56" fmla="*/ 4 w 4305"/>
                <a:gd name="T57" fmla="*/ 0 h 1075"/>
                <a:gd name="T58" fmla="*/ 4 w 4305"/>
                <a:gd name="T59" fmla="*/ 0 h 1075"/>
                <a:gd name="T60" fmla="*/ 3 w 4305"/>
                <a:gd name="T61" fmla="*/ 0 h 1075"/>
                <a:gd name="T62" fmla="*/ 3 w 4305"/>
                <a:gd name="T63" fmla="*/ 0 h 1075"/>
                <a:gd name="T64" fmla="*/ 3 w 4305"/>
                <a:gd name="T65" fmla="*/ 0 h 1075"/>
                <a:gd name="T66" fmla="*/ 3 w 4305"/>
                <a:gd name="T67" fmla="*/ 0 h 1075"/>
                <a:gd name="T68" fmla="*/ 2 w 4305"/>
                <a:gd name="T69" fmla="*/ 0 h 1075"/>
                <a:gd name="T70" fmla="*/ 2 w 4305"/>
                <a:gd name="T71" fmla="*/ 1 h 1075"/>
                <a:gd name="T72" fmla="*/ 2 w 4305"/>
                <a:gd name="T73" fmla="*/ 1 h 1075"/>
                <a:gd name="T74" fmla="*/ 2 w 4305"/>
                <a:gd name="T75" fmla="*/ 1 h 1075"/>
                <a:gd name="T76" fmla="*/ 2 w 4305"/>
                <a:gd name="T77" fmla="*/ 1 h 1075"/>
                <a:gd name="T78" fmla="*/ 1 w 4305"/>
                <a:gd name="T79" fmla="*/ 1 h 1075"/>
                <a:gd name="T80" fmla="*/ 1 w 4305"/>
                <a:gd name="T81" fmla="*/ 1 h 1075"/>
                <a:gd name="T82" fmla="*/ 1 w 4305"/>
                <a:gd name="T83" fmla="*/ 1 h 1075"/>
                <a:gd name="T84" fmla="*/ 1 w 4305"/>
                <a:gd name="T85" fmla="*/ 1 h 1075"/>
                <a:gd name="T86" fmla="*/ 1 w 4305"/>
                <a:gd name="T87" fmla="*/ 1 h 1075"/>
                <a:gd name="T88" fmla="*/ 0 w 4305"/>
                <a:gd name="T89" fmla="*/ 2 h 1075"/>
                <a:gd name="T90" fmla="*/ 0 w 4305"/>
                <a:gd name="T91" fmla="*/ 2 h 1075"/>
                <a:gd name="T92" fmla="*/ 0 w 4305"/>
                <a:gd name="T93" fmla="*/ 2 h 1075"/>
                <a:gd name="T94" fmla="*/ 0 w 4305"/>
                <a:gd name="T95" fmla="*/ 2 h 1075"/>
                <a:gd name="T96" fmla="*/ 0 w 4305"/>
                <a:gd name="T97" fmla="*/ 2 h 1075"/>
                <a:gd name="T98" fmla="*/ 0 w 4305"/>
                <a:gd name="T99" fmla="*/ 2 h 1075"/>
                <a:gd name="T100" fmla="*/ 0 w 4305"/>
                <a:gd name="T101" fmla="*/ 2 h 1075"/>
                <a:gd name="T102" fmla="*/ 0 w 4305"/>
                <a:gd name="T103" fmla="*/ 2 h 1075"/>
                <a:gd name="T104" fmla="*/ 0 w 4305"/>
                <a:gd name="T105" fmla="*/ 2 h 1075"/>
                <a:gd name="T106" fmla="*/ 0 w 4305"/>
                <a:gd name="T107" fmla="*/ 3 h 1075"/>
                <a:gd name="T108" fmla="*/ 0 w 4305"/>
                <a:gd name="T109" fmla="*/ 3 h 1075"/>
                <a:gd name="T110" fmla="*/ 6 w 4305"/>
                <a:gd name="T111" fmla="*/ 2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1" name="Freeform 21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9 w 3470"/>
                <a:gd name="T1" fmla="*/ 0 h 1245"/>
                <a:gd name="T2" fmla="*/ 9 w 3470"/>
                <a:gd name="T3" fmla="*/ 0 h 1245"/>
                <a:gd name="T4" fmla="*/ 9 w 3470"/>
                <a:gd name="T5" fmla="*/ 0 h 1245"/>
                <a:gd name="T6" fmla="*/ 8 w 3470"/>
                <a:gd name="T7" fmla="*/ 0 h 1245"/>
                <a:gd name="T8" fmla="*/ 8 w 3470"/>
                <a:gd name="T9" fmla="*/ 0 h 1245"/>
                <a:gd name="T10" fmla="*/ 8 w 3470"/>
                <a:gd name="T11" fmla="*/ 0 h 1245"/>
                <a:gd name="T12" fmla="*/ 7 w 3470"/>
                <a:gd name="T13" fmla="*/ 0 h 1245"/>
                <a:gd name="T14" fmla="*/ 7 w 3470"/>
                <a:gd name="T15" fmla="*/ 0 h 1245"/>
                <a:gd name="T16" fmla="*/ 7 w 3470"/>
                <a:gd name="T17" fmla="*/ 0 h 1245"/>
                <a:gd name="T18" fmla="*/ 7 w 3470"/>
                <a:gd name="T19" fmla="*/ 0 h 1245"/>
                <a:gd name="T20" fmla="*/ 6 w 3470"/>
                <a:gd name="T21" fmla="*/ 0 h 1245"/>
                <a:gd name="T22" fmla="*/ 6 w 3470"/>
                <a:gd name="T23" fmla="*/ 0 h 1245"/>
                <a:gd name="T24" fmla="*/ 5 w 3470"/>
                <a:gd name="T25" fmla="*/ 0 h 1245"/>
                <a:gd name="T26" fmla="*/ 5 w 3470"/>
                <a:gd name="T27" fmla="*/ 0 h 1245"/>
                <a:gd name="T28" fmla="*/ 5 w 3470"/>
                <a:gd name="T29" fmla="*/ 0 h 1245"/>
                <a:gd name="T30" fmla="*/ 5 w 3470"/>
                <a:gd name="T31" fmla="*/ 0 h 1245"/>
                <a:gd name="T32" fmla="*/ 4 w 3470"/>
                <a:gd name="T33" fmla="*/ 0 h 1245"/>
                <a:gd name="T34" fmla="*/ 4 w 3470"/>
                <a:gd name="T35" fmla="*/ 0 h 1245"/>
                <a:gd name="T36" fmla="*/ 4 w 3470"/>
                <a:gd name="T37" fmla="*/ 0 h 1245"/>
                <a:gd name="T38" fmla="*/ 3 w 3470"/>
                <a:gd name="T39" fmla="*/ 0 h 1245"/>
                <a:gd name="T40" fmla="*/ 3 w 3470"/>
                <a:gd name="T41" fmla="*/ 0 h 1245"/>
                <a:gd name="T42" fmla="*/ 3 w 3470"/>
                <a:gd name="T43" fmla="*/ 0 h 1245"/>
                <a:gd name="T44" fmla="*/ 3 w 3470"/>
                <a:gd name="T45" fmla="*/ 0 h 1245"/>
                <a:gd name="T46" fmla="*/ 2 w 3470"/>
                <a:gd name="T47" fmla="*/ 0 h 1245"/>
                <a:gd name="T48" fmla="*/ 2 w 3470"/>
                <a:gd name="T49" fmla="*/ 1 h 1245"/>
                <a:gd name="T50" fmla="*/ 2 w 3470"/>
                <a:gd name="T51" fmla="*/ 1 h 1245"/>
                <a:gd name="T52" fmla="*/ 2 w 3470"/>
                <a:gd name="T53" fmla="*/ 1 h 1245"/>
                <a:gd name="T54" fmla="*/ 2 w 3470"/>
                <a:gd name="T55" fmla="*/ 1 h 1245"/>
                <a:gd name="T56" fmla="*/ 1 w 3470"/>
                <a:gd name="T57" fmla="*/ 1 h 1245"/>
                <a:gd name="T58" fmla="*/ 1 w 3470"/>
                <a:gd name="T59" fmla="*/ 1 h 1245"/>
                <a:gd name="T60" fmla="*/ 1 w 3470"/>
                <a:gd name="T61" fmla="*/ 1 h 1245"/>
                <a:gd name="T62" fmla="*/ 1 w 3470"/>
                <a:gd name="T63" fmla="*/ 1 h 1245"/>
                <a:gd name="T64" fmla="*/ 1 w 3470"/>
                <a:gd name="T65" fmla="*/ 2 h 1245"/>
                <a:gd name="T66" fmla="*/ 0 w 3470"/>
                <a:gd name="T67" fmla="*/ 2 h 1245"/>
                <a:gd name="T68" fmla="*/ 0 w 3470"/>
                <a:gd name="T69" fmla="*/ 2 h 1245"/>
                <a:gd name="T70" fmla="*/ 0 w 3470"/>
                <a:gd name="T71" fmla="*/ 2 h 1245"/>
                <a:gd name="T72" fmla="*/ 0 w 3470"/>
                <a:gd name="T73" fmla="*/ 2 h 1245"/>
                <a:gd name="T74" fmla="*/ 0 w 3470"/>
                <a:gd name="T75" fmla="*/ 2 h 1245"/>
                <a:gd name="T76" fmla="*/ 0 w 3470"/>
                <a:gd name="T77" fmla="*/ 2 h 1245"/>
                <a:gd name="T78" fmla="*/ 0 w 3470"/>
                <a:gd name="T79" fmla="*/ 2 h 1245"/>
                <a:gd name="T80" fmla="*/ 0 w 3470"/>
                <a:gd name="T81" fmla="*/ 2 h 1245"/>
                <a:gd name="T82" fmla="*/ 0 w 3470"/>
                <a:gd name="T83" fmla="*/ 3 h 1245"/>
                <a:gd name="T84" fmla="*/ 0 w 3470"/>
                <a:gd name="T85" fmla="*/ 3 h 1245"/>
                <a:gd name="T86" fmla="*/ 0 w 3470"/>
                <a:gd name="T87" fmla="*/ 3 h 1245"/>
                <a:gd name="T88" fmla="*/ 0 w 3470"/>
                <a:gd name="T89" fmla="*/ 3 h 1245"/>
                <a:gd name="T90" fmla="*/ 0 w 3470"/>
                <a:gd name="T91" fmla="*/ 3 h 1245"/>
                <a:gd name="T92" fmla="*/ 0 w 3470"/>
                <a:gd name="T93" fmla="*/ 3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2" name="Freeform 22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6 w 4452"/>
                <a:gd name="T1" fmla="*/ 0 h 892"/>
                <a:gd name="T2" fmla="*/ 0 w 4452"/>
                <a:gd name="T3" fmla="*/ 0 h 892"/>
                <a:gd name="T4" fmla="*/ 0 w 4452"/>
                <a:gd name="T5" fmla="*/ 0 h 892"/>
                <a:gd name="T6" fmla="*/ 0 w 4452"/>
                <a:gd name="T7" fmla="*/ 0 h 892"/>
                <a:gd name="T8" fmla="*/ 0 w 4452"/>
                <a:gd name="T9" fmla="*/ 0 h 892"/>
                <a:gd name="T10" fmla="*/ 0 w 4452"/>
                <a:gd name="T11" fmla="*/ 0 h 892"/>
                <a:gd name="T12" fmla="*/ 0 w 4452"/>
                <a:gd name="T13" fmla="*/ 0 h 892"/>
                <a:gd name="T14" fmla="*/ 0 w 4452"/>
                <a:gd name="T15" fmla="*/ 1 h 892"/>
                <a:gd name="T16" fmla="*/ 0 w 4452"/>
                <a:gd name="T17" fmla="*/ 1 h 892"/>
                <a:gd name="T18" fmla="*/ 0 w 4452"/>
                <a:gd name="T19" fmla="*/ 1 h 892"/>
                <a:gd name="T20" fmla="*/ 1 w 4452"/>
                <a:gd name="T21" fmla="*/ 1 h 892"/>
                <a:gd name="T22" fmla="*/ 1 w 4452"/>
                <a:gd name="T23" fmla="*/ 1 h 892"/>
                <a:gd name="T24" fmla="*/ 1 w 4452"/>
                <a:gd name="T25" fmla="*/ 1 h 892"/>
                <a:gd name="T26" fmla="*/ 1 w 4452"/>
                <a:gd name="T27" fmla="*/ 1 h 892"/>
                <a:gd name="T28" fmla="*/ 1 w 4452"/>
                <a:gd name="T29" fmla="*/ 1 h 892"/>
                <a:gd name="T30" fmla="*/ 2 w 4452"/>
                <a:gd name="T31" fmla="*/ 2 h 892"/>
                <a:gd name="T32" fmla="*/ 2 w 4452"/>
                <a:gd name="T33" fmla="*/ 2 h 892"/>
                <a:gd name="T34" fmla="*/ 2 w 4452"/>
                <a:gd name="T35" fmla="*/ 2 h 892"/>
                <a:gd name="T36" fmla="*/ 2 w 4452"/>
                <a:gd name="T37" fmla="*/ 2 h 892"/>
                <a:gd name="T38" fmla="*/ 2 w 4452"/>
                <a:gd name="T39" fmla="*/ 2 h 892"/>
                <a:gd name="T40" fmla="*/ 3 w 4452"/>
                <a:gd name="T41" fmla="*/ 2 h 892"/>
                <a:gd name="T42" fmla="*/ 3 w 4452"/>
                <a:gd name="T43" fmla="*/ 2 h 892"/>
                <a:gd name="T44" fmla="*/ 3 w 4452"/>
                <a:gd name="T45" fmla="*/ 2 h 892"/>
                <a:gd name="T46" fmla="*/ 3 w 4452"/>
                <a:gd name="T47" fmla="*/ 2 h 892"/>
                <a:gd name="T48" fmla="*/ 4 w 4452"/>
                <a:gd name="T49" fmla="*/ 2 h 892"/>
                <a:gd name="T50" fmla="*/ 4 w 4452"/>
                <a:gd name="T51" fmla="*/ 2 h 892"/>
                <a:gd name="T52" fmla="*/ 4 w 4452"/>
                <a:gd name="T53" fmla="*/ 2 h 892"/>
                <a:gd name="T54" fmla="*/ 5 w 4452"/>
                <a:gd name="T55" fmla="*/ 2 h 892"/>
                <a:gd name="T56" fmla="*/ 5 w 4452"/>
                <a:gd name="T57" fmla="*/ 2 h 892"/>
                <a:gd name="T58" fmla="*/ 5 w 4452"/>
                <a:gd name="T59" fmla="*/ 2 h 892"/>
                <a:gd name="T60" fmla="*/ 6 w 4452"/>
                <a:gd name="T61" fmla="*/ 2 h 892"/>
                <a:gd name="T62" fmla="*/ 6 w 4452"/>
                <a:gd name="T63" fmla="*/ 2 h 892"/>
                <a:gd name="T64" fmla="*/ 6 w 4452"/>
                <a:gd name="T65" fmla="*/ 2 h 892"/>
                <a:gd name="T66" fmla="*/ 7 w 4452"/>
                <a:gd name="T67" fmla="*/ 2 h 892"/>
                <a:gd name="T68" fmla="*/ 7 w 4452"/>
                <a:gd name="T69" fmla="*/ 2 h 892"/>
                <a:gd name="T70" fmla="*/ 7 w 4452"/>
                <a:gd name="T71" fmla="*/ 2 h 892"/>
                <a:gd name="T72" fmla="*/ 7 w 4452"/>
                <a:gd name="T73" fmla="*/ 2 h 892"/>
                <a:gd name="T74" fmla="*/ 8 w 4452"/>
                <a:gd name="T75" fmla="*/ 2 h 892"/>
                <a:gd name="T76" fmla="*/ 8 w 4452"/>
                <a:gd name="T77" fmla="*/ 2 h 892"/>
                <a:gd name="T78" fmla="*/ 9 w 4452"/>
                <a:gd name="T79" fmla="*/ 2 h 892"/>
                <a:gd name="T80" fmla="*/ 9 w 4452"/>
                <a:gd name="T81" fmla="*/ 2 h 892"/>
                <a:gd name="T82" fmla="*/ 9 w 4452"/>
                <a:gd name="T83" fmla="*/ 2 h 892"/>
                <a:gd name="T84" fmla="*/ 10 w 4452"/>
                <a:gd name="T85" fmla="*/ 2 h 892"/>
                <a:gd name="T86" fmla="*/ 10 w 4452"/>
                <a:gd name="T87" fmla="*/ 2 h 892"/>
                <a:gd name="T88" fmla="*/ 10 w 4452"/>
                <a:gd name="T89" fmla="*/ 2 h 892"/>
                <a:gd name="T90" fmla="*/ 10 w 4452"/>
                <a:gd name="T91" fmla="*/ 2 h 892"/>
                <a:gd name="T92" fmla="*/ 10 w 4452"/>
                <a:gd name="T93" fmla="*/ 2 h 892"/>
                <a:gd name="T94" fmla="*/ 11 w 4452"/>
                <a:gd name="T95" fmla="*/ 2 h 892"/>
                <a:gd name="T96" fmla="*/ 11 w 4452"/>
                <a:gd name="T97" fmla="*/ 2 h 892"/>
                <a:gd name="T98" fmla="*/ 11 w 4452"/>
                <a:gd name="T99" fmla="*/ 2 h 892"/>
                <a:gd name="T100" fmla="*/ 11 w 4452"/>
                <a:gd name="T101" fmla="*/ 2 h 892"/>
                <a:gd name="T102" fmla="*/ 12 w 4452"/>
                <a:gd name="T103" fmla="*/ 1 h 892"/>
                <a:gd name="T104" fmla="*/ 12 w 4452"/>
                <a:gd name="T105" fmla="*/ 1 h 892"/>
                <a:gd name="T106" fmla="*/ 6 w 4452"/>
                <a:gd name="T107" fmla="*/ 0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3" name="Freeform 23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0 h 945"/>
                <a:gd name="T4" fmla="*/ 0 w 3626"/>
                <a:gd name="T5" fmla="*/ 0 h 945"/>
                <a:gd name="T6" fmla="*/ 0 w 3626"/>
                <a:gd name="T7" fmla="*/ 0 h 945"/>
                <a:gd name="T8" fmla="*/ 0 w 3626"/>
                <a:gd name="T9" fmla="*/ 0 h 945"/>
                <a:gd name="T10" fmla="*/ 0 w 3626"/>
                <a:gd name="T11" fmla="*/ 1 h 945"/>
                <a:gd name="T12" fmla="*/ 0 w 3626"/>
                <a:gd name="T13" fmla="*/ 1 h 945"/>
                <a:gd name="T14" fmla="*/ 0 w 3626"/>
                <a:gd name="T15" fmla="*/ 1 h 945"/>
                <a:gd name="T16" fmla="*/ 0 w 3626"/>
                <a:gd name="T17" fmla="*/ 1 h 945"/>
                <a:gd name="T18" fmla="*/ 0 w 3626"/>
                <a:gd name="T19" fmla="*/ 1 h 945"/>
                <a:gd name="T20" fmla="*/ 1 w 3626"/>
                <a:gd name="T21" fmla="*/ 1 h 945"/>
                <a:gd name="T22" fmla="*/ 1 w 3626"/>
                <a:gd name="T23" fmla="*/ 1 h 945"/>
                <a:gd name="T24" fmla="*/ 1 w 3626"/>
                <a:gd name="T25" fmla="*/ 1 h 945"/>
                <a:gd name="T26" fmla="*/ 1 w 3626"/>
                <a:gd name="T27" fmla="*/ 2 h 945"/>
                <a:gd name="T28" fmla="*/ 1 w 3626"/>
                <a:gd name="T29" fmla="*/ 2 h 945"/>
                <a:gd name="T30" fmla="*/ 2 w 3626"/>
                <a:gd name="T31" fmla="*/ 2 h 945"/>
                <a:gd name="T32" fmla="*/ 2 w 3626"/>
                <a:gd name="T33" fmla="*/ 2 h 945"/>
                <a:gd name="T34" fmla="*/ 2 w 3626"/>
                <a:gd name="T35" fmla="*/ 2 h 945"/>
                <a:gd name="T36" fmla="*/ 2 w 3626"/>
                <a:gd name="T37" fmla="*/ 2 h 945"/>
                <a:gd name="T38" fmla="*/ 2 w 3626"/>
                <a:gd name="T39" fmla="*/ 2 h 945"/>
                <a:gd name="T40" fmla="*/ 3 w 3626"/>
                <a:gd name="T41" fmla="*/ 2 h 945"/>
                <a:gd name="T42" fmla="*/ 3 w 3626"/>
                <a:gd name="T43" fmla="*/ 2 h 945"/>
                <a:gd name="T44" fmla="*/ 3 w 3626"/>
                <a:gd name="T45" fmla="*/ 2 h 945"/>
                <a:gd name="T46" fmla="*/ 4 w 3626"/>
                <a:gd name="T47" fmla="*/ 2 h 945"/>
                <a:gd name="T48" fmla="*/ 4 w 3626"/>
                <a:gd name="T49" fmla="*/ 2 h 945"/>
                <a:gd name="T50" fmla="*/ 4 w 3626"/>
                <a:gd name="T51" fmla="*/ 2 h 945"/>
                <a:gd name="T52" fmla="*/ 5 w 3626"/>
                <a:gd name="T53" fmla="*/ 2 h 945"/>
                <a:gd name="T54" fmla="*/ 5 w 3626"/>
                <a:gd name="T55" fmla="*/ 2 h 945"/>
                <a:gd name="T56" fmla="*/ 5 w 3626"/>
                <a:gd name="T57" fmla="*/ 2 h 945"/>
                <a:gd name="T58" fmla="*/ 5 w 3626"/>
                <a:gd name="T59" fmla="*/ 2 h 945"/>
                <a:gd name="T60" fmla="*/ 6 w 3626"/>
                <a:gd name="T61" fmla="*/ 2 h 945"/>
                <a:gd name="T62" fmla="*/ 6 w 3626"/>
                <a:gd name="T63" fmla="*/ 2 h 945"/>
                <a:gd name="T64" fmla="*/ 6 w 3626"/>
                <a:gd name="T65" fmla="*/ 2 h 945"/>
                <a:gd name="T66" fmla="*/ 7 w 3626"/>
                <a:gd name="T67" fmla="*/ 2 h 945"/>
                <a:gd name="T68" fmla="*/ 7 w 3626"/>
                <a:gd name="T69" fmla="*/ 2 h 945"/>
                <a:gd name="T70" fmla="*/ 7 w 3626"/>
                <a:gd name="T71" fmla="*/ 2 h 945"/>
                <a:gd name="T72" fmla="*/ 8 w 3626"/>
                <a:gd name="T73" fmla="*/ 2 h 945"/>
                <a:gd name="T74" fmla="*/ 8 w 3626"/>
                <a:gd name="T75" fmla="*/ 2 h 945"/>
                <a:gd name="T76" fmla="*/ 8 w 3626"/>
                <a:gd name="T77" fmla="*/ 2 h 945"/>
                <a:gd name="T78" fmla="*/ 9 w 3626"/>
                <a:gd name="T79" fmla="*/ 2 h 945"/>
                <a:gd name="T80" fmla="*/ 9 w 3626"/>
                <a:gd name="T81" fmla="*/ 2 h 945"/>
                <a:gd name="T82" fmla="*/ 9 w 3626"/>
                <a:gd name="T83" fmla="*/ 2 h 945"/>
                <a:gd name="T84" fmla="*/ 10 w 3626"/>
                <a:gd name="T85" fmla="*/ 2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4" name="Freeform 24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7 w 2766"/>
                <a:gd name="T1" fmla="*/ 3 h 1145"/>
                <a:gd name="T2" fmla="*/ 7 w 2766"/>
                <a:gd name="T3" fmla="*/ 3 h 1145"/>
                <a:gd name="T4" fmla="*/ 7 w 2766"/>
                <a:gd name="T5" fmla="*/ 3 h 1145"/>
                <a:gd name="T6" fmla="*/ 7 w 2766"/>
                <a:gd name="T7" fmla="*/ 3 h 1145"/>
                <a:gd name="T8" fmla="*/ 7 w 2766"/>
                <a:gd name="T9" fmla="*/ 3 h 1145"/>
                <a:gd name="T10" fmla="*/ 7 w 2766"/>
                <a:gd name="T11" fmla="*/ 2 h 1145"/>
                <a:gd name="T12" fmla="*/ 7 w 2766"/>
                <a:gd name="T13" fmla="*/ 2 h 1145"/>
                <a:gd name="T14" fmla="*/ 7 w 2766"/>
                <a:gd name="T15" fmla="*/ 2 h 1145"/>
                <a:gd name="T16" fmla="*/ 7 w 2766"/>
                <a:gd name="T17" fmla="*/ 2 h 1145"/>
                <a:gd name="T18" fmla="*/ 7 w 2766"/>
                <a:gd name="T19" fmla="*/ 2 h 1145"/>
                <a:gd name="T20" fmla="*/ 7 w 2766"/>
                <a:gd name="T21" fmla="*/ 2 h 1145"/>
                <a:gd name="T22" fmla="*/ 7 w 2766"/>
                <a:gd name="T23" fmla="*/ 2 h 1145"/>
                <a:gd name="T24" fmla="*/ 7 w 2766"/>
                <a:gd name="T25" fmla="*/ 2 h 1145"/>
                <a:gd name="T26" fmla="*/ 7 w 2766"/>
                <a:gd name="T27" fmla="*/ 2 h 1145"/>
                <a:gd name="T28" fmla="*/ 7 w 2766"/>
                <a:gd name="T29" fmla="*/ 2 h 1145"/>
                <a:gd name="T30" fmla="*/ 7 w 2766"/>
                <a:gd name="T31" fmla="*/ 2 h 1145"/>
                <a:gd name="T32" fmla="*/ 7 w 2766"/>
                <a:gd name="T33" fmla="*/ 1 h 1145"/>
                <a:gd name="T34" fmla="*/ 7 w 2766"/>
                <a:gd name="T35" fmla="*/ 1 h 1145"/>
                <a:gd name="T36" fmla="*/ 7 w 2766"/>
                <a:gd name="T37" fmla="*/ 1 h 1145"/>
                <a:gd name="T38" fmla="*/ 7 w 2766"/>
                <a:gd name="T39" fmla="*/ 1 h 1145"/>
                <a:gd name="T40" fmla="*/ 7 w 2766"/>
                <a:gd name="T41" fmla="*/ 1 h 1145"/>
                <a:gd name="T42" fmla="*/ 6 w 2766"/>
                <a:gd name="T43" fmla="*/ 1 h 1145"/>
                <a:gd name="T44" fmla="*/ 6 w 2766"/>
                <a:gd name="T45" fmla="*/ 1 h 1145"/>
                <a:gd name="T46" fmla="*/ 6 w 2766"/>
                <a:gd name="T47" fmla="*/ 1 h 1145"/>
                <a:gd name="T48" fmla="*/ 6 w 2766"/>
                <a:gd name="T49" fmla="*/ 1 h 1145"/>
                <a:gd name="T50" fmla="*/ 6 w 2766"/>
                <a:gd name="T51" fmla="*/ 1 h 1145"/>
                <a:gd name="T52" fmla="*/ 5 w 2766"/>
                <a:gd name="T53" fmla="*/ 0 h 1145"/>
                <a:gd name="T54" fmla="*/ 5 w 2766"/>
                <a:gd name="T55" fmla="*/ 0 h 1145"/>
                <a:gd name="T56" fmla="*/ 5 w 2766"/>
                <a:gd name="T57" fmla="*/ 0 h 1145"/>
                <a:gd name="T58" fmla="*/ 5 w 2766"/>
                <a:gd name="T59" fmla="*/ 0 h 1145"/>
                <a:gd name="T60" fmla="*/ 4 w 2766"/>
                <a:gd name="T61" fmla="*/ 0 h 1145"/>
                <a:gd name="T62" fmla="*/ 4 w 2766"/>
                <a:gd name="T63" fmla="*/ 0 h 1145"/>
                <a:gd name="T64" fmla="*/ 4 w 2766"/>
                <a:gd name="T65" fmla="*/ 0 h 1145"/>
                <a:gd name="T66" fmla="*/ 4 w 2766"/>
                <a:gd name="T67" fmla="*/ 0 h 1145"/>
                <a:gd name="T68" fmla="*/ 3 w 2766"/>
                <a:gd name="T69" fmla="*/ 0 h 1145"/>
                <a:gd name="T70" fmla="*/ 3 w 2766"/>
                <a:gd name="T71" fmla="*/ 0 h 1145"/>
                <a:gd name="T72" fmla="*/ 3 w 2766"/>
                <a:gd name="T73" fmla="*/ 0 h 1145"/>
                <a:gd name="T74" fmla="*/ 2 w 2766"/>
                <a:gd name="T75" fmla="*/ 0 h 1145"/>
                <a:gd name="T76" fmla="*/ 2 w 2766"/>
                <a:gd name="T77" fmla="*/ 0 h 1145"/>
                <a:gd name="T78" fmla="*/ 2 w 2766"/>
                <a:gd name="T79" fmla="*/ 0 h 1145"/>
                <a:gd name="T80" fmla="*/ 2 w 2766"/>
                <a:gd name="T81" fmla="*/ 0 h 1145"/>
                <a:gd name="T82" fmla="*/ 1 w 2766"/>
                <a:gd name="T83" fmla="*/ 0 h 1145"/>
                <a:gd name="T84" fmla="*/ 1 w 2766"/>
                <a:gd name="T85" fmla="*/ 0 h 1145"/>
                <a:gd name="T86" fmla="*/ 1 w 2766"/>
                <a:gd name="T87" fmla="*/ 0 h 1145"/>
                <a:gd name="T88" fmla="*/ 0 w 2766"/>
                <a:gd name="T89" fmla="*/ 0 h 1145"/>
                <a:gd name="T90" fmla="*/ 0 w 2766"/>
                <a:gd name="T91" fmla="*/ 0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5" name="Freeform 25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9 w 6852"/>
                <a:gd name="T1" fmla="*/ 0 h 937"/>
                <a:gd name="T2" fmla="*/ 0 w 6852"/>
                <a:gd name="T3" fmla="*/ 0 h 937"/>
                <a:gd name="T4" fmla="*/ 0 w 6852"/>
                <a:gd name="T5" fmla="*/ 0 h 937"/>
                <a:gd name="T6" fmla="*/ 0 w 6852"/>
                <a:gd name="T7" fmla="*/ 0 h 937"/>
                <a:gd name="T8" fmla="*/ 0 w 6852"/>
                <a:gd name="T9" fmla="*/ 0 h 937"/>
                <a:gd name="T10" fmla="*/ 0 w 6852"/>
                <a:gd name="T11" fmla="*/ 1 h 937"/>
                <a:gd name="T12" fmla="*/ 0 w 6852"/>
                <a:gd name="T13" fmla="*/ 1 h 937"/>
                <a:gd name="T14" fmla="*/ 0 w 6852"/>
                <a:gd name="T15" fmla="*/ 1 h 937"/>
                <a:gd name="T16" fmla="*/ 1 w 6852"/>
                <a:gd name="T17" fmla="*/ 1 h 937"/>
                <a:gd name="T18" fmla="*/ 1 w 6852"/>
                <a:gd name="T19" fmla="*/ 1 h 937"/>
                <a:gd name="T20" fmla="*/ 1 w 6852"/>
                <a:gd name="T21" fmla="*/ 1 h 937"/>
                <a:gd name="T22" fmla="*/ 1 w 6852"/>
                <a:gd name="T23" fmla="*/ 1 h 937"/>
                <a:gd name="T24" fmla="*/ 2 w 6852"/>
                <a:gd name="T25" fmla="*/ 1 h 937"/>
                <a:gd name="T26" fmla="*/ 2 w 6852"/>
                <a:gd name="T27" fmla="*/ 2 h 937"/>
                <a:gd name="T28" fmla="*/ 2 w 6852"/>
                <a:gd name="T29" fmla="*/ 2 h 937"/>
                <a:gd name="T30" fmla="*/ 2 w 6852"/>
                <a:gd name="T31" fmla="*/ 2 h 937"/>
                <a:gd name="T32" fmla="*/ 3 w 6852"/>
                <a:gd name="T33" fmla="*/ 2 h 937"/>
                <a:gd name="T34" fmla="*/ 3 w 6852"/>
                <a:gd name="T35" fmla="*/ 2 h 937"/>
                <a:gd name="T36" fmla="*/ 4 w 6852"/>
                <a:gd name="T37" fmla="*/ 2 h 937"/>
                <a:gd name="T38" fmla="*/ 4 w 6852"/>
                <a:gd name="T39" fmla="*/ 2 h 937"/>
                <a:gd name="T40" fmla="*/ 4 w 6852"/>
                <a:gd name="T41" fmla="*/ 2 h 937"/>
                <a:gd name="T42" fmla="*/ 5 w 6852"/>
                <a:gd name="T43" fmla="*/ 2 h 937"/>
                <a:gd name="T44" fmla="*/ 5 w 6852"/>
                <a:gd name="T45" fmla="*/ 2 h 937"/>
                <a:gd name="T46" fmla="*/ 6 w 6852"/>
                <a:gd name="T47" fmla="*/ 2 h 937"/>
                <a:gd name="T48" fmla="*/ 6 w 6852"/>
                <a:gd name="T49" fmla="*/ 2 h 937"/>
                <a:gd name="T50" fmla="*/ 7 w 6852"/>
                <a:gd name="T51" fmla="*/ 2 h 937"/>
                <a:gd name="T52" fmla="*/ 7 w 6852"/>
                <a:gd name="T53" fmla="*/ 2 h 937"/>
                <a:gd name="T54" fmla="*/ 7 w 6852"/>
                <a:gd name="T55" fmla="*/ 2 h 937"/>
                <a:gd name="T56" fmla="*/ 8 w 6852"/>
                <a:gd name="T57" fmla="*/ 2 h 937"/>
                <a:gd name="T58" fmla="*/ 8 w 6852"/>
                <a:gd name="T59" fmla="*/ 2 h 937"/>
                <a:gd name="T60" fmla="*/ 9 w 6852"/>
                <a:gd name="T61" fmla="*/ 2 h 937"/>
                <a:gd name="T62" fmla="*/ 9 w 6852"/>
                <a:gd name="T63" fmla="*/ 2 h 937"/>
                <a:gd name="T64" fmla="*/ 10 w 6852"/>
                <a:gd name="T65" fmla="*/ 2 h 937"/>
                <a:gd name="T66" fmla="*/ 10 w 6852"/>
                <a:gd name="T67" fmla="*/ 2 h 937"/>
                <a:gd name="T68" fmla="*/ 11 w 6852"/>
                <a:gd name="T69" fmla="*/ 2 h 937"/>
                <a:gd name="T70" fmla="*/ 11 w 6852"/>
                <a:gd name="T71" fmla="*/ 2 h 937"/>
                <a:gd name="T72" fmla="*/ 12 w 6852"/>
                <a:gd name="T73" fmla="*/ 2 h 937"/>
                <a:gd name="T74" fmla="*/ 12 w 6852"/>
                <a:gd name="T75" fmla="*/ 2 h 937"/>
                <a:gd name="T76" fmla="*/ 12 w 6852"/>
                <a:gd name="T77" fmla="*/ 2 h 937"/>
                <a:gd name="T78" fmla="*/ 13 w 6852"/>
                <a:gd name="T79" fmla="*/ 2 h 937"/>
                <a:gd name="T80" fmla="*/ 13 w 6852"/>
                <a:gd name="T81" fmla="*/ 2 h 937"/>
                <a:gd name="T82" fmla="*/ 14 w 6852"/>
                <a:gd name="T83" fmla="*/ 2 h 937"/>
                <a:gd name="T84" fmla="*/ 14 w 6852"/>
                <a:gd name="T85" fmla="*/ 2 h 937"/>
                <a:gd name="T86" fmla="*/ 15 w 6852"/>
                <a:gd name="T87" fmla="*/ 2 h 937"/>
                <a:gd name="T88" fmla="*/ 15 w 6852"/>
                <a:gd name="T89" fmla="*/ 2 h 937"/>
                <a:gd name="T90" fmla="*/ 15 w 6852"/>
                <a:gd name="T91" fmla="*/ 2 h 937"/>
                <a:gd name="T92" fmla="*/ 15 w 6852"/>
                <a:gd name="T93" fmla="*/ 2 h 937"/>
                <a:gd name="T94" fmla="*/ 16 w 6852"/>
                <a:gd name="T95" fmla="*/ 2 h 937"/>
                <a:gd name="T96" fmla="*/ 16 w 6852"/>
                <a:gd name="T97" fmla="*/ 2 h 937"/>
                <a:gd name="T98" fmla="*/ 17 w 6852"/>
                <a:gd name="T99" fmla="*/ 2 h 937"/>
                <a:gd name="T100" fmla="*/ 17 w 6852"/>
                <a:gd name="T101" fmla="*/ 1 h 937"/>
                <a:gd name="T102" fmla="*/ 17 w 6852"/>
                <a:gd name="T103" fmla="*/ 1 h 937"/>
                <a:gd name="T104" fmla="*/ 17 w 6852"/>
                <a:gd name="T105" fmla="*/ 1 h 937"/>
                <a:gd name="T106" fmla="*/ 17 w 6852"/>
                <a:gd name="T107" fmla="*/ 1 h 937"/>
                <a:gd name="T108" fmla="*/ 18 w 6852"/>
                <a:gd name="T109" fmla="*/ 1 h 937"/>
                <a:gd name="T110" fmla="*/ 18 w 6852"/>
                <a:gd name="T111" fmla="*/ 1 h 937"/>
                <a:gd name="T112" fmla="*/ 18 w 6852"/>
                <a:gd name="T113" fmla="*/ 1 h 937"/>
                <a:gd name="T114" fmla="*/ 18 w 6852"/>
                <a:gd name="T115" fmla="*/ 0 h 937"/>
                <a:gd name="T116" fmla="*/ 18 w 6852"/>
                <a:gd name="T117" fmla="*/ 0 h 937"/>
                <a:gd name="T118" fmla="*/ 9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6" name="Freeform 26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0 w 6515"/>
                <a:gd name="T3" fmla="*/ 0 h 811"/>
                <a:gd name="T4" fmla="*/ 0 w 6515"/>
                <a:gd name="T5" fmla="*/ 0 h 811"/>
                <a:gd name="T6" fmla="*/ 0 w 6515"/>
                <a:gd name="T7" fmla="*/ 0 h 811"/>
                <a:gd name="T8" fmla="*/ 0 w 6515"/>
                <a:gd name="T9" fmla="*/ 0 h 811"/>
                <a:gd name="T10" fmla="*/ 1 w 6515"/>
                <a:gd name="T11" fmla="*/ 1 h 811"/>
                <a:gd name="T12" fmla="*/ 1 w 6515"/>
                <a:gd name="T13" fmla="*/ 1 h 811"/>
                <a:gd name="T14" fmla="*/ 1 w 6515"/>
                <a:gd name="T15" fmla="*/ 1 h 811"/>
                <a:gd name="T16" fmla="*/ 1 w 6515"/>
                <a:gd name="T17" fmla="*/ 1 h 811"/>
                <a:gd name="T18" fmla="*/ 2 w 6515"/>
                <a:gd name="T19" fmla="*/ 1 h 811"/>
                <a:gd name="T20" fmla="*/ 2 w 6515"/>
                <a:gd name="T21" fmla="*/ 1 h 811"/>
                <a:gd name="T22" fmla="*/ 2 w 6515"/>
                <a:gd name="T23" fmla="*/ 1 h 811"/>
                <a:gd name="T24" fmla="*/ 2 w 6515"/>
                <a:gd name="T25" fmla="*/ 1 h 811"/>
                <a:gd name="T26" fmla="*/ 3 w 6515"/>
                <a:gd name="T27" fmla="*/ 1 h 811"/>
                <a:gd name="T28" fmla="*/ 3 w 6515"/>
                <a:gd name="T29" fmla="*/ 2 h 811"/>
                <a:gd name="T30" fmla="*/ 3 w 6515"/>
                <a:gd name="T31" fmla="*/ 2 h 811"/>
                <a:gd name="T32" fmla="*/ 4 w 6515"/>
                <a:gd name="T33" fmla="*/ 2 h 811"/>
                <a:gd name="T34" fmla="*/ 4 w 6515"/>
                <a:gd name="T35" fmla="*/ 2 h 811"/>
                <a:gd name="T36" fmla="*/ 5 w 6515"/>
                <a:gd name="T37" fmla="*/ 2 h 811"/>
                <a:gd name="T38" fmla="*/ 5 w 6515"/>
                <a:gd name="T39" fmla="*/ 2 h 811"/>
                <a:gd name="T40" fmla="*/ 5 w 6515"/>
                <a:gd name="T41" fmla="*/ 2 h 811"/>
                <a:gd name="T42" fmla="*/ 6 w 6515"/>
                <a:gd name="T43" fmla="*/ 2 h 811"/>
                <a:gd name="T44" fmla="*/ 6 w 6515"/>
                <a:gd name="T45" fmla="*/ 2 h 811"/>
                <a:gd name="T46" fmla="*/ 7 w 6515"/>
                <a:gd name="T47" fmla="*/ 2 h 811"/>
                <a:gd name="T48" fmla="*/ 7 w 6515"/>
                <a:gd name="T49" fmla="*/ 2 h 811"/>
                <a:gd name="T50" fmla="*/ 8 w 6515"/>
                <a:gd name="T51" fmla="*/ 2 h 811"/>
                <a:gd name="T52" fmla="*/ 8 w 6515"/>
                <a:gd name="T53" fmla="*/ 2 h 811"/>
                <a:gd name="T54" fmla="*/ 9 w 6515"/>
                <a:gd name="T55" fmla="*/ 2 h 811"/>
                <a:gd name="T56" fmla="*/ 9 w 6515"/>
                <a:gd name="T57" fmla="*/ 2 h 811"/>
                <a:gd name="T58" fmla="*/ 10 w 6515"/>
                <a:gd name="T59" fmla="*/ 2 h 811"/>
                <a:gd name="T60" fmla="*/ 10 w 6515"/>
                <a:gd name="T61" fmla="*/ 2 h 811"/>
                <a:gd name="T62" fmla="*/ 11 w 6515"/>
                <a:gd name="T63" fmla="*/ 2 h 811"/>
                <a:gd name="T64" fmla="*/ 11 w 6515"/>
                <a:gd name="T65" fmla="*/ 2 h 811"/>
                <a:gd name="T66" fmla="*/ 12 w 6515"/>
                <a:gd name="T67" fmla="*/ 2 h 811"/>
                <a:gd name="T68" fmla="*/ 12 w 6515"/>
                <a:gd name="T69" fmla="*/ 2 h 811"/>
                <a:gd name="T70" fmla="*/ 12 w 6515"/>
                <a:gd name="T71" fmla="*/ 2 h 811"/>
                <a:gd name="T72" fmla="*/ 13 w 6515"/>
                <a:gd name="T73" fmla="*/ 2 h 811"/>
                <a:gd name="T74" fmla="*/ 13 w 6515"/>
                <a:gd name="T75" fmla="*/ 2 h 811"/>
                <a:gd name="T76" fmla="*/ 14 w 6515"/>
                <a:gd name="T77" fmla="*/ 2 h 811"/>
                <a:gd name="T78" fmla="*/ 14 w 6515"/>
                <a:gd name="T79" fmla="*/ 2 h 811"/>
                <a:gd name="T80" fmla="*/ 15 w 6515"/>
                <a:gd name="T81" fmla="*/ 2 h 811"/>
                <a:gd name="T82" fmla="*/ 15 w 6515"/>
                <a:gd name="T83" fmla="*/ 2 h 811"/>
                <a:gd name="T84" fmla="*/ 15 w 6515"/>
                <a:gd name="T85" fmla="*/ 2 h 811"/>
                <a:gd name="T86" fmla="*/ 15 w 6515"/>
                <a:gd name="T87" fmla="*/ 1 h 811"/>
                <a:gd name="T88" fmla="*/ 16 w 6515"/>
                <a:gd name="T89" fmla="*/ 1 h 811"/>
                <a:gd name="T90" fmla="*/ 16 w 6515"/>
                <a:gd name="T91" fmla="*/ 1 h 811"/>
                <a:gd name="T92" fmla="*/ 17 w 6515"/>
                <a:gd name="T93" fmla="*/ 1 h 811"/>
                <a:gd name="T94" fmla="*/ 17 w 6515"/>
                <a:gd name="T95" fmla="*/ 1 h 811"/>
                <a:gd name="T96" fmla="*/ 17 w 6515"/>
                <a:gd name="T97" fmla="*/ 1 h 811"/>
                <a:gd name="T98" fmla="*/ 17 w 6515"/>
                <a:gd name="T99" fmla="*/ 1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7" name="Freeform 27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3 w 3452"/>
                <a:gd name="T1" fmla="*/ 0 h 1454"/>
                <a:gd name="T2" fmla="*/ 0 w 3452"/>
                <a:gd name="T3" fmla="*/ 3 h 1454"/>
                <a:gd name="T4" fmla="*/ 0 w 3452"/>
                <a:gd name="T5" fmla="*/ 3 h 1454"/>
                <a:gd name="T6" fmla="*/ 0 w 3452"/>
                <a:gd name="T7" fmla="*/ 4 h 1454"/>
                <a:gd name="T8" fmla="*/ 1 w 3452"/>
                <a:gd name="T9" fmla="*/ 4 h 1454"/>
                <a:gd name="T10" fmla="*/ 1 w 3452"/>
                <a:gd name="T11" fmla="*/ 4 h 1454"/>
                <a:gd name="T12" fmla="*/ 1 w 3452"/>
                <a:gd name="T13" fmla="*/ 4 h 1454"/>
                <a:gd name="T14" fmla="*/ 2 w 3452"/>
                <a:gd name="T15" fmla="*/ 4 h 1454"/>
                <a:gd name="T16" fmla="*/ 2 w 3452"/>
                <a:gd name="T17" fmla="*/ 4 h 1454"/>
                <a:gd name="T18" fmla="*/ 2 w 3452"/>
                <a:gd name="T19" fmla="*/ 4 h 1454"/>
                <a:gd name="T20" fmla="*/ 3 w 3452"/>
                <a:gd name="T21" fmla="*/ 4 h 1454"/>
                <a:gd name="T22" fmla="*/ 3 w 3452"/>
                <a:gd name="T23" fmla="*/ 4 h 1454"/>
                <a:gd name="T24" fmla="*/ 3 w 3452"/>
                <a:gd name="T25" fmla="*/ 4 h 1454"/>
                <a:gd name="T26" fmla="*/ 4 w 3452"/>
                <a:gd name="T27" fmla="*/ 4 h 1454"/>
                <a:gd name="T28" fmla="*/ 4 w 3452"/>
                <a:gd name="T29" fmla="*/ 4 h 1454"/>
                <a:gd name="T30" fmla="*/ 4 w 3452"/>
                <a:gd name="T31" fmla="*/ 4 h 1454"/>
                <a:gd name="T32" fmla="*/ 5 w 3452"/>
                <a:gd name="T33" fmla="*/ 4 h 1454"/>
                <a:gd name="T34" fmla="*/ 5 w 3452"/>
                <a:gd name="T35" fmla="*/ 4 h 1454"/>
                <a:gd name="T36" fmla="*/ 5 w 3452"/>
                <a:gd name="T37" fmla="*/ 4 h 1454"/>
                <a:gd name="T38" fmla="*/ 5 w 3452"/>
                <a:gd name="T39" fmla="*/ 4 h 1454"/>
                <a:gd name="T40" fmla="*/ 6 w 3452"/>
                <a:gd name="T41" fmla="*/ 4 h 1454"/>
                <a:gd name="T42" fmla="*/ 6 w 3452"/>
                <a:gd name="T43" fmla="*/ 3 h 1454"/>
                <a:gd name="T44" fmla="*/ 6 w 3452"/>
                <a:gd name="T45" fmla="*/ 3 h 1454"/>
                <a:gd name="T46" fmla="*/ 7 w 3452"/>
                <a:gd name="T47" fmla="*/ 3 h 1454"/>
                <a:gd name="T48" fmla="*/ 7 w 3452"/>
                <a:gd name="T49" fmla="*/ 3 h 1454"/>
                <a:gd name="T50" fmla="*/ 7 w 3452"/>
                <a:gd name="T51" fmla="*/ 3 h 1454"/>
                <a:gd name="T52" fmla="*/ 7 w 3452"/>
                <a:gd name="T53" fmla="*/ 3 h 1454"/>
                <a:gd name="T54" fmla="*/ 7 w 3452"/>
                <a:gd name="T55" fmla="*/ 3 h 1454"/>
                <a:gd name="T56" fmla="*/ 8 w 3452"/>
                <a:gd name="T57" fmla="*/ 3 h 1454"/>
                <a:gd name="T58" fmla="*/ 8 w 3452"/>
                <a:gd name="T59" fmla="*/ 2 h 1454"/>
                <a:gd name="T60" fmla="*/ 8 w 3452"/>
                <a:gd name="T61" fmla="*/ 2 h 1454"/>
                <a:gd name="T62" fmla="*/ 8 w 3452"/>
                <a:gd name="T63" fmla="*/ 2 h 1454"/>
                <a:gd name="T64" fmla="*/ 8 w 3452"/>
                <a:gd name="T65" fmla="*/ 2 h 1454"/>
                <a:gd name="T66" fmla="*/ 8 w 3452"/>
                <a:gd name="T67" fmla="*/ 2 h 1454"/>
                <a:gd name="T68" fmla="*/ 9 w 3452"/>
                <a:gd name="T69" fmla="*/ 2 h 1454"/>
                <a:gd name="T70" fmla="*/ 9 w 3452"/>
                <a:gd name="T71" fmla="*/ 2 h 1454"/>
                <a:gd name="T72" fmla="*/ 9 w 3452"/>
                <a:gd name="T73" fmla="*/ 2 h 1454"/>
                <a:gd name="T74" fmla="*/ 9 w 3452"/>
                <a:gd name="T75" fmla="*/ 1 h 1454"/>
                <a:gd name="T76" fmla="*/ 9 w 3452"/>
                <a:gd name="T77" fmla="*/ 1 h 1454"/>
                <a:gd name="T78" fmla="*/ 9 w 3452"/>
                <a:gd name="T79" fmla="*/ 1 h 1454"/>
                <a:gd name="T80" fmla="*/ 9 w 3452"/>
                <a:gd name="T81" fmla="*/ 1 h 1454"/>
                <a:gd name="T82" fmla="*/ 9 w 3452"/>
                <a:gd name="T83" fmla="*/ 1 h 1454"/>
                <a:gd name="T84" fmla="*/ 9 w 3452"/>
                <a:gd name="T85" fmla="*/ 0 h 1454"/>
                <a:gd name="T86" fmla="*/ 9 w 3452"/>
                <a:gd name="T87" fmla="*/ 0 h 1454"/>
                <a:gd name="T88" fmla="*/ 9 w 3452"/>
                <a:gd name="T89" fmla="*/ 0 h 1454"/>
                <a:gd name="T90" fmla="*/ 9 w 3452"/>
                <a:gd name="T91" fmla="*/ 0 h 1454"/>
                <a:gd name="T92" fmla="*/ 3 w 3452"/>
                <a:gd name="T93" fmla="*/ 0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8" name="Freeform 28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5 h 1822"/>
                <a:gd name="T2" fmla="*/ 0 w 2813"/>
                <a:gd name="T3" fmla="*/ 5 h 1822"/>
                <a:gd name="T4" fmla="*/ 1 w 2813"/>
                <a:gd name="T5" fmla="*/ 5 h 1822"/>
                <a:gd name="T6" fmla="*/ 1 w 2813"/>
                <a:gd name="T7" fmla="*/ 5 h 1822"/>
                <a:gd name="T8" fmla="*/ 1 w 2813"/>
                <a:gd name="T9" fmla="*/ 5 h 1822"/>
                <a:gd name="T10" fmla="*/ 2 w 2813"/>
                <a:gd name="T11" fmla="*/ 5 h 1822"/>
                <a:gd name="T12" fmla="*/ 2 w 2813"/>
                <a:gd name="T13" fmla="*/ 5 h 1822"/>
                <a:gd name="T14" fmla="*/ 2 w 2813"/>
                <a:gd name="T15" fmla="*/ 5 h 1822"/>
                <a:gd name="T16" fmla="*/ 2 w 2813"/>
                <a:gd name="T17" fmla="*/ 5 h 1822"/>
                <a:gd name="T18" fmla="*/ 3 w 2813"/>
                <a:gd name="T19" fmla="*/ 5 h 1822"/>
                <a:gd name="T20" fmla="*/ 3 w 2813"/>
                <a:gd name="T21" fmla="*/ 5 h 1822"/>
                <a:gd name="T22" fmla="*/ 3 w 2813"/>
                <a:gd name="T23" fmla="*/ 5 h 1822"/>
                <a:gd name="T24" fmla="*/ 4 w 2813"/>
                <a:gd name="T25" fmla="*/ 5 h 1822"/>
                <a:gd name="T26" fmla="*/ 4 w 2813"/>
                <a:gd name="T27" fmla="*/ 5 h 1822"/>
                <a:gd name="T28" fmla="*/ 4 w 2813"/>
                <a:gd name="T29" fmla="*/ 4 h 1822"/>
                <a:gd name="T30" fmla="*/ 5 w 2813"/>
                <a:gd name="T31" fmla="*/ 4 h 1822"/>
                <a:gd name="T32" fmla="*/ 5 w 2813"/>
                <a:gd name="T33" fmla="*/ 4 h 1822"/>
                <a:gd name="T34" fmla="*/ 5 w 2813"/>
                <a:gd name="T35" fmla="*/ 4 h 1822"/>
                <a:gd name="T36" fmla="*/ 5 w 2813"/>
                <a:gd name="T37" fmla="*/ 4 h 1822"/>
                <a:gd name="T38" fmla="*/ 5 w 2813"/>
                <a:gd name="T39" fmla="*/ 4 h 1822"/>
                <a:gd name="T40" fmla="*/ 6 w 2813"/>
                <a:gd name="T41" fmla="*/ 4 h 1822"/>
                <a:gd name="T42" fmla="*/ 6 w 2813"/>
                <a:gd name="T43" fmla="*/ 4 h 1822"/>
                <a:gd name="T44" fmla="*/ 6 w 2813"/>
                <a:gd name="T45" fmla="*/ 4 h 1822"/>
                <a:gd name="T46" fmla="*/ 6 w 2813"/>
                <a:gd name="T47" fmla="*/ 3 h 1822"/>
                <a:gd name="T48" fmla="*/ 6 w 2813"/>
                <a:gd name="T49" fmla="*/ 3 h 1822"/>
                <a:gd name="T50" fmla="*/ 7 w 2813"/>
                <a:gd name="T51" fmla="*/ 3 h 1822"/>
                <a:gd name="T52" fmla="*/ 7 w 2813"/>
                <a:gd name="T53" fmla="*/ 3 h 1822"/>
                <a:gd name="T54" fmla="*/ 7 w 2813"/>
                <a:gd name="T55" fmla="*/ 3 h 1822"/>
                <a:gd name="T56" fmla="*/ 7 w 2813"/>
                <a:gd name="T57" fmla="*/ 3 h 1822"/>
                <a:gd name="T58" fmla="*/ 7 w 2813"/>
                <a:gd name="T59" fmla="*/ 2 h 1822"/>
                <a:gd name="T60" fmla="*/ 7 w 2813"/>
                <a:gd name="T61" fmla="*/ 2 h 1822"/>
                <a:gd name="T62" fmla="*/ 7 w 2813"/>
                <a:gd name="T63" fmla="*/ 2 h 1822"/>
                <a:gd name="T64" fmla="*/ 7 w 2813"/>
                <a:gd name="T65" fmla="*/ 2 h 1822"/>
                <a:gd name="T66" fmla="*/ 7 w 2813"/>
                <a:gd name="T67" fmla="*/ 2 h 1822"/>
                <a:gd name="T68" fmla="*/ 7 w 2813"/>
                <a:gd name="T69" fmla="*/ 2 h 1822"/>
                <a:gd name="T70" fmla="*/ 7 w 2813"/>
                <a:gd name="T71" fmla="*/ 2 h 1822"/>
                <a:gd name="T72" fmla="*/ 7 w 2813"/>
                <a:gd name="T73" fmla="*/ 1 h 1822"/>
                <a:gd name="T74" fmla="*/ 7 w 2813"/>
                <a:gd name="T75" fmla="*/ 1 h 1822"/>
                <a:gd name="T76" fmla="*/ 7 w 2813"/>
                <a:gd name="T77" fmla="*/ 1 h 1822"/>
                <a:gd name="T78" fmla="*/ 7 w 2813"/>
                <a:gd name="T79" fmla="*/ 1 h 1822"/>
                <a:gd name="T80" fmla="*/ 7 w 2813"/>
                <a:gd name="T81" fmla="*/ 1 h 1822"/>
                <a:gd name="T82" fmla="*/ 7 w 2813"/>
                <a:gd name="T83" fmla="*/ 0 h 1822"/>
                <a:gd name="T84" fmla="*/ 7 w 2813"/>
                <a:gd name="T85" fmla="*/ 0 h 1822"/>
                <a:gd name="T86" fmla="*/ 7 w 2813"/>
                <a:gd name="T87" fmla="*/ 0 h 1822"/>
                <a:gd name="T88" fmla="*/ 7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9" name="Oval 29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0" name="Oval 30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1" name="Oval 31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2" name="Oval 32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3" name="Oval 33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4" name="Oval 34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5" name="Freeform 35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4 w 1644"/>
                <a:gd name="T1" fmla="*/ 2 h 1409"/>
                <a:gd name="T2" fmla="*/ 4 w 1644"/>
                <a:gd name="T3" fmla="*/ 0 h 1409"/>
                <a:gd name="T4" fmla="*/ 4 w 1644"/>
                <a:gd name="T5" fmla="*/ 0 h 1409"/>
                <a:gd name="T6" fmla="*/ 3 w 1644"/>
                <a:gd name="T7" fmla="*/ 0 h 1409"/>
                <a:gd name="T8" fmla="*/ 3 w 1644"/>
                <a:gd name="T9" fmla="*/ 0 h 1409"/>
                <a:gd name="T10" fmla="*/ 3 w 1644"/>
                <a:gd name="T11" fmla="*/ 0 h 1409"/>
                <a:gd name="T12" fmla="*/ 3 w 1644"/>
                <a:gd name="T13" fmla="*/ 0 h 1409"/>
                <a:gd name="T14" fmla="*/ 3 w 1644"/>
                <a:gd name="T15" fmla="*/ 0 h 1409"/>
                <a:gd name="T16" fmla="*/ 2 w 1644"/>
                <a:gd name="T17" fmla="*/ 0 h 1409"/>
                <a:gd name="T18" fmla="*/ 2 w 1644"/>
                <a:gd name="T19" fmla="*/ 0 h 1409"/>
                <a:gd name="T20" fmla="*/ 2 w 1644"/>
                <a:gd name="T21" fmla="*/ 0 h 1409"/>
                <a:gd name="T22" fmla="*/ 2 w 1644"/>
                <a:gd name="T23" fmla="*/ 0 h 1409"/>
                <a:gd name="T24" fmla="*/ 2 w 1644"/>
                <a:gd name="T25" fmla="*/ 0 h 1409"/>
                <a:gd name="T26" fmla="*/ 2 w 1644"/>
                <a:gd name="T27" fmla="*/ 0 h 1409"/>
                <a:gd name="T28" fmla="*/ 1 w 1644"/>
                <a:gd name="T29" fmla="*/ 0 h 1409"/>
                <a:gd name="T30" fmla="*/ 1 w 1644"/>
                <a:gd name="T31" fmla="*/ 1 h 1409"/>
                <a:gd name="T32" fmla="*/ 1 w 1644"/>
                <a:gd name="T33" fmla="*/ 1 h 1409"/>
                <a:gd name="T34" fmla="*/ 1 w 1644"/>
                <a:gd name="T35" fmla="*/ 1 h 1409"/>
                <a:gd name="T36" fmla="*/ 1 w 1644"/>
                <a:gd name="T37" fmla="*/ 1 h 1409"/>
                <a:gd name="T38" fmla="*/ 1 w 1644"/>
                <a:gd name="T39" fmla="*/ 1 h 1409"/>
                <a:gd name="T40" fmla="*/ 0 w 1644"/>
                <a:gd name="T41" fmla="*/ 1 h 1409"/>
                <a:gd name="T42" fmla="*/ 0 w 1644"/>
                <a:gd name="T43" fmla="*/ 1 h 1409"/>
                <a:gd name="T44" fmla="*/ 0 w 1644"/>
                <a:gd name="T45" fmla="*/ 1 h 1409"/>
                <a:gd name="T46" fmla="*/ 0 w 1644"/>
                <a:gd name="T47" fmla="*/ 1 h 1409"/>
                <a:gd name="T48" fmla="*/ 0 w 1644"/>
                <a:gd name="T49" fmla="*/ 2 h 1409"/>
                <a:gd name="T50" fmla="*/ 0 w 1644"/>
                <a:gd name="T51" fmla="*/ 2 h 1409"/>
                <a:gd name="T52" fmla="*/ 0 w 1644"/>
                <a:gd name="T53" fmla="*/ 2 h 1409"/>
                <a:gd name="T54" fmla="*/ 0 w 1644"/>
                <a:gd name="T55" fmla="*/ 2 h 1409"/>
                <a:gd name="T56" fmla="*/ 0 w 1644"/>
                <a:gd name="T57" fmla="*/ 2 h 1409"/>
                <a:gd name="T58" fmla="*/ 0 w 1644"/>
                <a:gd name="T59" fmla="*/ 2 h 1409"/>
                <a:gd name="T60" fmla="*/ 0 w 1644"/>
                <a:gd name="T61" fmla="*/ 2 h 1409"/>
                <a:gd name="T62" fmla="*/ 0 w 1644"/>
                <a:gd name="T63" fmla="*/ 2 h 1409"/>
                <a:gd name="T64" fmla="*/ 0 w 1644"/>
                <a:gd name="T65" fmla="*/ 2 h 1409"/>
                <a:gd name="T66" fmla="*/ 0 w 1644"/>
                <a:gd name="T67" fmla="*/ 2 h 1409"/>
                <a:gd name="T68" fmla="*/ 0 w 1644"/>
                <a:gd name="T69" fmla="*/ 2 h 1409"/>
                <a:gd name="T70" fmla="*/ 0 w 1644"/>
                <a:gd name="T71" fmla="*/ 3 h 1409"/>
                <a:gd name="T72" fmla="*/ 0 w 1644"/>
                <a:gd name="T73" fmla="*/ 3 h 1409"/>
                <a:gd name="T74" fmla="*/ 0 w 1644"/>
                <a:gd name="T75" fmla="*/ 3 h 1409"/>
                <a:gd name="T76" fmla="*/ 0 w 1644"/>
                <a:gd name="T77" fmla="*/ 3 h 1409"/>
                <a:gd name="T78" fmla="*/ 0 w 1644"/>
                <a:gd name="T79" fmla="*/ 3 h 1409"/>
                <a:gd name="T80" fmla="*/ 0 w 1644"/>
                <a:gd name="T81" fmla="*/ 3 h 1409"/>
                <a:gd name="T82" fmla="*/ 1 w 1644"/>
                <a:gd name="T83" fmla="*/ 3 h 1409"/>
                <a:gd name="T84" fmla="*/ 1 w 1644"/>
                <a:gd name="T85" fmla="*/ 3 h 1409"/>
                <a:gd name="T86" fmla="*/ 1 w 1644"/>
                <a:gd name="T87" fmla="*/ 3 h 1409"/>
                <a:gd name="T88" fmla="*/ 1 w 1644"/>
                <a:gd name="T89" fmla="*/ 3 h 1409"/>
                <a:gd name="T90" fmla="*/ 1 w 1644"/>
                <a:gd name="T91" fmla="*/ 4 h 1409"/>
                <a:gd name="T92" fmla="*/ 1 w 1644"/>
                <a:gd name="T93" fmla="*/ 4 h 1409"/>
                <a:gd name="T94" fmla="*/ 2 w 1644"/>
                <a:gd name="T95" fmla="*/ 4 h 1409"/>
                <a:gd name="T96" fmla="*/ 4 w 1644"/>
                <a:gd name="T97" fmla="*/ 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46" name="Freeform 36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4 w 1589"/>
                <a:gd name="T1" fmla="*/ 0 h 1611"/>
                <a:gd name="T2" fmla="*/ 4 w 1589"/>
                <a:gd name="T3" fmla="*/ 0 h 1611"/>
                <a:gd name="T4" fmla="*/ 4 w 1589"/>
                <a:gd name="T5" fmla="*/ 0 h 1611"/>
                <a:gd name="T6" fmla="*/ 4 w 1589"/>
                <a:gd name="T7" fmla="*/ 0 h 1611"/>
                <a:gd name="T8" fmla="*/ 3 w 1589"/>
                <a:gd name="T9" fmla="*/ 0 h 1611"/>
                <a:gd name="T10" fmla="*/ 3 w 1589"/>
                <a:gd name="T11" fmla="*/ 0 h 1611"/>
                <a:gd name="T12" fmla="*/ 3 w 1589"/>
                <a:gd name="T13" fmla="*/ 0 h 1611"/>
                <a:gd name="T14" fmla="*/ 3 w 1589"/>
                <a:gd name="T15" fmla="*/ 0 h 1611"/>
                <a:gd name="T16" fmla="*/ 2 w 1589"/>
                <a:gd name="T17" fmla="*/ 0 h 1611"/>
                <a:gd name="T18" fmla="*/ 2 w 1589"/>
                <a:gd name="T19" fmla="*/ 0 h 1611"/>
                <a:gd name="T20" fmla="*/ 2 w 1589"/>
                <a:gd name="T21" fmla="*/ 0 h 1611"/>
                <a:gd name="T22" fmla="*/ 2 w 1589"/>
                <a:gd name="T23" fmla="*/ 0 h 1611"/>
                <a:gd name="T24" fmla="*/ 2 w 1589"/>
                <a:gd name="T25" fmla="*/ 0 h 1611"/>
                <a:gd name="T26" fmla="*/ 2 w 1589"/>
                <a:gd name="T27" fmla="*/ 0 h 1611"/>
                <a:gd name="T28" fmla="*/ 1 w 1589"/>
                <a:gd name="T29" fmla="*/ 0 h 1611"/>
                <a:gd name="T30" fmla="*/ 1 w 1589"/>
                <a:gd name="T31" fmla="*/ 1 h 1611"/>
                <a:gd name="T32" fmla="*/ 1 w 1589"/>
                <a:gd name="T33" fmla="*/ 1 h 1611"/>
                <a:gd name="T34" fmla="*/ 1 w 1589"/>
                <a:gd name="T35" fmla="*/ 1 h 1611"/>
                <a:gd name="T36" fmla="*/ 1 w 1589"/>
                <a:gd name="T37" fmla="*/ 1 h 1611"/>
                <a:gd name="T38" fmla="*/ 1 w 1589"/>
                <a:gd name="T39" fmla="*/ 1 h 1611"/>
                <a:gd name="T40" fmla="*/ 0 w 1589"/>
                <a:gd name="T41" fmla="*/ 1 h 1611"/>
                <a:gd name="T42" fmla="*/ 0 w 1589"/>
                <a:gd name="T43" fmla="*/ 1 h 1611"/>
                <a:gd name="T44" fmla="*/ 0 w 1589"/>
                <a:gd name="T45" fmla="*/ 1 h 1611"/>
                <a:gd name="T46" fmla="*/ 0 w 1589"/>
                <a:gd name="T47" fmla="*/ 1 h 1611"/>
                <a:gd name="T48" fmla="*/ 0 w 1589"/>
                <a:gd name="T49" fmla="*/ 2 h 1611"/>
                <a:gd name="T50" fmla="*/ 0 w 1589"/>
                <a:gd name="T51" fmla="*/ 2 h 1611"/>
                <a:gd name="T52" fmla="*/ 0 w 1589"/>
                <a:gd name="T53" fmla="*/ 2 h 1611"/>
                <a:gd name="T54" fmla="*/ 0 w 1589"/>
                <a:gd name="T55" fmla="*/ 2 h 1611"/>
                <a:gd name="T56" fmla="*/ 0 w 1589"/>
                <a:gd name="T57" fmla="*/ 2 h 1611"/>
                <a:gd name="T58" fmla="*/ 0 w 1589"/>
                <a:gd name="T59" fmla="*/ 2 h 1611"/>
                <a:gd name="T60" fmla="*/ 0 w 1589"/>
                <a:gd name="T61" fmla="*/ 2 h 1611"/>
                <a:gd name="T62" fmla="*/ 0 w 1589"/>
                <a:gd name="T63" fmla="*/ 2 h 1611"/>
                <a:gd name="T64" fmla="*/ 0 w 1589"/>
                <a:gd name="T65" fmla="*/ 2 h 1611"/>
                <a:gd name="T66" fmla="*/ 0 w 1589"/>
                <a:gd name="T67" fmla="*/ 2 h 1611"/>
                <a:gd name="T68" fmla="*/ 0 w 1589"/>
                <a:gd name="T69" fmla="*/ 3 h 1611"/>
                <a:gd name="T70" fmla="*/ 0 w 1589"/>
                <a:gd name="T71" fmla="*/ 3 h 1611"/>
                <a:gd name="T72" fmla="*/ 0 w 1589"/>
                <a:gd name="T73" fmla="*/ 3 h 1611"/>
                <a:gd name="T74" fmla="*/ 0 w 1589"/>
                <a:gd name="T75" fmla="*/ 3 h 1611"/>
                <a:gd name="T76" fmla="*/ 0 w 1589"/>
                <a:gd name="T77" fmla="*/ 3 h 1611"/>
                <a:gd name="T78" fmla="*/ 0 w 1589"/>
                <a:gd name="T79" fmla="*/ 3 h 1611"/>
                <a:gd name="T80" fmla="*/ 0 w 1589"/>
                <a:gd name="T81" fmla="*/ 3 h 1611"/>
                <a:gd name="T82" fmla="*/ 1 w 1589"/>
                <a:gd name="T83" fmla="*/ 3 h 1611"/>
                <a:gd name="T84" fmla="*/ 1 w 1589"/>
                <a:gd name="T85" fmla="*/ 3 h 1611"/>
                <a:gd name="T86" fmla="*/ 1 w 1589"/>
                <a:gd name="T87" fmla="*/ 3 h 1611"/>
                <a:gd name="T88" fmla="*/ 1 w 1589"/>
                <a:gd name="T89" fmla="*/ 4 h 1611"/>
                <a:gd name="T90" fmla="*/ 1 w 1589"/>
                <a:gd name="T91" fmla="*/ 4 h 1611"/>
                <a:gd name="T92" fmla="*/ 1 w 1589"/>
                <a:gd name="T93" fmla="*/ 4 h 1611"/>
                <a:gd name="T94" fmla="*/ 2 w 1589"/>
                <a:gd name="T95" fmla="*/ 4 h 1611"/>
                <a:gd name="T96" fmla="*/ 2 w 1589"/>
                <a:gd name="T97" fmla="*/ 4 h 1611"/>
                <a:gd name="T98" fmla="*/ 2 w 1589"/>
                <a:gd name="T99" fmla="*/ 4 h 1611"/>
                <a:gd name="T100" fmla="*/ 2 w 1589"/>
                <a:gd name="T101" fmla="*/ 4 h 1611"/>
                <a:gd name="T102" fmla="*/ 2 w 1589"/>
                <a:gd name="T103" fmla="*/ 4 h 1611"/>
                <a:gd name="T104" fmla="*/ 2 w 1589"/>
                <a:gd name="T105" fmla="*/ 4 h 1611"/>
                <a:gd name="T106" fmla="*/ 3 w 1589"/>
                <a:gd name="T107" fmla="*/ 4 h 1611"/>
                <a:gd name="T108" fmla="*/ 3 w 1589"/>
                <a:gd name="T109" fmla="*/ 4 h 1611"/>
                <a:gd name="T110" fmla="*/ 3 w 1589"/>
                <a:gd name="T111" fmla="*/ 4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7" name="Oval 37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8" name="Oval 38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49" name="Oval 39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50" name="Oval 40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</p:grpSp>
      <p:sp>
        <p:nvSpPr>
          <p:cNvPr id="23557" name="Oval 41"/>
          <p:cNvSpPr>
            <a:spLocks noChangeArrowheads="1"/>
          </p:cNvSpPr>
          <p:nvPr/>
        </p:nvSpPr>
        <p:spPr bwMode="auto">
          <a:xfrm>
            <a:off x="6175375" y="1897063"/>
            <a:ext cx="1946275" cy="1277937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58" name="Oval 43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59" name="Oval 44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60" name="AutoShape 46"/>
          <p:cNvSpPr>
            <a:spLocks noChangeArrowheads="1"/>
          </p:cNvSpPr>
          <p:nvPr/>
        </p:nvSpPr>
        <p:spPr bwMode="auto">
          <a:xfrm>
            <a:off x="6388100" y="1925638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61" name="Text Box 47"/>
          <p:cNvSpPr txBox="1">
            <a:spLocks noChangeArrowheads="1"/>
          </p:cNvSpPr>
          <p:nvPr/>
        </p:nvSpPr>
        <p:spPr bwMode="auto">
          <a:xfrm>
            <a:off x="6440488" y="1955800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  <a:p>
            <a:pPr algn="ctr"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23562" name="Oval 49"/>
          <p:cNvSpPr>
            <a:spLocks noChangeArrowheads="1"/>
          </p:cNvSpPr>
          <p:nvPr/>
        </p:nvSpPr>
        <p:spPr bwMode="auto">
          <a:xfrm>
            <a:off x="923925" y="2543175"/>
            <a:ext cx="2357438" cy="100965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63" name="Text Box 52"/>
          <p:cNvSpPr txBox="1">
            <a:spLocks noChangeArrowheads="1"/>
          </p:cNvSpPr>
          <p:nvPr/>
        </p:nvSpPr>
        <p:spPr bwMode="auto">
          <a:xfrm>
            <a:off x="1328738" y="3143250"/>
            <a:ext cx="1487487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23564" name="AutoShape 54"/>
          <p:cNvSpPr>
            <a:spLocks noChangeArrowheads="1"/>
          </p:cNvSpPr>
          <p:nvPr/>
        </p:nvSpPr>
        <p:spPr bwMode="auto">
          <a:xfrm>
            <a:off x="3829050" y="1789113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65" name="Oval 55"/>
          <p:cNvSpPr>
            <a:spLocks noChangeArrowheads="1"/>
          </p:cNvSpPr>
          <p:nvPr/>
        </p:nvSpPr>
        <p:spPr bwMode="auto">
          <a:xfrm>
            <a:off x="2693988" y="1433513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66" name="Text Box 56"/>
          <p:cNvSpPr txBox="1">
            <a:spLocks noChangeArrowheads="1"/>
          </p:cNvSpPr>
          <p:nvPr/>
        </p:nvSpPr>
        <p:spPr bwMode="auto">
          <a:xfrm>
            <a:off x="3346450" y="1457325"/>
            <a:ext cx="11525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23567" name="Text Box 60"/>
          <p:cNvSpPr txBox="1">
            <a:spLocks noChangeArrowheads="1"/>
          </p:cNvSpPr>
          <p:nvPr/>
        </p:nvSpPr>
        <p:spPr bwMode="auto">
          <a:xfrm>
            <a:off x="3743325" y="2955925"/>
            <a:ext cx="266541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23568" name="AutoShape 61"/>
          <p:cNvSpPr>
            <a:spLocks noChangeArrowheads="1"/>
          </p:cNvSpPr>
          <p:nvPr/>
        </p:nvSpPr>
        <p:spPr bwMode="auto">
          <a:xfrm>
            <a:off x="6596063" y="3911600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69" name="Oval 62"/>
          <p:cNvSpPr>
            <a:spLocks noChangeArrowheads="1"/>
          </p:cNvSpPr>
          <p:nvPr/>
        </p:nvSpPr>
        <p:spPr bwMode="auto">
          <a:xfrm>
            <a:off x="6765925" y="4002088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70" name="Text Box 63"/>
          <p:cNvSpPr txBox="1">
            <a:spLocks noChangeArrowheads="1"/>
          </p:cNvSpPr>
          <p:nvPr/>
        </p:nvSpPr>
        <p:spPr bwMode="auto">
          <a:xfrm>
            <a:off x="7019925" y="3933825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23571" name="Oval 64"/>
          <p:cNvSpPr>
            <a:spLocks noChangeArrowheads="1"/>
          </p:cNvSpPr>
          <p:nvPr/>
        </p:nvSpPr>
        <p:spPr bwMode="auto">
          <a:xfrm>
            <a:off x="6765925" y="4222750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72" name="Line 65"/>
          <p:cNvSpPr>
            <a:spLocks noChangeShapeType="1"/>
          </p:cNvSpPr>
          <p:nvPr/>
        </p:nvSpPr>
        <p:spPr bwMode="auto">
          <a:xfrm>
            <a:off x="6751638" y="4738688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3" name="Text Box 70"/>
          <p:cNvSpPr txBox="1">
            <a:spLocks noChangeArrowheads="1"/>
          </p:cNvSpPr>
          <p:nvPr/>
        </p:nvSpPr>
        <p:spPr bwMode="auto">
          <a:xfrm>
            <a:off x="5530850" y="1466850"/>
            <a:ext cx="136366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23574" name="Group 71"/>
          <p:cNvGrpSpPr>
            <a:grpSpLocks/>
          </p:cNvGrpSpPr>
          <p:nvPr/>
        </p:nvGrpSpPr>
        <p:grpSpPr bwMode="auto">
          <a:xfrm>
            <a:off x="5364163" y="3298825"/>
            <a:ext cx="373062" cy="195263"/>
            <a:chOff x="3359" y="2028"/>
            <a:chExt cx="235" cy="123"/>
          </a:xfrm>
        </p:grpSpPr>
        <p:grpSp>
          <p:nvGrpSpPr>
            <p:cNvPr id="23701" name="Group 72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23716" name="AutoShape 73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717" name="Oval 74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718" name="Oval 75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3702" name="AutoShape 76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03" name="Oval 77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704" name="Oval 78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3705" name="Group 79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23706" name="Group 80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23712" name="Freeform 81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13" name="Freeform 82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14" name="Freeform 83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15" name="Freeform 84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707" name="Group 85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23708" name="Freeform 86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09" name="Freeform 87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10" name="Freeform 88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11" name="Freeform 89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575" name="Group 90"/>
          <p:cNvGrpSpPr>
            <a:grpSpLocks/>
          </p:cNvGrpSpPr>
          <p:nvPr/>
        </p:nvGrpSpPr>
        <p:grpSpPr bwMode="auto">
          <a:xfrm>
            <a:off x="4306888" y="3298825"/>
            <a:ext cx="373062" cy="195263"/>
            <a:chOff x="2693" y="2028"/>
            <a:chExt cx="235" cy="123"/>
          </a:xfrm>
        </p:grpSpPr>
        <p:grpSp>
          <p:nvGrpSpPr>
            <p:cNvPr id="23683" name="Group 91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23698" name="AutoShape 92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99" name="Oval 93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700" name="Oval 94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3684" name="AutoShape 95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85" name="Oval 96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86" name="Oval 97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3687" name="Group 98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23688" name="Group 99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23694" name="Freeform 100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95" name="Freeform 101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96" name="Freeform 102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97" name="Freeform 103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89" name="Group 104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23690" name="Freeform 105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91" name="Freeform 106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92" name="Freeform 107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93" name="Freeform 108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576" name="Group 121"/>
          <p:cNvGrpSpPr>
            <a:grpSpLocks/>
          </p:cNvGrpSpPr>
          <p:nvPr/>
        </p:nvGrpSpPr>
        <p:grpSpPr bwMode="auto">
          <a:xfrm>
            <a:off x="3397250" y="2908300"/>
            <a:ext cx="373063" cy="195263"/>
            <a:chOff x="2104" y="1750"/>
            <a:chExt cx="235" cy="123"/>
          </a:xfrm>
        </p:grpSpPr>
        <p:grpSp>
          <p:nvGrpSpPr>
            <p:cNvPr id="23665" name="Group 122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23680" name="AutoShape 123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81" name="Oval 124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82" name="Oval 125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3666" name="AutoShape 126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67" name="Oval 127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68" name="Oval 128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3669" name="Group 129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23670" name="Group 130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23676" name="Freeform 131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7" name="Freeform 132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8" name="Freeform 133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9" name="Freeform 134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71" name="Group 135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23672" name="Freeform 136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3" name="Freeform 137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4" name="Freeform 138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5" name="Freeform 139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577" name="Group 140"/>
          <p:cNvGrpSpPr>
            <a:grpSpLocks/>
          </p:cNvGrpSpPr>
          <p:nvPr/>
        </p:nvGrpSpPr>
        <p:grpSpPr bwMode="auto">
          <a:xfrm>
            <a:off x="4130675" y="2346325"/>
            <a:ext cx="373063" cy="195263"/>
            <a:chOff x="2582" y="1428"/>
            <a:chExt cx="235" cy="123"/>
          </a:xfrm>
        </p:grpSpPr>
        <p:grpSp>
          <p:nvGrpSpPr>
            <p:cNvPr id="23647" name="Group 141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23662" name="AutoShape 142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63" name="Oval 143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64" name="Oval 144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3648" name="AutoShape 145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49" name="Oval 146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50" name="Oval 147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3651" name="Group 148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23652" name="Group 149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23658" name="Freeform 150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9" name="Freeform 151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60" name="Freeform 152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61" name="Freeform 153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53" name="Group 154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23654" name="Freeform 155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5" name="Freeform 156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6" name="Freeform 157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7" name="Freeform 158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578" name="Group 162"/>
          <p:cNvGrpSpPr>
            <a:grpSpLocks/>
          </p:cNvGrpSpPr>
          <p:nvPr/>
        </p:nvGrpSpPr>
        <p:grpSpPr bwMode="auto">
          <a:xfrm>
            <a:off x="5902325" y="2620963"/>
            <a:ext cx="373063" cy="195262"/>
            <a:chOff x="3698" y="1601"/>
            <a:chExt cx="235" cy="123"/>
          </a:xfrm>
        </p:grpSpPr>
        <p:grpSp>
          <p:nvGrpSpPr>
            <p:cNvPr id="23629" name="Group 163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23644" name="AutoShape 164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45" name="Oval 165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46" name="Oval 166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3630" name="AutoShape 167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31" name="Oval 168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32" name="Oval 169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3633" name="Group 170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23634" name="Group 171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23640" name="Freeform 172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41" name="Freeform 173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42" name="Freeform 174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43" name="Freeform 175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35" name="Group 176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23636" name="Freeform 177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37" name="Freeform 178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38" name="Freeform 179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39" name="Freeform 180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579" name="Group 181"/>
          <p:cNvGrpSpPr>
            <a:grpSpLocks/>
          </p:cNvGrpSpPr>
          <p:nvPr/>
        </p:nvGrpSpPr>
        <p:grpSpPr bwMode="auto">
          <a:xfrm>
            <a:off x="6735763" y="4459288"/>
            <a:ext cx="249237" cy="130175"/>
            <a:chOff x="214" y="1062"/>
            <a:chExt cx="157" cy="82"/>
          </a:xfrm>
        </p:grpSpPr>
        <p:grpSp>
          <p:nvGrpSpPr>
            <p:cNvPr id="23611" name="Group 182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23626" name="AutoShape 183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27" name="Oval 184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3628" name="Oval 185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3612" name="AutoShape 186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13" name="Oval 187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3614" name="Oval 188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3615" name="Group 189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23616" name="Group 190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23622" name="Freeform 191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0 h 63"/>
                    <a:gd name="T2" fmla="*/ 0 w 189"/>
                    <a:gd name="T3" fmla="*/ 0 h 63"/>
                    <a:gd name="T4" fmla="*/ 0 w 189"/>
                    <a:gd name="T5" fmla="*/ 0 h 63"/>
                    <a:gd name="T6" fmla="*/ 0 w 189"/>
                    <a:gd name="T7" fmla="*/ 0 h 63"/>
                    <a:gd name="T8" fmla="*/ 0 w 189"/>
                    <a:gd name="T9" fmla="*/ 0 h 63"/>
                    <a:gd name="T10" fmla="*/ 0 w 189"/>
                    <a:gd name="T11" fmla="*/ 0 h 63"/>
                    <a:gd name="T12" fmla="*/ 0 w 189"/>
                    <a:gd name="T13" fmla="*/ 0 h 63"/>
                    <a:gd name="T14" fmla="*/ 0 w 189"/>
                    <a:gd name="T15" fmla="*/ 0 h 63"/>
                    <a:gd name="T16" fmla="*/ 0 w 189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23" name="Freeform 192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0 h 63"/>
                    <a:gd name="T2" fmla="*/ 0 w 189"/>
                    <a:gd name="T3" fmla="*/ 0 h 63"/>
                    <a:gd name="T4" fmla="*/ 0 w 189"/>
                    <a:gd name="T5" fmla="*/ 0 h 63"/>
                    <a:gd name="T6" fmla="*/ 0 w 189"/>
                    <a:gd name="T7" fmla="*/ 0 h 63"/>
                    <a:gd name="T8" fmla="*/ 0 w 189"/>
                    <a:gd name="T9" fmla="*/ 0 h 63"/>
                    <a:gd name="T10" fmla="*/ 0 w 189"/>
                    <a:gd name="T11" fmla="*/ 0 h 63"/>
                    <a:gd name="T12" fmla="*/ 0 w 189"/>
                    <a:gd name="T13" fmla="*/ 0 h 63"/>
                    <a:gd name="T14" fmla="*/ 0 w 189"/>
                    <a:gd name="T15" fmla="*/ 0 h 63"/>
                    <a:gd name="T16" fmla="*/ 0 w 189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24" name="Freeform 193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0 w 208"/>
                    <a:gd name="T5" fmla="*/ 0 h 58"/>
                    <a:gd name="T6" fmla="*/ 0 w 208"/>
                    <a:gd name="T7" fmla="*/ 0 h 58"/>
                    <a:gd name="T8" fmla="*/ 0 w 208"/>
                    <a:gd name="T9" fmla="*/ 0 h 58"/>
                    <a:gd name="T10" fmla="*/ 0 w 208"/>
                    <a:gd name="T11" fmla="*/ 0 h 58"/>
                    <a:gd name="T12" fmla="*/ 0 w 208"/>
                    <a:gd name="T13" fmla="*/ 0 h 58"/>
                    <a:gd name="T14" fmla="*/ 0 w 208"/>
                    <a:gd name="T15" fmla="*/ 0 h 58"/>
                    <a:gd name="T16" fmla="*/ 0 w 208"/>
                    <a:gd name="T17" fmla="*/ 0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25" name="Freeform 194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0 w 208"/>
                    <a:gd name="T5" fmla="*/ 0 h 58"/>
                    <a:gd name="T6" fmla="*/ 0 w 208"/>
                    <a:gd name="T7" fmla="*/ 0 h 58"/>
                    <a:gd name="T8" fmla="*/ 0 w 208"/>
                    <a:gd name="T9" fmla="*/ 0 h 58"/>
                    <a:gd name="T10" fmla="*/ 0 w 208"/>
                    <a:gd name="T11" fmla="*/ 0 h 58"/>
                    <a:gd name="T12" fmla="*/ 0 w 208"/>
                    <a:gd name="T13" fmla="*/ 0 h 58"/>
                    <a:gd name="T14" fmla="*/ 0 w 208"/>
                    <a:gd name="T15" fmla="*/ 0 h 58"/>
                    <a:gd name="T16" fmla="*/ 0 w 208"/>
                    <a:gd name="T17" fmla="*/ 0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17" name="Group 195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23618" name="Freeform 196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0 h 63"/>
                    <a:gd name="T2" fmla="*/ 0 w 204"/>
                    <a:gd name="T3" fmla="*/ 0 h 63"/>
                    <a:gd name="T4" fmla="*/ 0 w 204"/>
                    <a:gd name="T5" fmla="*/ 0 h 63"/>
                    <a:gd name="T6" fmla="*/ 0 w 204"/>
                    <a:gd name="T7" fmla="*/ 0 h 63"/>
                    <a:gd name="T8" fmla="*/ 0 w 204"/>
                    <a:gd name="T9" fmla="*/ 0 h 63"/>
                    <a:gd name="T10" fmla="*/ 0 w 204"/>
                    <a:gd name="T11" fmla="*/ 0 h 63"/>
                    <a:gd name="T12" fmla="*/ 0 w 204"/>
                    <a:gd name="T13" fmla="*/ 0 h 63"/>
                    <a:gd name="T14" fmla="*/ 0 w 204"/>
                    <a:gd name="T15" fmla="*/ 0 h 63"/>
                    <a:gd name="T16" fmla="*/ 0 w 204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19" name="Freeform 197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0 h 63"/>
                    <a:gd name="T2" fmla="*/ 0 w 204"/>
                    <a:gd name="T3" fmla="*/ 0 h 63"/>
                    <a:gd name="T4" fmla="*/ 0 w 204"/>
                    <a:gd name="T5" fmla="*/ 0 h 63"/>
                    <a:gd name="T6" fmla="*/ 0 w 204"/>
                    <a:gd name="T7" fmla="*/ 0 h 63"/>
                    <a:gd name="T8" fmla="*/ 0 w 204"/>
                    <a:gd name="T9" fmla="*/ 0 h 63"/>
                    <a:gd name="T10" fmla="*/ 0 w 204"/>
                    <a:gd name="T11" fmla="*/ 0 h 63"/>
                    <a:gd name="T12" fmla="*/ 0 w 204"/>
                    <a:gd name="T13" fmla="*/ 0 h 63"/>
                    <a:gd name="T14" fmla="*/ 0 w 204"/>
                    <a:gd name="T15" fmla="*/ 0 h 63"/>
                    <a:gd name="T16" fmla="*/ 0 w 204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20" name="Freeform 198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0 w 195"/>
                    <a:gd name="T1" fmla="*/ 0 h 71"/>
                    <a:gd name="T2" fmla="*/ 0 w 195"/>
                    <a:gd name="T3" fmla="*/ 0 h 71"/>
                    <a:gd name="T4" fmla="*/ 0 w 195"/>
                    <a:gd name="T5" fmla="*/ 0 h 71"/>
                    <a:gd name="T6" fmla="*/ 0 w 195"/>
                    <a:gd name="T7" fmla="*/ 0 h 71"/>
                    <a:gd name="T8" fmla="*/ 0 w 195"/>
                    <a:gd name="T9" fmla="*/ 0 h 71"/>
                    <a:gd name="T10" fmla="*/ 0 w 195"/>
                    <a:gd name="T11" fmla="*/ 0 h 71"/>
                    <a:gd name="T12" fmla="*/ 0 w 195"/>
                    <a:gd name="T13" fmla="*/ 0 h 71"/>
                    <a:gd name="T14" fmla="*/ 0 w 195"/>
                    <a:gd name="T15" fmla="*/ 0 h 71"/>
                    <a:gd name="T16" fmla="*/ 0 w 195"/>
                    <a:gd name="T17" fmla="*/ 0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21" name="Freeform 199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0 w 195"/>
                    <a:gd name="T1" fmla="*/ 0 h 71"/>
                    <a:gd name="T2" fmla="*/ 0 w 195"/>
                    <a:gd name="T3" fmla="*/ 0 h 71"/>
                    <a:gd name="T4" fmla="*/ 0 w 195"/>
                    <a:gd name="T5" fmla="*/ 0 h 71"/>
                    <a:gd name="T6" fmla="*/ 0 w 195"/>
                    <a:gd name="T7" fmla="*/ 0 h 71"/>
                    <a:gd name="T8" fmla="*/ 0 w 195"/>
                    <a:gd name="T9" fmla="*/ 0 h 71"/>
                    <a:gd name="T10" fmla="*/ 0 w 195"/>
                    <a:gd name="T11" fmla="*/ 0 h 71"/>
                    <a:gd name="T12" fmla="*/ 0 w 195"/>
                    <a:gd name="T13" fmla="*/ 0 h 71"/>
                    <a:gd name="T14" fmla="*/ 0 w 195"/>
                    <a:gd name="T15" fmla="*/ 0 h 71"/>
                    <a:gd name="T16" fmla="*/ 0 w 195"/>
                    <a:gd name="T17" fmla="*/ 0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316" name="Group 219"/>
          <p:cNvGrpSpPr>
            <a:grpSpLocks/>
          </p:cNvGrpSpPr>
          <p:nvPr/>
        </p:nvGrpSpPr>
        <p:grpSpPr bwMode="auto">
          <a:xfrm>
            <a:off x="2863850" y="2112963"/>
            <a:ext cx="3810000" cy="990600"/>
            <a:chOff x="2112" y="2016"/>
            <a:chExt cx="2400" cy="624"/>
          </a:xfrm>
        </p:grpSpPr>
        <p:sp>
          <p:nvSpPr>
            <p:cNvPr id="23608" name="Freeform 212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1088 w 880"/>
                <a:gd name="T3" fmla="*/ 432 h 624"/>
                <a:gd name="T4" fmla="*/ 952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9" name="Freeform 214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921 h 240"/>
                <a:gd name="T2" fmla="*/ 1584 w 2400"/>
                <a:gd name="T3" fmla="*/ 554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10" name="Freeform 215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202 h 536"/>
                <a:gd name="T4" fmla="*/ 1680 w 1680"/>
                <a:gd name="T5" fmla="*/ 142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81" name="Oval 50"/>
          <p:cNvSpPr>
            <a:spLocks noChangeArrowheads="1"/>
          </p:cNvSpPr>
          <p:nvPr/>
        </p:nvSpPr>
        <p:spPr bwMode="auto">
          <a:xfrm>
            <a:off x="1747838" y="2727325"/>
            <a:ext cx="285750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2" name="Oval 51"/>
          <p:cNvSpPr>
            <a:spLocks noChangeArrowheads="1"/>
          </p:cNvSpPr>
          <p:nvPr/>
        </p:nvSpPr>
        <p:spPr bwMode="auto">
          <a:xfrm>
            <a:off x="1322388" y="302577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3" name="Oval 53"/>
          <p:cNvSpPr>
            <a:spLocks noChangeArrowheads="1"/>
          </p:cNvSpPr>
          <p:nvPr/>
        </p:nvSpPr>
        <p:spPr bwMode="auto">
          <a:xfrm>
            <a:off x="2449513" y="26987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4" name="Oval 159"/>
          <p:cNvSpPr>
            <a:spLocks noChangeArrowheads="1"/>
          </p:cNvSpPr>
          <p:nvPr/>
        </p:nvSpPr>
        <p:spPr bwMode="auto">
          <a:xfrm>
            <a:off x="2651125" y="2998788"/>
            <a:ext cx="285750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5" name="Oval 57"/>
          <p:cNvSpPr>
            <a:spLocks noChangeArrowheads="1"/>
          </p:cNvSpPr>
          <p:nvPr/>
        </p:nvSpPr>
        <p:spPr bwMode="auto">
          <a:xfrm>
            <a:off x="2976563" y="1676400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6" name="Oval 58"/>
          <p:cNvSpPr>
            <a:spLocks noChangeArrowheads="1"/>
          </p:cNvSpPr>
          <p:nvPr/>
        </p:nvSpPr>
        <p:spPr bwMode="auto">
          <a:xfrm>
            <a:off x="4354513" y="17462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7" name="Oval 59"/>
          <p:cNvSpPr>
            <a:spLocks noChangeArrowheads="1"/>
          </p:cNvSpPr>
          <p:nvPr/>
        </p:nvSpPr>
        <p:spPr bwMode="auto">
          <a:xfrm>
            <a:off x="3190875" y="2016125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8" name="Oval 161"/>
          <p:cNvSpPr>
            <a:spLocks noChangeArrowheads="1"/>
          </p:cNvSpPr>
          <p:nvPr/>
        </p:nvSpPr>
        <p:spPr bwMode="auto">
          <a:xfrm>
            <a:off x="3886200" y="201612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89" name="Oval 42"/>
          <p:cNvSpPr>
            <a:spLocks noChangeArrowheads="1"/>
          </p:cNvSpPr>
          <p:nvPr/>
        </p:nvSpPr>
        <p:spPr bwMode="auto">
          <a:xfrm>
            <a:off x="6311900" y="2235200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90" name="Oval 45"/>
          <p:cNvSpPr>
            <a:spLocks noChangeArrowheads="1"/>
          </p:cNvSpPr>
          <p:nvPr/>
        </p:nvSpPr>
        <p:spPr bwMode="auto">
          <a:xfrm>
            <a:off x="7659688" y="224472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91" name="Oval 48"/>
          <p:cNvSpPr>
            <a:spLocks noChangeArrowheads="1"/>
          </p:cNvSpPr>
          <p:nvPr/>
        </p:nvSpPr>
        <p:spPr bwMode="auto">
          <a:xfrm>
            <a:off x="7075488" y="247650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92" name="Oval 109"/>
          <p:cNvSpPr>
            <a:spLocks noChangeArrowheads="1"/>
          </p:cNvSpPr>
          <p:nvPr/>
        </p:nvSpPr>
        <p:spPr bwMode="auto">
          <a:xfrm>
            <a:off x="7526338" y="2708275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93" name="Oval 110"/>
          <p:cNvSpPr>
            <a:spLocks noChangeArrowheads="1"/>
          </p:cNvSpPr>
          <p:nvPr/>
        </p:nvSpPr>
        <p:spPr bwMode="auto">
          <a:xfrm>
            <a:off x="7061200" y="273208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3594" name="Oval 160"/>
          <p:cNvSpPr>
            <a:spLocks noChangeArrowheads="1"/>
          </p:cNvSpPr>
          <p:nvPr/>
        </p:nvSpPr>
        <p:spPr bwMode="auto">
          <a:xfrm>
            <a:off x="6521450" y="2493963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grpSp>
        <p:nvGrpSpPr>
          <p:cNvPr id="10320" name="Group 222"/>
          <p:cNvGrpSpPr>
            <a:grpSpLocks/>
          </p:cNvGrpSpPr>
          <p:nvPr/>
        </p:nvGrpSpPr>
        <p:grpSpPr bwMode="auto">
          <a:xfrm>
            <a:off x="2803525" y="2112963"/>
            <a:ext cx="3810000" cy="990600"/>
            <a:chOff x="2112" y="2016"/>
            <a:chExt cx="2400" cy="624"/>
          </a:xfrm>
        </p:grpSpPr>
        <p:sp>
          <p:nvSpPr>
            <p:cNvPr id="23605" name="Freeform 119"/>
            <p:cNvSpPr>
              <a:spLocks/>
            </p:cNvSpPr>
            <p:nvPr/>
          </p:nvSpPr>
          <p:spPr bwMode="auto">
            <a:xfrm>
              <a:off x="2112" y="2202"/>
              <a:ext cx="1536" cy="438"/>
            </a:xfrm>
            <a:custGeom>
              <a:avLst/>
              <a:gdLst>
                <a:gd name="T0" fmla="*/ 173 w 4582"/>
                <a:gd name="T1" fmla="*/ 0 h 1568"/>
                <a:gd name="T2" fmla="*/ 0 w 4582"/>
                <a:gd name="T3" fmla="*/ 32 h 1568"/>
                <a:gd name="T4" fmla="*/ 0 60000 65536"/>
                <a:gd name="T5" fmla="*/ 0 60000 65536"/>
                <a:gd name="T6" fmla="*/ 0 w 4582"/>
                <a:gd name="T7" fmla="*/ 0 h 1568"/>
                <a:gd name="T8" fmla="*/ 4582 w 4582"/>
                <a:gd name="T9" fmla="*/ 1568 h 15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82" h="1568">
                  <a:moveTo>
                    <a:pt x="4581" y="0"/>
                  </a:moveTo>
                  <a:cubicBezTo>
                    <a:pt x="3258" y="1567"/>
                    <a:pt x="2254" y="1322"/>
                    <a:pt x="0" y="1469"/>
                  </a:cubicBezTo>
                </a:path>
              </a:pathLst>
            </a:custGeom>
            <a:noFill/>
            <a:ln w="756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6" name="Freeform 216"/>
            <p:cNvSpPr>
              <a:spLocks/>
            </p:cNvSpPr>
            <p:nvPr/>
          </p:nvSpPr>
          <p:spPr bwMode="auto">
            <a:xfrm>
              <a:off x="2880" y="2016"/>
              <a:ext cx="624" cy="288"/>
            </a:xfrm>
            <a:custGeom>
              <a:avLst/>
              <a:gdLst>
                <a:gd name="T0" fmla="*/ 0 w 768"/>
                <a:gd name="T1" fmla="*/ 0 h 656"/>
                <a:gd name="T2" fmla="*/ 258 w 768"/>
                <a:gd name="T3" fmla="*/ 49 h 656"/>
                <a:gd name="T4" fmla="*/ 412 w 768"/>
                <a:gd name="T5" fmla="*/ 41 h 656"/>
                <a:gd name="T6" fmla="*/ 0 60000 65536"/>
                <a:gd name="T7" fmla="*/ 0 60000 65536"/>
                <a:gd name="T8" fmla="*/ 0 60000 65536"/>
                <a:gd name="T9" fmla="*/ 0 w 768"/>
                <a:gd name="T10" fmla="*/ 0 h 656"/>
                <a:gd name="T11" fmla="*/ 768 w 768"/>
                <a:gd name="T12" fmla="*/ 656 h 6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8" h="656">
                  <a:moveTo>
                    <a:pt x="0" y="0"/>
                  </a:moveTo>
                  <a:cubicBezTo>
                    <a:pt x="176" y="248"/>
                    <a:pt x="352" y="496"/>
                    <a:pt x="480" y="576"/>
                  </a:cubicBezTo>
                  <a:cubicBezTo>
                    <a:pt x="608" y="656"/>
                    <a:pt x="688" y="568"/>
                    <a:pt x="768" y="4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7" name="Freeform 118"/>
            <p:cNvSpPr>
              <a:spLocks/>
            </p:cNvSpPr>
            <p:nvPr/>
          </p:nvSpPr>
          <p:spPr bwMode="auto">
            <a:xfrm>
              <a:off x="3744" y="2208"/>
              <a:ext cx="768" cy="240"/>
            </a:xfrm>
            <a:custGeom>
              <a:avLst/>
              <a:gdLst>
                <a:gd name="T0" fmla="*/ 0 w 1761"/>
                <a:gd name="T1" fmla="*/ 0 h 1562"/>
                <a:gd name="T2" fmla="*/ 146 w 1761"/>
                <a:gd name="T3" fmla="*/ 3 h 1562"/>
                <a:gd name="T4" fmla="*/ 0 60000 65536"/>
                <a:gd name="T5" fmla="*/ 0 60000 65536"/>
                <a:gd name="T6" fmla="*/ 0 w 1761"/>
                <a:gd name="T7" fmla="*/ 0 h 1562"/>
                <a:gd name="T8" fmla="*/ 1761 w 1761"/>
                <a:gd name="T9" fmla="*/ 1562 h 15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61" h="1562">
                  <a:moveTo>
                    <a:pt x="0" y="0"/>
                  </a:moveTo>
                  <a:cubicBezTo>
                    <a:pt x="624" y="1561"/>
                    <a:pt x="1760" y="951"/>
                    <a:pt x="1760" y="951"/>
                  </a:cubicBezTo>
                </a:path>
              </a:pathLst>
            </a:custGeom>
            <a:noFill/>
            <a:ln w="756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321" name="Group 210"/>
          <p:cNvGrpSpPr>
            <a:grpSpLocks/>
          </p:cNvGrpSpPr>
          <p:nvPr/>
        </p:nvGrpSpPr>
        <p:grpSpPr bwMode="auto">
          <a:xfrm>
            <a:off x="2995613" y="2185988"/>
            <a:ext cx="3476625" cy="1000125"/>
            <a:chOff x="1887" y="1377"/>
            <a:chExt cx="2190" cy="630"/>
          </a:xfrm>
        </p:grpSpPr>
        <p:sp>
          <p:nvSpPr>
            <p:cNvPr id="23602" name="Freeform 119"/>
            <p:cNvSpPr>
              <a:spLocks/>
            </p:cNvSpPr>
            <p:nvPr/>
          </p:nvSpPr>
          <p:spPr bwMode="auto">
            <a:xfrm>
              <a:off x="1887" y="1521"/>
              <a:ext cx="1365" cy="486"/>
            </a:xfrm>
            <a:custGeom>
              <a:avLst/>
              <a:gdLst>
                <a:gd name="T0" fmla="*/ 121 w 4582"/>
                <a:gd name="T1" fmla="*/ 0 h 1568"/>
                <a:gd name="T2" fmla="*/ 0 w 4582"/>
                <a:gd name="T3" fmla="*/ 44 h 1568"/>
                <a:gd name="T4" fmla="*/ 0 60000 65536"/>
                <a:gd name="T5" fmla="*/ 0 60000 65536"/>
                <a:gd name="T6" fmla="*/ 0 w 4582"/>
                <a:gd name="T7" fmla="*/ 0 h 1568"/>
                <a:gd name="T8" fmla="*/ 4582 w 4582"/>
                <a:gd name="T9" fmla="*/ 1568 h 15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82" h="1568">
                  <a:moveTo>
                    <a:pt x="4581" y="0"/>
                  </a:moveTo>
                  <a:cubicBezTo>
                    <a:pt x="3258" y="1567"/>
                    <a:pt x="2254" y="1322"/>
                    <a:pt x="0" y="1469"/>
                  </a:cubicBezTo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3" name="Freeform 216"/>
            <p:cNvSpPr>
              <a:spLocks/>
            </p:cNvSpPr>
            <p:nvPr/>
          </p:nvSpPr>
          <p:spPr bwMode="auto">
            <a:xfrm>
              <a:off x="2661" y="1377"/>
              <a:ext cx="555" cy="162"/>
            </a:xfrm>
            <a:custGeom>
              <a:avLst/>
              <a:gdLst>
                <a:gd name="T0" fmla="*/ 0 w 768"/>
                <a:gd name="T1" fmla="*/ 0 h 656"/>
                <a:gd name="T2" fmla="*/ 181 w 768"/>
                <a:gd name="T3" fmla="*/ 9 h 656"/>
                <a:gd name="T4" fmla="*/ 290 w 768"/>
                <a:gd name="T5" fmla="*/ 7 h 656"/>
                <a:gd name="T6" fmla="*/ 0 60000 65536"/>
                <a:gd name="T7" fmla="*/ 0 60000 65536"/>
                <a:gd name="T8" fmla="*/ 0 60000 65536"/>
                <a:gd name="T9" fmla="*/ 0 w 768"/>
                <a:gd name="T10" fmla="*/ 0 h 656"/>
                <a:gd name="T11" fmla="*/ 768 w 768"/>
                <a:gd name="T12" fmla="*/ 656 h 6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8" h="656">
                  <a:moveTo>
                    <a:pt x="0" y="0"/>
                  </a:moveTo>
                  <a:cubicBezTo>
                    <a:pt x="176" y="248"/>
                    <a:pt x="352" y="496"/>
                    <a:pt x="480" y="576"/>
                  </a:cubicBezTo>
                  <a:cubicBezTo>
                    <a:pt x="608" y="656"/>
                    <a:pt x="688" y="568"/>
                    <a:pt x="768" y="4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4" name="Freeform 118"/>
            <p:cNvSpPr>
              <a:spLocks/>
            </p:cNvSpPr>
            <p:nvPr/>
          </p:nvSpPr>
          <p:spPr bwMode="auto">
            <a:xfrm>
              <a:off x="3372" y="1491"/>
              <a:ext cx="705" cy="240"/>
            </a:xfrm>
            <a:custGeom>
              <a:avLst/>
              <a:gdLst>
                <a:gd name="T0" fmla="*/ 0 w 1761"/>
                <a:gd name="T1" fmla="*/ 0 h 1562"/>
                <a:gd name="T2" fmla="*/ 113 w 1761"/>
                <a:gd name="T3" fmla="*/ 3 h 1562"/>
                <a:gd name="T4" fmla="*/ 0 60000 65536"/>
                <a:gd name="T5" fmla="*/ 0 60000 65536"/>
                <a:gd name="T6" fmla="*/ 0 w 1761"/>
                <a:gd name="T7" fmla="*/ 0 h 1562"/>
                <a:gd name="T8" fmla="*/ 1761 w 1761"/>
                <a:gd name="T9" fmla="*/ 1562 h 15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61" h="1562">
                  <a:moveTo>
                    <a:pt x="0" y="0"/>
                  </a:moveTo>
                  <a:cubicBezTo>
                    <a:pt x="624" y="1561"/>
                    <a:pt x="1760" y="951"/>
                    <a:pt x="1760" y="951"/>
                  </a:cubicBezTo>
                </a:path>
              </a:pathLst>
            </a:custGeom>
            <a:noFill/>
            <a:ln w="7620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97" name="Content Placeholder 2"/>
          <p:cNvSpPr txBox="1">
            <a:spLocks/>
          </p:cNvSpPr>
          <p:nvPr/>
        </p:nvSpPr>
        <p:spPr bwMode="auto">
          <a:xfrm>
            <a:off x="457200" y="3784600"/>
            <a:ext cx="822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None/>
            </a:pPr>
            <a:endParaRPr lang="sv-SE" sz="2400"/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None/>
            </a:pPr>
            <a:r>
              <a:rPr lang="sv-SE" sz="2200"/>
              <a:t>Via the PN agent, gateway nodes exchange: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200"/>
              <a:t>Care-of addresses (CoA)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200"/>
              <a:t>Which nodes are in its cluster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200"/>
              <a:t>Link quality information</a:t>
            </a:r>
          </a:p>
        </p:txBody>
      </p:sp>
      <p:pic>
        <p:nvPicPr>
          <p:cNvPr id="23601" name="Picture 200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11288"/>
            <a:ext cx="56515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5AE4B58-C5AB-4F26-9B95-E5EF3067C9E7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PN Agent (2)</a:t>
            </a:r>
            <a:endParaRPr lang="nl-NL" smtClean="0"/>
          </a:p>
        </p:txBody>
      </p:sp>
      <p:sp>
        <p:nvSpPr>
          <p:cNvPr id="2457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Assists discovery and maintenance of tunnels</a:t>
            </a:r>
          </a:p>
          <a:p>
            <a:pPr lvl="1"/>
            <a:r>
              <a:rPr lang="en-US" smtClean="0"/>
              <a:t>CoA database</a:t>
            </a:r>
          </a:p>
          <a:p>
            <a:pPr lvl="1"/>
            <a:r>
              <a:rPr lang="en-US" smtClean="0"/>
              <a:t>Updated when there is mobility / handover</a:t>
            </a:r>
          </a:p>
          <a:p>
            <a:r>
              <a:rPr lang="en-US" smtClean="0"/>
              <a:t>Knows which node is in which cluster </a:t>
            </a:r>
          </a:p>
          <a:p>
            <a:pPr lvl="1"/>
            <a:r>
              <a:rPr lang="en-US" smtClean="0"/>
              <a:t>Used for inter-cluster routing</a:t>
            </a:r>
          </a:p>
          <a:p>
            <a:r>
              <a:rPr lang="en-US" smtClean="0"/>
              <a:t>May be used for other purposes</a:t>
            </a:r>
          </a:p>
          <a:p>
            <a:pPr lvl="1"/>
            <a:r>
              <a:rPr lang="en-US" smtClean="0"/>
              <a:t>Foreign communication</a:t>
            </a:r>
          </a:p>
          <a:p>
            <a:pPr lvl="1"/>
            <a:r>
              <a:rPr lang="en-US" smtClean="0"/>
              <a:t>Service discovery repository, etc.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4A15AAC-F403-45E8-BF41-159CED3C989E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5603" name="Rectangle 6"/>
          <p:cNvSpPr txBox="1">
            <a:spLocks noGrp="1" noChangeArrowheads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1B2E621-4002-499D-BE0B-E2EB11B4B9EA}" type="slidenum">
              <a:rPr lang="en-US" sz="1400">
                <a:solidFill>
                  <a:schemeClr val="bg1"/>
                </a:solidFill>
              </a:rPr>
              <a:pPr algn="r"/>
              <a:t>12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5604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25606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smtClean="0"/>
              <a:t>PN tunneling and routing</a:t>
            </a:r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Alternative formation strategies</a:t>
            </a:r>
          </a:p>
          <a:p>
            <a:pPr lvl="2"/>
            <a:r>
              <a:rPr lang="en-US" smtClean="0"/>
              <a:t>PN-wide broadcasting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5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41B77F7A-DB73-4472-86E5-5CE1816E36F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Alternative Tunneling Strategies</a:t>
            </a:r>
          </a:p>
        </p:txBody>
      </p:sp>
      <p:grpSp>
        <p:nvGrpSpPr>
          <p:cNvPr id="26629" name="Group 201"/>
          <p:cNvGrpSpPr>
            <a:grpSpLocks/>
          </p:cNvGrpSpPr>
          <p:nvPr/>
        </p:nvGrpSpPr>
        <p:grpSpPr bwMode="auto">
          <a:xfrm>
            <a:off x="6326188" y="5105400"/>
            <a:ext cx="2665412" cy="892175"/>
            <a:chOff x="757114" y="4975994"/>
            <a:chExt cx="2209800" cy="739006"/>
          </a:xfrm>
        </p:grpSpPr>
        <p:sp>
          <p:nvSpPr>
            <p:cNvPr id="26774" name="AutoShape 263"/>
            <p:cNvSpPr>
              <a:spLocks noChangeArrowheads="1"/>
            </p:cNvSpPr>
            <p:nvPr/>
          </p:nvSpPr>
          <p:spPr bwMode="auto">
            <a:xfrm>
              <a:off x="757114" y="4975994"/>
              <a:ext cx="2209800" cy="739006"/>
            </a:xfrm>
            <a:prstGeom prst="roundRect">
              <a:avLst>
                <a:gd name="adj" fmla="val 130"/>
              </a:avLst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75" name="Oval 264"/>
            <p:cNvSpPr>
              <a:spLocks noChangeArrowheads="1"/>
            </p:cNvSpPr>
            <p:nvPr/>
          </p:nvSpPr>
          <p:spPr bwMode="auto">
            <a:xfrm>
              <a:off x="926976" y="5066482"/>
              <a:ext cx="190500" cy="104775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76" name="Text Box 265"/>
            <p:cNvSpPr txBox="1">
              <a:spLocks noChangeArrowheads="1"/>
            </p:cNvSpPr>
            <p:nvPr/>
          </p:nvSpPr>
          <p:spPr bwMode="auto">
            <a:xfrm>
              <a:off x="1180976" y="4998219"/>
              <a:ext cx="1690688" cy="716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>
                  <a:solidFill>
                    <a:srgbClr val="000000"/>
                  </a:solidFill>
                  <a:latin typeface="Helvetica" pitchFamily="34" charset="0"/>
                </a:rPr>
                <a:t>Personal Node</a:t>
              </a:r>
            </a:p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>
                  <a:solidFill>
                    <a:srgbClr val="000000"/>
                  </a:solidFill>
                  <a:latin typeface="Helvetica" pitchFamily="34" charset="0"/>
                </a:rPr>
                <a:t>Gateway Node</a:t>
              </a:r>
            </a:p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>
                  <a:solidFill>
                    <a:srgbClr val="000000"/>
                  </a:solidFill>
                  <a:latin typeface="Helvetica" pitchFamily="34" charset="0"/>
                </a:rPr>
                <a:t>Inter-Cluster Tunnels</a:t>
              </a:r>
            </a:p>
          </p:txBody>
        </p:sp>
        <p:sp>
          <p:nvSpPr>
            <p:cNvPr id="26777" name="Oval 266"/>
            <p:cNvSpPr>
              <a:spLocks noChangeArrowheads="1"/>
            </p:cNvSpPr>
            <p:nvPr/>
          </p:nvSpPr>
          <p:spPr bwMode="auto">
            <a:xfrm>
              <a:off x="926976" y="5287144"/>
              <a:ext cx="190500" cy="114300"/>
            </a:xfrm>
            <a:prstGeom prst="ellipse">
              <a:avLst/>
            </a:prstGeom>
            <a:solidFill>
              <a:srgbClr val="2300DC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78" name="Line 267"/>
            <p:cNvSpPr>
              <a:spLocks noChangeShapeType="1"/>
            </p:cNvSpPr>
            <p:nvPr/>
          </p:nvSpPr>
          <p:spPr bwMode="auto">
            <a:xfrm>
              <a:off x="912689" y="5562600"/>
              <a:ext cx="219075" cy="1587"/>
            </a:xfrm>
            <a:prstGeom prst="line">
              <a:avLst/>
            </a:prstGeom>
            <a:noFill/>
            <a:ln w="4356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30" name="Group 202"/>
          <p:cNvGrpSpPr>
            <a:grpSpLocks/>
          </p:cNvGrpSpPr>
          <p:nvPr/>
        </p:nvGrpSpPr>
        <p:grpSpPr bwMode="auto">
          <a:xfrm>
            <a:off x="228600" y="3505200"/>
            <a:ext cx="6405563" cy="2662238"/>
            <a:chOff x="1196851" y="1981200"/>
            <a:chExt cx="7197725" cy="2991619"/>
          </a:xfrm>
        </p:grpSpPr>
        <p:sp>
          <p:nvSpPr>
            <p:cNvPr id="26700" name="AutoShape 5"/>
            <p:cNvSpPr>
              <a:spLocks noChangeArrowheads="1"/>
            </p:cNvSpPr>
            <p:nvPr/>
          </p:nvSpPr>
          <p:spPr bwMode="auto">
            <a:xfrm>
              <a:off x="5843464" y="4331469"/>
              <a:ext cx="1392237" cy="425450"/>
            </a:xfrm>
            <a:prstGeom prst="roundRect">
              <a:avLst>
                <a:gd name="adj" fmla="val 37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01" name="Oval 147"/>
            <p:cNvSpPr>
              <a:spLocks noChangeArrowheads="1"/>
            </p:cNvSpPr>
            <p:nvPr/>
          </p:nvSpPr>
          <p:spPr bwMode="auto">
            <a:xfrm>
              <a:off x="5956176" y="4144144"/>
              <a:ext cx="1776413" cy="828675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02" name="Oval 149"/>
            <p:cNvSpPr>
              <a:spLocks noChangeArrowheads="1"/>
            </p:cNvSpPr>
            <p:nvPr/>
          </p:nvSpPr>
          <p:spPr bwMode="auto">
            <a:xfrm>
              <a:off x="7051551" y="4277494"/>
              <a:ext cx="284163" cy="171450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03" name="Oval 150"/>
            <p:cNvSpPr>
              <a:spLocks noChangeArrowheads="1"/>
            </p:cNvSpPr>
            <p:nvPr/>
          </p:nvSpPr>
          <p:spPr bwMode="auto">
            <a:xfrm>
              <a:off x="6586414" y="4299719"/>
              <a:ext cx="284162" cy="169863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04" name="Text Box 152"/>
            <p:cNvSpPr txBox="1">
              <a:spLocks noChangeArrowheads="1"/>
            </p:cNvSpPr>
            <p:nvPr/>
          </p:nvSpPr>
          <p:spPr bwMode="auto">
            <a:xfrm>
              <a:off x="6529264" y="4539432"/>
              <a:ext cx="903287" cy="328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algn="ctr"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000000"/>
                  </a:solidFill>
                  <a:latin typeface="Helvetica" pitchFamily="34" charset="0"/>
                </a:rPr>
                <a:t>P-PAN</a:t>
              </a:r>
            </a:p>
          </p:txBody>
        </p:sp>
        <p:sp>
          <p:nvSpPr>
            <p:cNvPr id="26705" name="AutoShape 208"/>
            <p:cNvSpPr>
              <a:spLocks noChangeArrowheads="1"/>
            </p:cNvSpPr>
            <p:nvPr/>
          </p:nvSpPr>
          <p:spPr bwMode="auto">
            <a:xfrm>
              <a:off x="6529264" y="3734569"/>
              <a:ext cx="1392237" cy="425450"/>
            </a:xfrm>
            <a:prstGeom prst="roundRect">
              <a:avLst>
                <a:gd name="adj" fmla="val 37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06" name="AutoShape 209"/>
            <p:cNvSpPr>
              <a:spLocks noChangeArrowheads="1"/>
            </p:cNvSpPr>
            <p:nvPr/>
          </p:nvSpPr>
          <p:spPr bwMode="auto">
            <a:xfrm>
              <a:off x="1501651" y="3464694"/>
              <a:ext cx="1265238" cy="427038"/>
            </a:xfrm>
            <a:prstGeom prst="roundRect">
              <a:avLst>
                <a:gd name="adj" fmla="val 37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26707" name="Group 210"/>
            <p:cNvGrpSpPr>
              <a:grpSpLocks/>
            </p:cNvGrpSpPr>
            <p:nvPr/>
          </p:nvGrpSpPr>
          <p:grpSpPr bwMode="auto">
            <a:xfrm>
              <a:off x="2397001" y="2499494"/>
              <a:ext cx="5230813" cy="1731963"/>
              <a:chOff x="1318" y="1157"/>
              <a:chExt cx="3295" cy="1091"/>
            </a:xfrm>
          </p:grpSpPr>
          <p:sp>
            <p:nvSpPr>
              <p:cNvPr id="26742" name="Oval 211"/>
              <p:cNvSpPr>
                <a:spLocks noChangeArrowheads="1"/>
              </p:cNvSpPr>
              <p:nvPr/>
            </p:nvSpPr>
            <p:spPr bwMode="auto">
              <a:xfrm>
                <a:off x="2528" y="1161"/>
                <a:ext cx="1378" cy="440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3" name="Oval 212"/>
              <p:cNvSpPr>
                <a:spLocks noChangeArrowheads="1"/>
              </p:cNvSpPr>
              <p:nvPr/>
            </p:nvSpPr>
            <p:spPr bwMode="auto">
              <a:xfrm>
                <a:off x="1765" y="1279"/>
                <a:ext cx="1054" cy="439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4" name="Oval 213"/>
              <p:cNvSpPr>
                <a:spLocks noChangeArrowheads="1"/>
              </p:cNvSpPr>
              <p:nvPr/>
            </p:nvSpPr>
            <p:spPr bwMode="auto">
              <a:xfrm>
                <a:off x="1442" y="1548"/>
                <a:ext cx="707" cy="356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5" name="Oval 214"/>
              <p:cNvSpPr>
                <a:spLocks noChangeArrowheads="1"/>
              </p:cNvSpPr>
              <p:nvPr/>
            </p:nvSpPr>
            <p:spPr bwMode="auto">
              <a:xfrm>
                <a:off x="1657" y="1709"/>
                <a:ext cx="1070" cy="387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6" name="Oval 215"/>
              <p:cNvSpPr>
                <a:spLocks noChangeArrowheads="1"/>
              </p:cNvSpPr>
              <p:nvPr/>
            </p:nvSpPr>
            <p:spPr bwMode="auto">
              <a:xfrm>
                <a:off x="2420" y="1774"/>
                <a:ext cx="1601" cy="461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7" name="Oval 216"/>
              <p:cNvSpPr>
                <a:spLocks noChangeArrowheads="1"/>
              </p:cNvSpPr>
              <p:nvPr/>
            </p:nvSpPr>
            <p:spPr bwMode="auto">
              <a:xfrm>
                <a:off x="3444" y="1292"/>
                <a:ext cx="1024" cy="343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8" name="Oval 217"/>
              <p:cNvSpPr>
                <a:spLocks noChangeArrowheads="1"/>
              </p:cNvSpPr>
              <p:nvPr/>
            </p:nvSpPr>
            <p:spPr bwMode="auto">
              <a:xfrm>
                <a:off x="3598" y="1518"/>
                <a:ext cx="1017" cy="344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49" name="Oval 218"/>
              <p:cNvSpPr>
                <a:spLocks noChangeArrowheads="1"/>
              </p:cNvSpPr>
              <p:nvPr/>
            </p:nvSpPr>
            <p:spPr bwMode="auto">
              <a:xfrm>
                <a:off x="3505" y="1593"/>
                <a:ext cx="1009" cy="570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50" name="Oval 219"/>
              <p:cNvSpPr>
                <a:spLocks noChangeArrowheads="1"/>
              </p:cNvSpPr>
              <p:nvPr/>
            </p:nvSpPr>
            <p:spPr bwMode="auto">
              <a:xfrm>
                <a:off x="2019" y="1418"/>
                <a:ext cx="2056" cy="570"/>
              </a:xfrm>
              <a:prstGeom prst="ellipse">
                <a:avLst/>
              </a:pr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51" name="Freeform 220"/>
              <p:cNvSpPr>
                <a:spLocks noChangeArrowheads="1"/>
              </p:cNvSpPr>
              <p:nvPr/>
            </p:nvSpPr>
            <p:spPr bwMode="auto">
              <a:xfrm>
                <a:off x="2531" y="1157"/>
                <a:ext cx="1385" cy="221"/>
              </a:xfrm>
              <a:custGeom>
                <a:avLst/>
                <a:gdLst>
                  <a:gd name="T0" fmla="*/ 3057 w 6108"/>
                  <a:gd name="T1" fmla="*/ 975 h 976"/>
                  <a:gd name="T2" fmla="*/ 6107 w 6108"/>
                  <a:gd name="T3" fmla="*/ 867 h 976"/>
                  <a:gd name="T4" fmla="*/ 6087 w 6108"/>
                  <a:gd name="T5" fmla="*/ 818 h 976"/>
                  <a:gd name="T6" fmla="*/ 6057 w 6108"/>
                  <a:gd name="T7" fmla="*/ 771 h 976"/>
                  <a:gd name="T8" fmla="*/ 6021 w 6108"/>
                  <a:gd name="T9" fmla="*/ 723 h 976"/>
                  <a:gd name="T10" fmla="*/ 5976 w 6108"/>
                  <a:gd name="T11" fmla="*/ 675 h 976"/>
                  <a:gd name="T12" fmla="*/ 5925 w 6108"/>
                  <a:gd name="T13" fmla="*/ 629 h 976"/>
                  <a:gd name="T14" fmla="*/ 5864 w 6108"/>
                  <a:gd name="T15" fmla="*/ 581 h 976"/>
                  <a:gd name="T16" fmla="*/ 5799 w 6108"/>
                  <a:gd name="T17" fmla="*/ 536 h 976"/>
                  <a:gd name="T18" fmla="*/ 5726 w 6108"/>
                  <a:gd name="T19" fmla="*/ 495 h 976"/>
                  <a:gd name="T20" fmla="*/ 5647 w 6108"/>
                  <a:gd name="T21" fmla="*/ 451 h 976"/>
                  <a:gd name="T22" fmla="*/ 5560 w 6108"/>
                  <a:gd name="T23" fmla="*/ 410 h 976"/>
                  <a:gd name="T24" fmla="*/ 5465 w 6108"/>
                  <a:gd name="T25" fmla="*/ 371 h 976"/>
                  <a:gd name="T26" fmla="*/ 5368 w 6108"/>
                  <a:gd name="T27" fmla="*/ 331 h 976"/>
                  <a:gd name="T28" fmla="*/ 5263 w 6108"/>
                  <a:gd name="T29" fmla="*/ 296 h 976"/>
                  <a:gd name="T30" fmla="*/ 5152 w 6108"/>
                  <a:gd name="T31" fmla="*/ 262 h 976"/>
                  <a:gd name="T32" fmla="*/ 5034 w 6108"/>
                  <a:gd name="T33" fmla="*/ 228 h 976"/>
                  <a:gd name="T34" fmla="*/ 4913 w 6108"/>
                  <a:gd name="T35" fmla="*/ 196 h 976"/>
                  <a:gd name="T36" fmla="*/ 4786 w 6108"/>
                  <a:gd name="T37" fmla="*/ 168 h 976"/>
                  <a:gd name="T38" fmla="*/ 4655 w 6108"/>
                  <a:gd name="T39" fmla="*/ 141 h 976"/>
                  <a:gd name="T40" fmla="*/ 4521 w 6108"/>
                  <a:gd name="T41" fmla="*/ 117 h 976"/>
                  <a:gd name="T42" fmla="*/ 4384 w 6108"/>
                  <a:gd name="T43" fmla="*/ 95 h 976"/>
                  <a:gd name="T44" fmla="*/ 4239 w 6108"/>
                  <a:gd name="T45" fmla="*/ 73 h 976"/>
                  <a:gd name="T46" fmla="*/ 4094 w 6108"/>
                  <a:gd name="T47" fmla="*/ 58 h 976"/>
                  <a:gd name="T48" fmla="*/ 3948 w 6108"/>
                  <a:gd name="T49" fmla="*/ 38 h 976"/>
                  <a:gd name="T50" fmla="*/ 3798 w 6108"/>
                  <a:gd name="T51" fmla="*/ 28 h 976"/>
                  <a:gd name="T52" fmla="*/ 3649 w 6108"/>
                  <a:gd name="T53" fmla="*/ 16 h 976"/>
                  <a:gd name="T54" fmla="*/ 3492 w 6108"/>
                  <a:gd name="T55" fmla="*/ 7 h 976"/>
                  <a:gd name="T56" fmla="*/ 3337 w 6108"/>
                  <a:gd name="T57" fmla="*/ 3 h 976"/>
                  <a:gd name="T58" fmla="*/ 3182 w 6108"/>
                  <a:gd name="T59" fmla="*/ 0 h 976"/>
                  <a:gd name="T60" fmla="*/ 3027 w 6108"/>
                  <a:gd name="T61" fmla="*/ 0 h 976"/>
                  <a:gd name="T62" fmla="*/ 2872 w 6108"/>
                  <a:gd name="T63" fmla="*/ 0 h 976"/>
                  <a:gd name="T64" fmla="*/ 2717 w 6108"/>
                  <a:gd name="T65" fmla="*/ 6 h 976"/>
                  <a:gd name="T66" fmla="*/ 2565 w 6108"/>
                  <a:gd name="T67" fmla="*/ 10 h 976"/>
                  <a:gd name="T68" fmla="*/ 2410 w 6108"/>
                  <a:gd name="T69" fmla="*/ 21 h 976"/>
                  <a:gd name="T70" fmla="*/ 2259 w 6108"/>
                  <a:gd name="T71" fmla="*/ 31 h 976"/>
                  <a:gd name="T72" fmla="*/ 2110 w 6108"/>
                  <a:gd name="T73" fmla="*/ 47 h 976"/>
                  <a:gd name="T74" fmla="*/ 1962 w 6108"/>
                  <a:gd name="T75" fmla="*/ 62 h 976"/>
                  <a:gd name="T76" fmla="*/ 1821 w 6108"/>
                  <a:gd name="T77" fmla="*/ 82 h 976"/>
                  <a:gd name="T78" fmla="*/ 1677 w 6108"/>
                  <a:gd name="T79" fmla="*/ 103 h 976"/>
                  <a:gd name="T80" fmla="*/ 1542 w 6108"/>
                  <a:gd name="T81" fmla="*/ 126 h 976"/>
                  <a:gd name="T82" fmla="*/ 1408 w 6108"/>
                  <a:gd name="T83" fmla="*/ 152 h 976"/>
                  <a:gd name="T84" fmla="*/ 1278 w 6108"/>
                  <a:gd name="T85" fmla="*/ 179 h 976"/>
                  <a:gd name="T86" fmla="*/ 1154 w 6108"/>
                  <a:gd name="T87" fmla="*/ 207 h 976"/>
                  <a:gd name="T88" fmla="*/ 1033 w 6108"/>
                  <a:gd name="T89" fmla="*/ 240 h 976"/>
                  <a:gd name="T90" fmla="*/ 918 w 6108"/>
                  <a:gd name="T91" fmla="*/ 272 h 976"/>
                  <a:gd name="T92" fmla="*/ 810 w 6108"/>
                  <a:gd name="T93" fmla="*/ 310 h 976"/>
                  <a:gd name="T94" fmla="*/ 707 w 6108"/>
                  <a:gd name="T95" fmla="*/ 344 h 976"/>
                  <a:gd name="T96" fmla="*/ 610 w 6108"/>
                  <a:gd name="T97" fmla="*/ 384 h 976"/>
                  <a:gd name="T98" fmla="*/ 517 w 6108"/>
                  <a:gd name="T99" fmla="*/ 423 h 976"/>
                  <a:gd name="T100" fmla="*/ 434 w 6108"/>
                  <a:gd name="T101" fmla="*/ 465 h 976"/>
                  <a:gd name="T102" fmla="*/ 358 w 6108"/>
                  <a:gd name="T103" fmla="*/ 510 h 976"/>
                  <a:gd name="T104" fmla="*/ 286 w 6108"/>
                  <a:gd name="T105" fmla="*/ 554 h 976"/>
                  <a:gd name="T106" fmla="*/ 224 w 6108"/>
                  <a:gd name="T107" fmla="*/ 599 h 976"/>
                  <a:gd name="T108" fmla="*/ 165 w 6108"/>
                  <a:gd name="T109" fmla="*/ 644 h 976"/>
                  <a:gd name="T110" fmla="*/ 118 w 6108"/>
                  <a:gd name="T111" fmla="*/ 691 h 976"/>
                  <a:gd name="T112" fmla="*/ 76 w 6108"/>
                  <a:gd name="T113" fmla="*/ 739 h 976"/>
                  <a:gd name="T114" fmla="*/ 42 w 6108"/>
                  <a:gd name="T115" fmla="*/ 788 h 976"/>
                  <a:gd name="T116" fmla="*/ 16 w 6108"/>
                  <a:gd name="T117" fmla="*/ 836 h 976"/>
                  <a:gd name="T118" fmla="*/ 0 w 6108"/>
                  <a:gd name="T119" fmla="*/ 885 h 976"/>
                  <a:gd name="T120" fmla="*/ 3057 w 6108"/>
                  <a:gd name="T121" fmla="*/ 975 h 97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6108"/>
                  <a:gd name="T184" fmla="*/ 0 h 976"/>
                  <a:gd name="T185" fmla="*/ 6108 w 6108"/>
                  <a:gd name="T186" fmla="*/ 976 h 97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6108" h="976">
                    <a:moveTo>
                      <a:pt x="3057" y="975"/>
                    </a:moveTo>
                    <a:lnTo>
                      <a:pt x="6107" y="867"/>
                    </a:lnTo>
                    <a:lnTo>
                      <a:pt x="6087" y="818"/>
                    </a:lnTo>
                    <a:lnTo>
                      <a:pt x="6057" y="771"/>
                    </a:lnTo>
                    <a:lnTo>
                      <a:pt x="6021" y="723"/>
                    </a:lnTo>
                    <a:lnTo>
                      <a:pt x="5976" y="675"/>
                    </a:lnTo>
                    <a:lnTo>
                      <a:pt x="5925" y="629"/>
                    </a:lnTo>
                    <a:lnTo>
                      <a:pt x="5864" y="581"/>
                    </a:lnTo>
                    <a:lnTo>
                      <a:pt x="5799" y="536"/>
                    </a:lnTo>
                    <a:lnTo>
                      <a:pt x="5726" y="495"/>
                    </a:lnTo>
                    <a:lnTo>
                      <a:pt x="5647" y="451"/>
                    </a:lnTo>
                    <a:lnTo>
                      <a:pt x="5560" y="410"/>
                    </a:lnTo>
                    <a:lnTo>
                      <a:pt x="5465" y="371"/>
                    </a:lnTo>
                    <a:lnTo>
                      <a:pt x="5368" y="331"/>
                    </a:lnTo>
                    <a:lnTo>
                      <a:pt x="5263" y="296"/>
                    </a:lnTo>
                    <a:lnTo>
                      <a:pt x="5152" y="262"/>
                    </a:lnTo>
                    <a:lnTo>
                      <a:pt x="5034" y="228"/>
                    </a:lnTo>
                    <a:lnTo>
                      <a:pt x="4913" y="196"/>
                    </a:lnTo>
                    <a:lnTo>
                      <a:pt x="4786" y="168"/>
                    </a:lnTo>
                    <a:lnTo>
                      <a:pt x="4655" y="141"/>
                    </a:lnTo>
                    <a:lnTo>
                      <a:pt x="4521" y="117"/>
                    </a:lnTo>
                    <a:lnTo>
                      <a:pt x="4384" y="95"/>
                    </a:lnTo>
                    <a:lnTo>
                      <a:pt x="4239" y="73"/>
                    </a:lnTo>
                    <a:lnTo>
                      <a:pt x="4094" y="58"/>
                    </a:lnTo>
                    <a:lnTo>
                      <a:pt x="3948" y="38"/>
                    </a:lnTo>
                    <a:lnTo>
                      <a:pt x="3798" y="28"/>
                    </a:lnTo>
                    <a:lnTo>
                      <a:pt x="3649" y="16"/>
                    </a:lnTo>
                    <a:lnTo>
                      <a:pt x="3492" y="7"/>
                    </a:lnTo>
                    <a:lnTo>
                      <a:pt x="3337" y="3"/>
                    </a:lnTo>
                    <a:lnTo>
                      <a:pt x="3182" y="0"/>
                    </a:lnTo>
                    <a:lnTo>
                      <a:pt x="3027" y="0"/>
                    </a:lnTo>
                    <a:lnTo>
                      <a:pt x="2872" y="0"/>
                    </a:lnTo>
                    <a:lnTo>
                      <a:pt x="2717" y="6"/>
                    </a:lnTo>
                    <a:lnTo>
                      <a:pt x="2565" y="10"/>
                    </a:lnTo>
                    <a:lnTo>
                      <a:pt x="2410" y="21"/>
                    </a:lnTo>
                    <a:lnTo>
                      <a:pt x="2259" y="31"/>
                    </a:lnTo>
                    <a:lnTo>
                      <a:pt x="2110" y="47"/>
                    </a:lnTo>
                    <a:lnTo>
                      <a:pt x="1962" y="62"/>
                    </a:lnTo>
                    <a:lnTo>
                      <a:pt x="1821" y="82"/>
                    </a:lnTo>
                    <a:lnTo>
                      <a:pt x="1677" y="103"/>
                    </a:lnTo>
                    <a:lnTo>
                      <a:pt x="1542" y="126"/>
                    </a:lnTo>
                    <a:lnTo>
                      <a:pt x="1408" y="152"/>
                    </a:lnTo>
                    <a:lnTo>
                      <a:pt x="1278" y="179"/>
                    </a:lnTo>
                    <a:lnTo>
                      <a:pt x="1154" y="207"/>
                    </a:lnTo>
                    <a:lnTo>
                      <a:pt x="1033" y="240"/>
                    </a:lnTo>
                    <a:lnTo>
                      <a:pt x="918" y="272"/>
                    </a:lnTo>
                    <a:lnTo>
                      <a:pt x="810" y="310"/>
                    </a:lnTo>
                    <a:lnTo>
                      <a:pt x="707" y="344"/>
                    </a:lnTo>
                    <a:lnTo>
                      <a:pt x="610" y="384"/>
                    </a:lnTo>
                    <a:lnTo>
                      <a:pt x="517" y="423"/>
                    </a:lnTo>
                    <a:lnTo>
                      <a:pt x="434" y="465"/>
                    </a:lnTo>
                    <a:lnTo>
                      <a:pt x="358" y="510"/>
                    </a:lnTo>
                    <a:lnTo>
                      <a:pt x="286" y="554"/>
                    </a:lnTo>
                    <a:lnTo>
                      <a:pt x="224" y="599"/>
                    </a:lnTo>
                    <a:lnTo>
                      <a:pt x="165" y="644"/>
                    </a:lnTo>
                    <a:lnTo>
                      <a:pt x="118" y="691"/>
                    </a:lnTo>
                    <a:lnTo>
                      <a:pt x="76" y="739"/>
                    </a:lnTo>
                    <a:lnTo>
                      <a:pt x="42" y="788"/>
                    </a:lnTo>
                    <a:lnTo>
                      <a:pt x="16" y="836"/>
                    </a:lnTo>
                    <a:lnTo>
                      <a:pt x="0" y="885"/>
                    </a:lnTo>
                    <a:lnTo>
                      <a:pt x="3057" y="975"/>
                    </a:lnTo>
                  </a:path>
                </a:pathLst>
              </a:cu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2" name="Freeform 221"/>
              <p:cNvSpPr>
                <a:spLocks noChangeArrowheads="1"/>
              </p:cNvSpPr>
              <p:nvPr/>
            </p:nvSpPr>
            <p:spPr bwMode="auto">
              <a:xfrm>
                <a:off x="2556" y="1157"/>
                <a:ext cx="1332" cy="162"/>
              </a:xfrm>
              <a:custGeom>
                <a:avLst/>
                <a:gdLst>
                  <a:gd name="T0" fmla="*/ 5874 w 5875"/>
                  <a:gd name="T1" fmla="*/ 663 h 713"/>
                  <a:gd name="T2" fmla="*/ 5818 w 5875"/>
                  <a:gd name="T3" fmla="*/ 615 h 713"/>
                  <a:gd name="T4" fmla="*/ 5757 w 5875"/>
                  <a:gd name="T5" fmla="*/ 571 h 713"/>
                  <a:gd name="T6" fmla="*/ 5689 w 5875"/>
                  <a:gd name="T7" fmla="*/ 523 h 713"/>
                  <a:gd name="T8" fmla="*/ 5610 w 5875"/>
                  <a:gd name="T9" fmla="*/ 481 h 713"/>
                  <a:gd name="T10" fmla="*/ 5526 w 5875"/>
                  <a:gd name="T11" fmla="*/ 439 h 713"/>
                  <a:gd name="T12" fmla="*/ 5437 w 5875"/>
                  <a:gd name="T13" fmla="*/ 399 h 713"/>
                  <a:gd name="T14" fmla="*/ 5340 w 5875"/>
                  <a:gd name="T15" fmla="*/ 360 h 713"/>
                  <a:gd name="T16" fmla="*/ 5240 w 5875"/>
                  <a:gd name="T17" fmla="*/ 320 h 713"/>
                  <a:gd name="T18" fmla="*/ 5131 w 5875"/>
                  <a:gd name="T19" fmla="*/ 286 h 713"/>
                  <a:gd name="T20" fmla="*/ 5019 w 5875"/>
                  <a:gd name="T21" fmla="*/ 252 h 713"/>
                  <a:gd name="T22" fmla="*/ 4900 w 5875"/>
                  <a:gd name="T23" fmla="*/ 220 h 713"/>
                  <a:gd name="T24" fmla="*/ 4776 w 5875"/>
                  <a:gd name="T25" fmla="*/ 189 h 713"/>
                  <a:gd name="T26" fmla="*/ 4648 w 5875"/>
                  <a:gd name="T27" fmla="*/ 161 h 713"/>
                  <a:gd name="T28" fmla="*/ 4517 w 5875"/>
                  <a:gd name="T29" fmla="*/ 134 h 713"/>
                  <a:gd name="T30" fmla="*/ 4380 w 5875"/>
                  <a:gd name="T31" fmla="*/ 110 h 713"/>
                  <a:gd name="T32" fmla="*/ 4239 w 5875"/>
                  <a:gd name="T33" fmla="*/ 89 h 713"/>
                  <a:gd name="T34" fmla="*/ 4098 w 5875"/>
                  <a:gd name="T35" fmla="*/ 68 h 713"/>
                  <a:gd name="T36" fmla="*/ 3953 w 5875"/>
                  <a:gd name="T37" fmla="*/ 52 h 713"/>
                  <a:gd name="T38" fmla="*/ 3801 w 5875"/>
                  <a:gd name="T39" fmla="*/ 37 h 713"/>
                  <a:gd name="T40" fmla="*/ 3653 w 5875"/>
                  <a:gd name="T41" fmla="*/ 23 h 713"/>
                  <a:gd name="T42" fmla="*/ 3501 w 5875"/>
                  <a:gd name="T43" fmla="*/ 16 h 713"/>
                  <a:gd name="T44" fmla="*/ 3348 w 5875"/>
                  <a:gd name="T45" fmla="*/ 7 h 713"/>
                  <a:gd name="T46" fmla="*/ 3193 w 5875"/>
                  <a:gd name="T47" fmla="*/ 3 h 713"/>
                  <a:gd name="T48" fmla="*/ 3038 w 5875"/>
                  <a:gd name="T49" fmla="*/ 0 h 713"/>
                  <a:gd name="T50" fmla="*/ 2883 w 5875"/>
                  <a:gd name="T51" fmla="*/ 0 h 713"/>
                  <a:gd name="T52" fmla="*/ 2727 w 5875"/>
                  <a:gd name="T53" fmla="*/ 3 h 713"/>
                  <a:gd name="T54" fmla="*/ 2575 w 5875"/>
                  <a:gd name="T55" fmla="*/ 7 h 713"/>
                  <a:gd name="T56" fmla="*/ 2420 w 5875"/>
                  <a:gd name="T57" fmla="*/ 16 h 713"/>
                  <a:gd name="T58" fmla="*/ 2267 w 5875"/>
                  <a:gd name="T59" fmla="*/ 23 h 713"/>
                  <a:gd name="T60" fmla="*/ 2118 w 5875"/>
                  <a:gd name="T61" fmla="*/ 37 h 713"/>
                  <a:gd name="T62" fmla="*/ 1970 w 5875"/>
                  <a:gd name="T63" fmla="*/ 52 h 713"/>
                  <a:gd name="T64" fmla="*/ 1822 w 5875"/>
                  <a:gd name="T65" fmla="*/ 68 h 713"/>
                  <a:gd name="T66" fmla="*/ 1681 w 5875"/>
                  <a:gd name="T67" fmla="*/ 89 h 713"/>
                  <a:gd name="T68" fmla="*/ 1542 w 5875"/>
                  <a:gd name="T69" fmla="*/ 110 h 713"/>
                  <a:gd name="T70" fmla="*/ 1405 w 5875"/>
                  <a:gd name="T71" fmla="*/ 137 h 713"/>
                  <a:gd name="T72" fmla="*/ 1274 w 5875"/>
                  <a:gd name="T73" fmla="*/ 161 h 713"/>
                  <a:gd name="T74" fmla="*/ 1147 w 5875"/>
                  <a:gd name="T75" fmla="*/ 189 h 713"/>
                  <a:gd name="T76" fmla="*/ 1023 w 5875"/>
                  <a:gd name="T77" fmla="*/ 220 h 713"/>
                  <a:gd name="T78" fmla="*/ 902 w 5875"/>
                  <a:gd name="T79" fmla="*/ 252 h 713"/>
                  <a:gd name="T80" fmla="*/ 789 w 5875"/>
                  <a:gd name="T81" fmla="*/ 286 h 713"/>
                  <a:gd name="T82" fmla="*/ 682 w 5875"/>
                  <a:gd name="T83" fmla="*/ 323 h 713"/>
                  <a:gd name="T84" fmla="*/ 582 w 5875"/>
                  <a:gd name="T85" fmla="*/ 360 h 713"/>
                  <a:gd name="T86" fmla="*/ 486 w 5875"/>
                  <a:gd name="T87" fmla="*/ 399 h 713"/>
                  <a:gd name="T88" fmla="*/ 395 w 5875"/>
                  <a:gd name="T89" fmla="*/ 439 h 713"/>
                  <a:gd name="T90" fmla="*/ 313 w 5875"/>
                  <a:gd name="T91" fmla="*/ 484 h 713"/>
                  <a:gd name="T92" fmla="*/ 237 w 5875"/>
                  <a:gd name="T93" fmla="*/ 526 h 713"/>
                  <a:gd name="T94" fmla="*/ 166 w 5875"/>
                  <a:gd name="T95" fmla="*/ 571 h 713"/>
                  <a:gd name="T96" fmla="*/ 103 w 5875"/>
                  <a:gd name="T97" fmla="*/ 615 h 713"/>
                  <a:gd name="T98" fmla="*/ 51 w 5875"/>
                  <a:gd name="T99" fmla="*/ 665 h 713"/>
                  <a:gd name="T100" fmla="*/ 0 w 5875"/>
                  <a:gd name="T101" fmla="*/ 712 h 71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875"/>
                  <a:gd name="T154" fmla="*/ 0 h 713"/>
                  <a:gd name="T155" fmla="*/ 5875 w 5875"/>
                  <a:gd name="T156" fmla="*/ 713 h 71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875" h="713">
                    <a:moveTo>
                      <a:pt x="5874" y="663"/>
                    </a:moveTo>
                    <a:lnTo>
                      <a:pt x="5818" y="615"/>
                    </a:lnTo>
                    <a:lnTo>
                      <a:pt x="5757" y="571"/>
                    </a:lnTo>
                    <a:lnTo>
                      <a:pt x="5689" y="523"/>
                    </a:lnTo>
                    <a:lnTo>
                      <a:pt x="5610" y="481"/>
                    </a:lnTo>
                    <a:lnTo>
                      <a:pt x="5526" y="439"/>
                    </a:lnTo>
                    <a:lnTo>
                      <a:pt x="5437" y="399"/>
                    </a:lnTo>
                    <a:lnTo>
                      <a:pt x="5340" y="360"/>
                    </a:lnTo>
                    <a:lnTo>
                      <a:pt x="5240" y="320"/>
                    </a:lnTo>
                    <a:lnTo>
                      <a:pt x="5131" y="286"/>
                    </a:lnTo>
                    <a:lnTo>
                      <a:pt x="5019" y="252"/>
                    </a:lnTo>
                    <a:lnTo>
                      <a:pt x="4900" y="220"/>
                    </a:lnTo>
                    <a:lnTo>
                      <a:pt x="4776" y="189"/>
                    </a:lnTo>
                    <a:lnTo>
                      <a:pt x="4648" y="161"/>
                    </a:lnTo>
                    <a:lnTo>
                      <a:pt x="4517" y="134"/>
                    </a:lnTo>
                    <a:lnTo>
                      <a:pt x="4380" y="110"/>
                    </a:lnTo>
                    <a:lnTo>
                      <a:pt x="4239" y="89"/>
                    </a:lnTo>
                    <a:lnTo>
                      <a:pt x="4098" y="68"/>
                    </a:lnTo>
                    <a:lnTo>
                      <a:pt x="3953" y="52"/>
                    </a:lnTo>
                    <a:lnTo>
                      <a:pt x="3801" y="37"/>
                    </a:lnTo>
                    <a:lnTo>
                      <a:pt x="3653" y="23"/>
                    </a:lnTo>
                    <a:lnTo>
                      <a:pt x="3501" y="16"/>
                    </a:lnTo>
                    <a:lnTo>
                      <a:pt x="3348" y="7"/>
                    </a:lnTo>
                    <a:lnTo>
                      <a:pt x="3193" y="3"/>
                    </a:lnTo>
                    <a:lnTo>
                      <a:pt x="3038" y="0"/>
                    </a:lnTo>
                    <a:lnTo>
                      <a:pt x="2883" y="0"/>
                    </a:lnTo>
                    <a:lnTo>
                      <a:pt x="2727" y="3"/>
                    </a:lnTo>
                    <a:lnTo>
                      <a:pt x="2575" y="7"/>
                    </a:lnTo>
                    <a:lnTo>
                      <a:pt x="2420" y="16"/>
                    </a:lnTo>
                    <a:lnTo>
                      <a:pt x="2267" y="23"/>
                    </a:lnTo>
                    <a:lnTo>
                      <a:pt x="2118" y="37"/>
                    </a:lnTo>
                    <a:lnTo>
                      <a:pt x="1970" y="52"/>
                    </a:lnTo>
                    <a:lnTo>
                      <a:pt x="1822" y="68"/>
                    </a:lnTo>
                    <a:lnTo>
                      <a:pt x="1681" y="89"/>
                    </a:lnTo>
                    <a:lnTo>
                      <a:pt x="1542" y="110"/>
                    </a:lnTo>
                    <a:lnTo>
                      <a:pt x="1405" y="137"/>
                    </a:lnTo>
                    <a:lnTo>
                      <a:pt x="1274" y="161"/>
                    </a:lnTo>
                    <a:lnTo>
                      <a:pt x="1147" y="189"/>
                    </a:lnTo>
                    <a:lnTo>
                      <a:pt x="1023" y="220"/>
                    </a:lnTo>
                    <a:lnTo>
                      <a:pt x="902" y="252"/>
                    </a:lnTo>
                    <a:lnTo>
                      <a:pt x="789" y="286"/>
                    </a:lnTo>
                    <a:lnTo>
                      <a:pt x="682" y="323"/>
                    </a:lnTo>
                    <a:lnTo>
                      <a:pt x="582" y="360"/>
                    </a:lnTo>
                    <a:lnTo>
                      <a:pt x="486" y="399"/>
                    </a:lnTo>
                    <a:lnTo>
                      <a:pt x="395" y="439"/>
                    </a:lnTo>
                    <a:lnTo>
                      <a:pt x="313" y="484"/>
                    </a:lnTo>
                    <a:lnTo>
                      <a:pt x="237" y="526"/>
                    </a:lnTo>
                    <a:lnTo>
                      <a:pt x="166" y="571"/>
                    </a:lnTo>
                    <a:lnTo>
                      <a:pt x="103" y="615"/>
                    </a:lnTo>
                    <a:lnTo>
                      <a:pt x="51" y="665"/>
                    </a:lnTo>
                    <a:lnTo>
                      <a:pt x="0" y="712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3" name="Freeform 222"/>
              <p:cNvSpPr>
                <a:spLocks noChangeArrowheads="1"/>
              </p:cNvSpPr>
              <p:nvPr/>
            </p:nvSpPr>
            <p:spPr bwMode="auto">
              <a:xfrm>
                <a:off x="1765" y="1274"/>
                <a:ext cx="976" cy="244"/>
              </a:xfrm>
              <a:custGeom>
                <a:avLst/>
                <a:gdLst>
                  <a:gd name="T0" fmla="*/ 2338 w 4305"/>
                  <a:gd name="T1" fmla="*/ 975 h 1075"/>
                  <a:gd name="T2" fmla="*/ 4304 w 4305"/>
                  <a:gd name="T3" fmla="*/ 447 h 1075"/>
                  <a:gd name="T4" fmla="*/ 4237 w 4305"/>
                  <a:gd name="T5" fmla="*/ 406 h 1075"/>
                  <a:gd name="T6" fmla="*/ 4169 w 4305"/>
                  <a:gd name="T7" fmla="*/ 365 h 1075"/>
                  <a:gd name="T8" fmla="*/ 4093 w 4305"/>
                  <a:gd name="T9" fmla="*/ 328 h 1075"/>
                  <a:gd name="T10" fmla="*/ 4011 w 4305"/>
                  <a:gd name="T11" fmla="*/ 295 h 1075"/>
                  <a:gd name="T12" fmla="*/ 3926 w 4305"/>
                  <a:gd name="T13" fmla="*/ 261 h 1075"/>
                  <a:gd name="T14" fmla="*/ 3839 w 4305"/>
                  <a:gd name="T15" fmla="*/ 227 h 1075"/>
                  <a:gd name="T16" fmla="*/ 3745 w 4305"/>
                  <a:gd name="T17" fmla="*/ 195 h 1075"/>
                  <a:gd name="T18" fmla="*/ 3650 w 4305"/>
                  <a:gd name="T19" fmla="*/ 168 h 1075"/>
                  <a:gd name="T20" fmla="*/ 3550 w 4305"/>
                  <a:gd name="T21" fmla="*/ 139 h 1075"/>
                  <a:gd name="T22" fmla="*/ 3450 w 4305"/>
                  <a:gd name="T23" fmla="*/ 116 h 1075"/>
                  <a:gd name="T24" fmla="*/ 3343 w 4305"/>
                  <a:gd name="T25" fmla="*/ 95 h 1075"/>
                  <a:gd name="T26" fmla="*/ 3237 w 4305"/>
                  <a:gd name="T27" fmla="*/ 73 h 1075"/>
                  <a:gd name="T28" fmla="*/ 3126 w 4305"/>
                  <a:gd name="T29" fmla="*/ 55 h 1075"/>
                  <a:gd name="T30" fmla="*/ 3013 w 4305"/>
                  <a:gd name="T31" fmla="*/ 39 h 1075"/>
                  <a:gd name="T32" fmla="*/ 2901 w 4305"/>
                  <a:gd name="T33" fmla="*/ 27 h 1075"/>
                  <a:gd name="T34" fmla="*/ 2785 w 4305"/>
                  <a:gd name="T35" fmla="*/ 16 h 1075"/>
                  <a:gd name="T36" fmla="*/ 2669 w 4305"/>
                  <a:gd name="T37" fmla="*/ 7 h 1075"/>
                  <a:gd name="T38" fmla="*/ 2551 w 4305"/>
                  <a:gd name="T39" fmla="*/ 3 h 1075"/>
                  <a:gd name="T40" fmla="*/ 2435 w 4305"/>
                  <a:gd name="T41" fmla="*/ 0 h 1075"/>
                  <a:gd name="T42" fmla="*/ 2317 w 4305"/>
                  <a:gd name="T43" fmla="*/ 0 h 1075"/>
                  <a:gd name="T44" fmla="*/ 2199 w 4305"/>
                  <a:gd name="T45" fmla="*/ 0 h 1075"/>
                  <a:gd name="T46" fmla="*/ 2080 w 4305"/>
                  <a:gd name="T47" fmla="*/ 6 h 1075"/>
                  <a:gd name="T48" fmla="*/ 1965 w 4305"/>
                  <a:gd name="T49" fmla="*/ 10 h 1075"/>
                  <a:gd name="T50" fmla="*/ 1849 w 4305"/>
                  <a:gd name="T51" fmla="*/ 18 h 1075"/>
                  <a:gd name="T52" fmla="*/ 1732 w 4305"/>
                  <a:gd name="T53" fmla="*/ 31 h 1075"/>
                  <a:gd name="T54" fmla="*/ 1621 w 4305"/>
                  <a:gd name="T55" fmla="*/ 45 h 1075"/>
                  <a:gd name="T56" fmla="*/ 1509 w 4305"/>
                  <a:gd name="T57" fmla="*/ 61 h 1075"/>
                  <a:gd name="T58" fmla="*/ 1401 w 4305"/>
                  <a:gd name="T59" fmla="*/ 82 h 1075"/>
                  <a:gd name="T60" fmla="*/ 1294 w 4305"/>
                  <a:gd name="T61" fmla="*/ 103 h 1075"/>
                  <a:gd name="T62" fmla="*/ 1188 w 4305"/>
                  <a:gd name="T63" fmla="*/ 124 h 1075"/>
                  <a:gd name="T64" fmla="*/ 1088 w 4305"/>
                  <a:gd name="T65" fmla="*/ 151 h 1075"/>
                  <a:gd name="T66" fmla="*/ 988 w 4305"/>
                  <a:gd name="T67" fmla="*/ 176 h 1075"/>
                  <a:gd name="T68" fmla="*/ 896 w 4305"/>
                  <a:gd name="T69" fmla="*/ 206 h 1075"/>
                  <a:gd name="T70" fmla="*/ 805 w 4305"/>
                  <a:gd name="T71" fmla="*/ 237 h 1075"/>
                  <a:gd name="T72" fmla="*/ 718 w 4305"/>
                  <a:gd name="T73" fmla="*/ 271 h 1075"/>
                  <a:gd name="T74" fmla="*/ 636 w 4305"/>
                  <a:gd name="T75" fmla="*/ 306 h 1075"/>
                  <a:gd name="T76" fmla="*/ 554 w 4305"/>
                  <a:gd name="T77" fmla="*/ 341 h 1075"/>
                  <a:gd name="T78" fmla="*/ 481 w 4305"/>
                  <a:gd name="T79" fmla="*/ 382 h 1075"/>
                  <a:gd name="T80" fmla="*/ 413 w 4305"/>
                  <a:gd name="T81" fmla="*/ 420 h 1075"/>
                  <a:gd name="T82" fmla="*/ 347 w 4305"/>
                  <a:gd name="T83" fmla="*/ 462 h 1075"/>
                  <a:gd name="T84" fmla="*/ 289 w 4305"/>
                  <a:gd name="T85" fmla="*/ 505 h 1075"/>
                  <a:gd name="T86" fmla="*/ 234 w 4305"/>
                  <a:gd name="T87" fmla="*/ 547 h 1075"/>
                  <a:gd name="T88" fmla="*/ 183 w 4305"/>
                  <a:gd name="T89" fmla="*/ 592 h 1075"/>
                  <a:gd name="T90" fmla="*/ 141 w 4305"/>
                  <a:gd name="T91" fmla="*/ 640 h 1075"/>
                  <a:gd name="T92" fmla="*/ 106 w 4305"/>
                  <a:gd name="T93" fmla="*/ 684 h 1075"/>
                  <a:gd name="T94" fmla="*/ 71 w 4305"/>
                  <a:gd name="T95" fmla="*/ 731 h 1075"/>
                  <a:gd name="T96" fmla="*/ 47 w 4305"/>
                  <a:gd name="T97" fmla="*/ 778 h 1075"/>
                  <a:gd name="T98" fmla="*/ 27 w 4305"/>
                  <a:gd name="T99" fmla="*/ 829 h 1075"/>
                  <a:gd name="T100" fmla="*/ 10 w 4305"/>
                  <a:gd name="T101" fmla="*/ 878 h 1075"/>
                  <a:gd name="T102" fmla="*/ 3 w 4305"/>
                  <a:gd name="T103" fmla="*/ 926 h 1075"/>
                  <a:gd name="T104" fmla="*/ 0 w 4305"/>
                  <a:gd name="T105" fmla="*/ 975 h 1075"/>
                  <a:gd name="T106" fmla="*/ 3 w 4305"/>
                  <a:gd name="T107" fmla="*/ 1026 h 1075"/>
                  <a:gd name="T108" fmla="*/ 10 w 4305"/>
                  <a:gd name="T109" fmla="*/ 1074 h 1075"/>
                  <a:gd name="T110" fmla="*/ 2338 w 4305"/>
                  <a:gd name="T111" fmla="*/ 975 h 107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305"/>
                  <a:gd name="T169" fmla="*/ 0 h 1075"/>
                  <a:gd name="T170" fmla="*/ 4305 w 4305"/>
                  <a:gd name="T171" fmla="*/ 1075 h 107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305" h="1075">
                    <a:moveTo>
                      <a:pt x="2338" y="975"/>
                    </a:moveTo>
                    <a:lnTo>
                      <a:pt x="4304" y="447"/>
                    </a:lnTo>
                    <a:lnTo>
                      <a:pt x="4237" y="406"/>
                    </a:lnTo>
                    <a:lnTo>
                      <a:pt x="4169" y="365"/>
                    </a:lnTo>
                    <a:lnTo>
                      <a:pt x="4093" y="328"/>
                    </a:lnTo>
                    <a:lnTo>
                      <a:pt x="4011" y="295"/>
                    </a:lnTo>
                    <a:lnTo>
                      <a:pt x="3926" y="261"/>
                    </a:lnTo>
                    <a:lnTo>
                      <a:pt x="3839" y="227"/>
                    </a:lnTo>
                    <a:lnTo>
                      <a:pt x="3745" y="195"/>
                    </a:lnTo>
                    <a:lnTo>
                      <a:pt x="3650" y="168"/>
                    </a:lnTo>
                    <a:lnTo>
                      <a:pt x="3550" y="139"/>
                    </a:lnTo>
                    <a:lnTo>
                      <a:pt x="3450" y="116"/>
                    </a:lnTo>
                    <a:lnTo>
                      <a:pt x="3343" y="95"/>
                    </a:lnTo>
                    <a:lnTo>
                      <a:pt x="3237" y="73"/>
                    </a:lnTo>
                    <a:lnTo>
                      <a:pt x="3126" y="55"/>
                    </a:lnTo>
                    <a:lnTo>
                      <a:pt x="3013" y="39"/>
                    </a:lnTo>
                    <a:lnTo>
                      <a:pt x="2901" y="27"/>
                    </a:lnTo>
                    <a:lnTo>
                      <a:pt x="2785" y="16"/>
                    </a:lnTo>
                    <a:lnTo>
                      <a:pt x="2669" y="7"/>
                    </a:lnTo>
                    <a:lnTo>
                      <a:pt x="2551" y="3"/>
                    </a:lnTo>
                    <a:lnTo>
                      <a:pt x="2435" y="0"/>
                    </a:lnTo>
                    <a:lnTo>
                      <a:pt x="2317" y="0"/>
                    </a:lnTo>
                    <a:lnTo>
                      <a:pt x="2199" y="0"/>
                    </a:lnTo>
                    <a:lnTo>
                      <a:pt x="2080" y="6"/>
                    </a:lnTo>
                    <a:lnTo>
                      <a:pt x="1965" y="10"/>
                    </a:lnTo>
                    <a:lnTo>
                      <a:pt x="1849" y="18"/>
                    </a:lnTo>
                    <a:lnTo>
                      <a:pt x="1732" y="31"/>
                    </a:lnTo>
                    <a:lnTo>
                      <a:pt x="1621" y="45"/>
                    </a:lnTo>
                    <a:lnTo>
                      <a:pt x="1509" y="61"/>
                    </a:lnTo>
                    <a:lnTo>
                      <a:pt x="1401" y="82"/>
                    </a:lnTo>
                    <a:lnTo>
                      <a:pt x="1294" y="103"/>
                    </a:lnTo>
                    <a:lnTo>
                      <a:pt x="1188" y="124"/>
                    </a:lnTo>
                    <a:lnTo>
                      <a:pt x="1088" y="151"/>
                    </a:lnTo>
                    <a:lnTo>
                      <a:pt x="988" y="176"/>
                    </a:lnTo>
                    <a:lnTo>
                      <a:pt x="896" y="206"/>
                    </a:lnTo>
                    <a:lnTo>
                      <a:pt x="805" y="237"/>
                    </a:lnTo>
                    <a:lnTo>
                      <a:pt x="718" y="271"/>
                    </a:lnTo>
                    <a:lnTo>
                      <a:pt x="636" y="306"/>
                    </a:lnTo>
                    <a:lnTo>
                      <a:pt x="554" y="341"/>
                    </a:lnTo>
                    <a:lnTo>
                      <a:pt x="481" y="382"/>
                    </a:lnTo>
                    <a:lnTo>
                      <a:pt x="413" y="420"/>
                    </a:lnTo>
                    <a:lnTo>
                      <a:pt x="347" y="462"/>
                    </a:lnTo>
                    <a:lnTo>
                      <a:pt x="289" y="505"/>
                    </a:lnTo>
                    <a:lnTo>
                      <a:pt x="234" y="547"/>
                    </a:lnTo>
                    <a:lnTo>
                      <a:pt x="183" y="592"/>
                    </a:lnTo>
                    <a:lnTo>
                      <a:pt x="141" y="640"/>
                    </a:lnTo>
                    <a:lnTo>
                      <a:pt x="106" y="684"/>
                    </a:lnTo>
                    <a:lnTo>
                      <a:pt x="71" y="731"/>
                    </a:lnTo>
                    <a:lnTo>
                      <a:pt x="47" y="778"/>
                    </a:lnTo>
                    <a:lnTo>
                      <a:pt x="27" y="829"/>
                    </a:lnTo>
                    <a:lnTo>
                      <a:pt x="10" y="878"/>
                    </a:lnTo>
                    <a:lnTo>
                      <a:pt x="3" y="926"/>
                    </a:lnTo>
                    <a:lnTo>
                      <a:pt x="0" y="975"/>
                    </a:lnTo>
                    <a:lnTo>
                      <a:pt x="3" y="1026"/>
                    </a:lnTo>
                    <a:lnTo>
                      <a:pt x="10" y="1074"/>
                    </a:lnTo>
                    <a:lnTo>
                      <a:pt x="2338" y="975"/>
                    </a:lnTo>
                  </a:path>
                </a:pathLst>
              </a:cu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4" name="Freeform 223"/>
              <p:cNvSpPr>
                <a:spLocks noChangeArrowheads="1"/>
              </p:cNvSpPr>
              <p:nvPr/>
            </p:nvSpPr>
            <p:spPr bwMode="auto">
              <a:xfrm>
                <a:off x="1765" y="1274"/>
                <a:ext cx="787" cy="282"/>
              </a:xfrm>
              <a:custGeom>
                <a:avLst/>
                <a:gdLst>
                  <a:gd name="T0" fmla="*/ 3469 w 3470"/>
                  <a:gd name="T1" fmla="*/ 116 h 1245"/>
                  <a:gd name="T2" fmla="*/ 3364 w 3470"/>
                  <a:gd name="T3" fmla="*/ 95 h 1245"/>
                  <a:gd name="T4" fmla="*/ 3256 w 3470"/>
                  <a:gd name="T5" fmla="*/ 73 h 1245"/>
                  <a:gd name="T6" fmla="*/ 3146 w 3470"/>
                  <a:gd name="T7" fmla="*/ 58 h 1245"/>
                  <a:gd name="T8" fmla="*/ 3033 w 3470"/>
                  <a:gd name="T9" fmla="*/ 39 h 1245"/>
                  <a:gd name="T10" fmla="*/ 2916 w 3470"/>
                  <a:gd name="T11" fmla="*/ 28 h 1245"/>
                  <a:gd name="T12" fmla="*/ 2801 w 3470"/>
                  <a:gd name="T13" fmla="*/ 16 h 1245"/>
                  <a:gd name="T14" fmla="*/ 2685 w 3470"/>
                  <a:gd name="T15" fmla="*/ 7 h 1245"/>
                  <a:gd name="T16" fmla="*/ 2567 w 3470"/>
                  <a:gd name="T17" fmla="*/ 6 h 1245"/>
                  <a:gd name="T18" fmla="*/ 2448 w 3470"/>
                  <a:gd name="T19" fmla="*/ 0 h 1245"/>
                  <a:gd name="T20" fmla="*/ 2330 w 3470"/>
                  <a:gd name="T21" fmla="*/ 0 h 1245"/>
                  <a:gd name="T22" fmla="*/ 2211 w 3470"/>
                  <a:gd name="T23" fmla="*/ 3 h 1245"/>
                  <a:gd name="T24" fmla="*/ 2093 w 3470"/>
                  <a:gd name="T25" fmla="*/ 6 h 1245"/>
                  <a:gd name="T26" fmla="*/ 1975 w 3470"/>
                  <a:gd name="T27" fmla="*/ 10 h 1245"/>
                  <a:gd name="T28" fmla="*/ 1859 w 3470"/>
                  <a:gd name="T29" fmla="*/ 21 h 1245"/>
                  <a:gd name="T30" fmla="*/ 1743 w 3470"/>
                  <a:gd name="T31" fmla="*/ 34 h 1245"/>
                  <a:gd name="T32" fmla="*/ 1631 w 3470"/>
                  <a:gd name="T33" fmla="*/ 48 h 1245"/>
                  <a:gd name="T34" fmla="*/ 1521 w 3470"/>
                  <a:gd name="T35" fmla="*/ 66 h 1245"/>
                  <a:gd name="T36" fmla="*/ 1409 w 3470"/>
                  <a:gd name="T37" fmla="*/ 84 h 1245"/>
                  <a:gd name="T38" fmla="*/ 1301 w 3470"/>
                  <a:gd name="T39" fmla="*/ 106 h 1245"/>
                  <a:gd name="T40" fmla="*/ 1199 w 3470"/>
                  <a:gd name="T41" fmla="*/ 128 h 1245"/>
                  <a:gd name="T42" fmla="*/ 1094 w 3470"/>
                  <a:gd name="T43" fmla="*/ 155 h 1245"/>
                  <a:gd name="T44" fmla="*/ 997 w 3470"/>
                  <a:gd name="T45" fmla="*/ 183 h 1245"/>
                  <a:gd name="T46" fmla="*/ 902 w 3470"/>
                  <a:gd name="T47" fmla="*/ 213 h 1245"/>
                  <a:gd name="T48" fmla="*/ 809 w 3470"/>
                  <a:gd name="T49" fmla="*/ 245 h 1245"/>
                  <a:gd name="T50" fmla="*/ 723 w 3470"/>
                  <a:gd name="T51" fmla="*/ 276 h 1245"/>
                  <a:gd name="T52" fmla="*/ 639 w 3470"/>
                  <a:gd name="T53" fmla="*/ 313 h 1245"/>
                  <a:gd name="T54" fmla="*/ 560 w 3470"/>
                  <a:gd name="T55" fmla="*/ 352 h 1245"/>
                  <a:gd name="T56" fmla="*/ 486 w 3470"/>
                  <a:gd name="T57" fmla="*/ 389 h 1245"/>
                  <a:gd name="T58" fmla="*/ 416 w 3470"/>
                  <a:gd name="T59" fmla="*/ 429 h 1245"/>
                  <a:gd name="T60" fmla="*/ 352 w 3470"/>
                  <a:gd name="T61" fmla="*/ 474 h 1245"/>
                  <a:gd name="T62" fmla="*/ 292 w 3470"/>
                  <a:gd name="T63" fmla="*/ 516 h 1245"/>
                  <a:gd name="T64" fmla="*/ 237 w 3470"/>
                  <a:gd name="T65" fmla="*/ 561 h 1245"/>
                  <a:gd name="T66" fmla="*/ 189 w 3470"/>
                  <a:gd name="T67" fmla="*/ 605 h 1245"/>
                  <a:gd name="T68" fmla="*/ 144 w 3470"/>
                  <a:gd name="T69" fmla="*/ 652 h 1245"/>
                  <a:gd name="T70" fmla="*/ 106 w 3470"/>
                  <a:gd name="T71" fmla="*/ 699 h 1245"/>
                  <a:gd name="T72" fmla="*/ 73 w 3470"/>
                  <a:gd name="T73" fmla="*/ 750 h 1245"/>
                  <a:gd name="T74" fmla="*/ 47 w 3470"/>
                  <a:gd name="T75" fmla="*/ 796 h 1245"/>
                  <a:gd name="T76" fmla="*/ 27 w 3470"/>
                  <a:gd name="T77" fmla="*/ 844 h 1245"/>
                  <a:gd name="T78" fmla="*/ 10 w 3470"/>
                  <a:gd name="T79" fmla="*/ 896 h 1245"/>
                  <a:gd name="T80" fmla="*/ 3 w 3470"/>
                  <a:gd name="T81" fmla="*/ 944 h 1245"/>
                  <a:gd name="T82" fmla="*/ 0 w 3470"/>
                  <a:gd name="T83" fmla="*/ 995 h 1245"/>
                  <a:gd name="T84" fmla="*/ 3 w 3470"/>
                  <a:gd name="T85" fmla="*/ 1047 h 1245"/>
                  <a:gd name="T86" fmla="*/ 10 w 3470"/>
                  <a:gd name="T87" fmla="*/ 1097 h 1245"/>
                  <a:gd name="T88" fmla="*/ 27 w 3470"/>
                  <a:gd name="T89" fmla="*/ 1144 h 1245"/>
                  <a:gd name="T90" fmla="*/ 44 w 3470"/>
                  <a:gd name="T91" fmla="*/ 1197 h 1245"/>
                  <a:gd name="T92" fmla="*/ 73 w 3470"/>
                  <a:gd name="T93" fmla="*/ 1244 h 124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470"/>
                  <a:gd name="T142" fmla="*/ 0 h 1245"/>
                  <a:gd name="T143" fmla="*/ 3470 w 3470"/>
                  <a:gd name="T144" fmla="*/ 1245 h 124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470" h="1245">
                    <a:moveTo>
                      <a:pt x="3469" y="116"/>
                    </a:moveTo>
                    <a:lnTo>
                      <a:pt x="3364" y="95"/>
                    </a:lnTo>
                    <a:lnTo>
                      <a:pt x="3256" y="73"/>
                    </a:lnTo>
                    <a:lnTo>
                      <a:pt x="3146" y="58"/>
                    </a:lnTo>
                    <a:lnTo>
                      <a:pt x="3033" y="39"/>
                    </a:lnTo>
                    <a:lnTo>
                      <a:pt x="2916" y="28"/>
                    </a:lnTo>
                    <a:lnTo>
                      <a:pt x="2801" y="16"/>
                    </a:lnTo>
                    <a:lnTo>
                      <a:pt x="2685" y="7"/>
                    </a:lnTo>
                    <a:lnTo>
                      <a:pt x="2567" y="6"/>
                    </a:lnTo>
                    <a:lnTo>
                      <a:pt x="2448" y="0"/>
                    </a:lnTo>
                    <a:lnTo>
                      <a:pt x="2330" y="0"/>
                    </a:lnTo>
                    <a:lnTo>
                      <a:pt x="2211" y="3"/>
                    </a:lnTo>
                    <a:lnTo>
                      <a:pt x="2093" y="6"/>
                    </a:lnTo>
                    <a:lnTo>
                      <a:pt x="1975" y="10"/>
                    </a:lnTo>
                    <a:lnTo>
                      <a:pt x="1859" y="21"/>
                    </a:lnTo>
                    <a:lnTo>
                      <a:pt x="1743" y="34"/>
                    </a:lnTo>
                    <a:lnTo>
                      <a:pt x="1631" y="48"/>
                    </a:lnTo>
                    <a:lnTo>
                      <a:pt x="1521" y="66"/>
                    </a:lnTo>
                    <a:lnTo>
                      <a:pt x="1409" y="84"/>
                    </a:lnTo>
                    <a:lnTo>
                      <a:pt x="1301" y="106"/>
                    </a:lnTo>
                    <a:lnTo>
                      <a:pt x="1199" y="128"/>
                    </a:lnTo>
                    <a:lnTo>
                      <a:pt x="1094" y="155"/>
                    </a:lnTo>
                    <a:lnTo>
                      <a:pt x="997" y="183"/>
                    </a:lnTo>
                    <a:lnTo>
                      <a:pt x="902" y="213"/>
                    </a:lnTo>
                    <a:lnTo>
                      <a:pt x="809" y="245"/>
                    </a:lnTo>
                    <a:lnTo>
                      <a:pt x="723" y="276"/>
                    </a:lnTo>
                    <a:lnTo>
                      <a:pt x="639" y="313"/>
                    </a:lnTo>
                    <a:lnTo>
                      <a:pt x="560" y="352"/>
                    </a:lnTo>
                    <a:lnTo>
                      <a:pt x="486" y="389"/>
                    </a:lnTo>
                    <a:lnTo>
                      <a:pt x="416" y="429"/>
                    </a:lnTo>
                    <a:lnTo>
                      <a:pt x="352" y="474"/>
                    </a:lnTo>
                    <a:lnTo>
                      <a:pt x="292" y="516"/>
                    </a:lnTo>
                    <a:lnTo>
                      <a:pt x="237" y="561"/>
                    </a:lnTo>
                    <a:lnTo>
                      <a:pt x="189" y="605"/>
                    </a:lnTo>
                    <a:lnTo>
                      <a:pt x="144" y="652"/>
                    </a:lnTo>
                    <a:lnTo>
                      <a:pt x="106" y="699"/>
                    </a:lnTo>
                    <a:lnTo>
                      <a:pt x="73" y="750"/>
                    </a:lnTo>
                    <a:lnTo>
                      <a:pt x="47" y="796"/>
                    </a:lnTo>
                    <a:lnTo>
                      <a:pt x="27" y="844"/>
                    </a:lnTo>
                    <a:lnTo>
                      <a:pt x="10" y="896"/>
                    </a:lnTo>
                    <a:lnTo>
                      <a:pt x="3" y="944"/>
                    </a:lnTo>
                    <a:lnTo>
                      <a:pt x="0" y="995"/>
                    </a:lnTo>
                    <a:lnTo>
                      <a:pt x="3" y="1047"/>
                    </a:lnTo>
                    <a:lnTo>
                      <a:pt x="10" y="1097"/>
                    </a:lnTo>
                    <a:lnTo>
                      <a:pt x="27" y="1144"/>
                    </a:lnTo>
                    <a:lnTo>
                      <a:pt x="44" y="1197"/>
                    </a:lnTo>
                    <a:lnTo>
                      <a:pt x="73" y="1244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5" name="Freeform 224"/>
              <p:cNvSpPr>
                <a:spLocks noChangeArrowheads="1"/>
              </p:cNvSpPr>
              <p:nvPr/>
            </p:nvSpPr>
            <p:spPr bwMode="auto">
              <a:xfrm>
                <a:off x="1649" y="1899"/>
                <a:ext cx="1010" cy="202"/>
              </a:xfrm>
              <a:custGeom>
                <a:avLst/>
                <a:gdLst>
                  <a:gd name="T0" fmla="*/ 2423 w 4452"/>
                  <a:gd name="T1" fmla="*/ 7 h 892"/>
                  <a:gd name="T2" fmla="*/ 0 w 4452"/>
                  <a:gd name="T3" fmla="*/ 0 h 892"/>
                  <a:gd name="T4" fmla="*/ 0 w 4452"/>
                  <a:gd name="T5" fmla="*/ 44 h 892"/>
                  <a:gd name="T6" fmla="*/ 7 w 4452"/>
                  <a:gd name="T7" fmla="*/ 89 h 892"/>
                  <a:gd name="T8" fmla="*/ 24 w 4452"/>
                  <a:gd name="T9" fmla="*/ 131 h 892"/>
                  <a:gd name="T10" fmla="*/ 45 w 4452"/>
                  <a:gd name="T11" fmla="*/ 175 h 892"/>
                  <a:gd name="T12" fmla="*/ 68 w 4452"/>
                  <a:gd name="T13" fmla="*/ 220 h 892"/>
                  <a:gd name="T14" fmla="*/ 103 w 4452"/>
                  <a:gd name="T15" fmla="*/ 262 h 892"/>
                  <a:gd name="T16" fmla="*/ 138 w 4452"/>
                  <a:gd name="T17" fmla="*/ 305 h 892"/>
                  <a:gd name="T18" fmla="*/ 183 w 4452"/>
                  <a:gd name="T19" fmla="*/ 347 h 892"/>
                  <a:gd name="T20" fmla="*/ 231 w 4452"/>
                  <a:gd name="T21" fmla="*/ 386 h 892"/>
                  <a:gd name="T22" fmla="*/ 286 w 4452"/>
                  <a:gd name="T23" fmla="*/ 426 h 892"/>
                  <a:gd name="T24" fmla="*/ 350 w 4452"/>
                  <a:gd name="T25" fmla="*/ 465 h 892"/>
                  <a:gd name="T26" fmla="*/ 416 w 4452"/>
                  <a:gd name="T27" fmla="*/ 502 h 892"/>
                  <a:gd name="T28" fmla="*/ 486 w 4452"/>
                  <a:gd name="T29" fmla="*/ 539 h 892"/>
                  <a:gd name="T30" fmla="*/ 562 w 4452"/>
                  <a:gd name="T31" fmla="*/ 574 h 892"/>
                  <a:gd name="T32" fmla="*/ 641 w 4452"/>
                  <a:gd name="T33" fmla="*/ 606 h 892"/>
                  <a:gd name="T34" fmla="*/ 729 w 4452"/>
                  <a:gd name="T35" fmla="*/ 639 h 892"/>
                  <a:gd name="T36" fmla="*/ 818 w 4452"/>
                  <a:gd name="T37" fmla="*/ 670 h 892"/>
                  <a:gd name="T38" fmla="*/ 909 w 4452"/>
                  <a:gd name="T39" fmla="*/ 699 h 892"/>
                  <a:gd name="T40" fmla="*/ 1009 w 4452"/>
                  <a:gd name="T41" fmla="*/ 726 h 892"/>
                  <a:gd name="T42" fmla="*/ 1109 w 4452"/>
                  <a:gd name="T43" fmla="*/ 751 h 892"/>
                  <a:gd name="T44" fmla="*/ 1212 w 4452"/>
                  <a:gd name="T45" fmla="*/ 773 h 892"/>
                  <a:gd name="T46" fmla="*/ 1319 w 4452"/>
                  <a:gd name="T47" fmla="*/ 794 h 892"/>
                  <a:gd name="T48" fmla="*/ 1431 w 4452"/>
                  <a:gd name="T49" fmla="*/ 812 h 892"/>
                  <a:gd name="T50" fmla="*/ 1543 w 4452"/>
                  <a:gd name="T51" fmla="*/ 830 h 892"/>
                  <a:gd name="T52" fmla="*/ 1659 w 4452"/>
                  <a:gd name="T53" fmla="*/ 846 h 892"/>
                  <a:gd name="T54" fmla="*/ 1777 w 4452"/>
                  <a:gd name="T55" fmla="*/ 860 h 892"/>
                  <a:gd name="T56" fmla="*/ 1893 w 4452"/>
                  <a:gd name="T57" fmla="*/ 870 h 892"/>
                  <a:gd name="T58" fmla="*/ 2014 w 4452"/>
                  <a:gd name="T59" fmla="*/ 878 h 892"/>
                  <a:gd name="T60" fmla="*/ 2135 w 4452"/>
                  <a:gd name="T61" fmla="*/ 885 h 892"/>
                  <a:gd name="T62" fmla="*/ 2256 w 4452"/>
                  <a:gd name="T63" fmla="*/ 888 h 892"/>
                  <a:gd name="T64" fmla="*/ 2380 w 4452"/>
                  <a:gd name="T65" fmla="*/ 891 h 892"/>
                  <a:gd name="T66" fmla="*/ 2500 w 4452"/>
                  <a:gd name="T67" fmla="*/ 891 h 892"/>
                  <a:gd name="T68" fmla="*/ 2624 w 4452"/>
                  <a:gd name="T69" fmla="*/ 888 h 892"/>
                  <a:gd name="T70" fmla="*/ 2746 w 4452"/>
                  <a:gd name="T71" fmla="*/ 884 h 892"/>
                  <a:gd name="T72" fmla="*/ 2867 w 4452"/>
                  <a:gd name="T73" fmla="*/ 875 h 892"/>
                  <a:gd name="T74" fmla="*/ 2985 w 4452"/>
                  <a:gd name="T75" fmla="*/ 867 h 892"/>
                  <a:gd name="T76" fmla="*/ 3103 w 4452"/>
                  <a:gd name="T77" fmla="*/ 854 h 892"/>
                  <a:gd name="T78" fmla="*/ 3219 w 4452"/>
                  <a:gd name="T79" fmla="*/ 840 h 892"/>
                  <a:gd name="T80" fmla="*/ 3335 w 4452"/>
                  <a:gd name="T81" fmla="*/ 826 h 892"/>
                  <a:gd name="T82" fmla="*/ 3446 w 4452"/>
                  <a:gd name="T83" fmla="*/ 809 h 892"/>
                  <a:gd name="T84" fmla="*/ 3556 w 4452"/>
                  <a:gd name="T85" fmla="*/ 788 h 892"/>
                  <a:gd name="T86" fmla="*/ 3663 w 4452"/>
                  <a:gd name="T87" fmla="*/ 767 h 892"/>
                  <a:gd name="T88" fmla="*/ 3766 w 4452"/>
                  <a:gd name="T89" fmla="*/ 744 h 892"/>
                  <a:gd name="T90" fmla="*/ 3866 w 4452"/>
                  <a:gd name="T91" fmla="*/ 718 h 892"/>
                  <a:gd name="T92" fmla="*/ 3963 w 4452"/>
                  <a:gd name="T93" fmla="*/ 688 h 892"/>
                  <a:gd name="T94" fmla="*/ 4055 w 4452"/>
                  <a:gd name="T95" fmla="*/ 663 h 892"/>
                  <a:gd name="T96" fmla="*/ 4142 w 4452"/>
                  <a:gd name="T97" fmla="*/ 630 h 892"/>
                  <a:gd name="T98" fmla="*/ 4227 w 4452"/>
                  <a:gd name="T99" fmla="*/ 596 h 892"/>
                  <a:gd name="T100" fmla="*/ 4307 w 4452"/>
                  <a:gd name="T101" fmla="*/ 565 h 892"/>
                  <a:gd name="T102" fmla="*/ 4382 w 4452"/>
                  <a:gd name="T103" fmla="*/ 529 h 892"/>
                  <a:gd name="T104" fmla="*/ 4451 w 4452"/>
                  <a:gd name="T105" fmla="*/ 492 h 892"/>
                  <a:gd name="T106" fmla="*/ 2423 w 4452"/>
                  <a:gd name="T107" fmla="*/ 7 h 8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4452"/>
                  <a:gd name="T163" fmla="*/ 0 h 892"/>
                  <a:gd name="T164" fmla="*/ 4452 w 4452"/>
                  <a:gd name="T165" fmla="*/ 892 h 89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4452" h="892">
                    <a:moveTo>
                      <a:pt x="2423" y="7"/>
                    </a:moveTo>
                    <a:lnTo>
                      <a:pt x="0" y="0"/>
                    </a:lnTo>
                    <a:lnTo>
                      <a:pt x="0" y="44"/>
                    </a:lnTo>
                    <a:lnTo>
                      <a:pt x="7" y="89"/>
                    </a:lnTo>
                    <a:lnTo>
                      <a:pt x="24" y="131"/>
                    </a:lnTo>
                    <a:lnTo>
                      <a:pt x="45" y="175"/>
                    </a:lnTo>
                    <a:lnTo>
                      <a:pt x="68" y="220"/>
                    </a:lnTo>
                    <a:lnTo>
                      <a:pt x="103" y="262"/>
                    </a:lnTo>
                    <a:lnTo>
                      <a:pt x="138" y="305"/>
                    </a:lnTo>
                    <a:lnTo>
                      <a:pt x="183" y="347"/>
                    </a:lnTo>
                    <a:lnTo>
                      <a:pt x="231" y="386"/>
                    </a:lnTo>
                    <a:lnTo>
                      <a:pt x="286" y="426"/>
                    </a:lnTo>
                    <a:lnTo>
                      <a:pt x="350" y="465"/>
                    </a:lnTo>
                    <a:lnTo>
                      <a:pt x="416" y="502"/>
                    </a:lnTo>
                    <a:lnTo>
                      <a:pt x="486" y="539"/>
                    </a:lnTo>
                    <a:lnTo>
                      <a:pt x="562" y="574"/>
                    </a:lnTo>
                    <a:lnTo>
                      <a:pt x="641" y="606"/>
                    </a:lnTo>
                    <a:lnTo>
                      <a:pt x="729" y="639"/>
                    </a:lnTo>
                    <a:lnTo>
                      <a:pt x="818" y="670"/>
                    </a:lnTo>
                    <a:lnTo>
                      <a:pt x="909" y="699"/>
                    </a:lnTo>
                    <a:lnTo>
                      <a:pt x="1009" y="726"/>
                    </a:lnTo>
                    <a:lnTo>
                      <a:pt x="1109" y="751"/>
                    </a:lnTo>
                    <a:lnTo>
                      <a:pt x="1212" y="773"/>
                    </a:lnTo>
                    <a:lnTo>
                      <a:pt x="1319" y="794"/>
                    </a:lnTo>
                    <a:lnTo>
                      <a:pt x="1431" y="812"/>
                    </a:lnTo>
                    <a:lnTo>
                      <a:pt x="1543" y="830"/>
                    </a:lnTo>
                    <a:lnTo>
                      <a:pt x="1659" y="846"/>
                    </a:lnTo>
                    <a:lnTo>
                      <a:pt x="1777" y="860"/>
                    </a:lnTo>
                    <a:lnTo>
                      <a:pt x="1893" y="870"/>
                    </a:lnTo>
                    <a:lnTo>
                      <a:pt x="2014" y="878"/>
                    </a:lnTo>
                    <a:lnTo>
                      <a:pt x="2135" y="885"/>
                    </a:lnTo>
                    <a:lnTo>
                      <a:pt x="2256" y="888"/>
                    </a:lnTo>
                    <a:lnTo>
                      <a:pt x="2380" y="891"/>
                    </a:lnTo>
                    <a:lnTo>
                      <a:pt x="2500" y="891"/>
                    </a:lnTo>
                    <a:lnTo>
                      <a:pt x="2624" y="888"/>
                    </a:lnTo>
                    <a:lnTo>
                      <a:pt x="2746" y="884"/>
                    </a:lnTo>
                    <a:lnTo>
                      <a:pt x="2867" y="875"/>
                    </a:lnTo>
                    <a:lnTo>
                      <a:pt x="2985" y="867"/>
                    </a:lnTo>
                    <a:lnTo>
                      <a:pt x="3103" y="854"/>
                    </a:lnTo>
                    <a:lnTo>
                      <a:pt x="3219" y="840"/>
                    </a:lnTo>
                    <a:lnTo>
                      <a:pt x="3335" y="826"/>
                    </a:lnTo>
                    <a:lnTo>
                      <a:pt x="3446" y="809"/>
                    </a:lnTo>
                    <a:lnTo>
                      <a:pt x="3556" y="788"/>
                    </a:lnTo>
                    <a:lnTo>
                      <a:pt x="3663" y="767"/>
                    </a:lnTo>
                    <a:lnTo>
                      <a:pt x="3766" y="744"/>
                    </a:lnTo>
                    <a:lnTo>
                      <a:pt x="3866" y="718"/>
                    </a:lnTo>
                    <a:lnTo>
                      <a:pt x="3963" y="688"/>
                    </a:lnTo>
                    <a:lnTo>
                      <a:pt x="4055" y="663"/>
                    </a:lnTo>
                    <a:lnTo>
                      <a:pt x="4142" y="630"/>
                    </a:lnTo>
                    <a:lnTo>
                      <a:pt x="4227" y="596"/>
                    </a:lnTo>
                    <a:lnTo>
                      <a:pt x="4307" y="565"/>
                    </a:lnTo>
                    <a:lnTo>
                      <a:pt x="4382" y="529"/>
                    </a:lnTo>
                    <a:lnTo>
                      <a:pt x="4451" y="492"/>
                    </a:lnTo>
                    <a:lnTo>
                      <a:pt x="2423" y="7"/>
                    </a:lnTo>
                  </a:path>
                </a:pathLst>
              </a:cu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6" name="Freeform 225"/>
              <p:cNvSpPr>
                <a:spLocks noChangeArrowheads="1"/>
              </p:cNvSpPr>
              <p:nvPr/>
            </p:nvSpPr>
            <p:spPr bwMode="auto">
              <a:xfrm>
                <a:off x="1649" y="1896"/>
                <a:ext cx="822" cy="214"/>
              </a:xfrm>
              <a:custGeom>
                <a:avLst/>
                <a:gdLst>
                  <a:gd name="T0" fmla="*/ 0 w 3626"/>
                  <a:gd name="T1" fmla="*/ 0 h 945"/>
                  <a:gd name="T2" fmla="*/ 0 w 3626"/>
                  <a:gd name="T3" fmla="*/ 45 h 945"/>
                  <a:gd name="T4" fmla="*/ 3 w 3626"/>
                  <a:gd name="T5" fmla="*/ 93 h 945"/>
                  <a:gd name="T6" fmla="*/ 13 w 3626"/>
                  <a:gd name="T7" fmla="*/ 137 h 945"/>
                  <a:gd name="T8" fmla="*/ 28 w 3626"/>
                  <a:gd name="T9" fmla="*/ 182 h 945"/>
                  <a:gd name="T10" fmla="*/ 52 w 3626"/>
                  <a:gd name="T11" fmla="*/ 227 h 945"/>
                  <a:gd name="T12" fmla="*/ 79 w 3626"/>
                  <a:gd name="T13" fmla="*/ 271 h 945"/>
                  <a:gd name="T14" fmla="*/ 113 w 3626"/>
                  <a:gd name="T15" fmla="*/ 313 h 945"/>
                  <a:gd name="T16" fmla="*/ 155 w 3626"/>
                  <a:gd name="T17" fmla="*/ 358 h 945"/>
                  <a:gd name="T18" fmla="*/ 200 w 3626"/>
                  <a:gd name="T19" fmla="*/ 400 h 945"/>
                  <a:gd name="T20" fmla="*/ 250 w 3626"/>
                  <a:gd name="T21" fmla="*/ 441 h 945"/>
                  <a:gd name="T22" fmla="*/ 307 w 3626"/>
                  <a:gd name="T23" fmla="*/ 485 h 945"/>
                  <a:gd name="T24" fmla="*/ 371 w 3626"/>
                  <a:gd name="T25" fmla="*/ 520 h 945"/>
                  <a:gd name="T26" fmla="*/ 440 w 3626"/>
                  <a:gd name="T27" fmla="*/ 558 h 945"/>
                  <a:gd name="T28" fmla="*/ 513 w 3626"/>
                  <a:gd name="T29" fmla="*/ 595 h 945"/>
                  <a:gd name="T30" fmla="*/ 592 w 3626"/>
                  <a:gd name="T31" fmla="*/ 631 h 945"/>
                  <a:gd name="T32" fmla="*/ 674 w 3626"/>
                  <a:gd name="T33" fmla="*/ 665 h 945"/>
                  <a:gd name="T34" fmla="*/ 760 w 3626"/>
                  <a:gd name="T35" fmla="*/ 696 h 945"/>
                  <a:gd name="T36" fmla="*/ 854 w 3626"/>
                  <a:gd name="T37" fmla="*/ 729 h 945"/>
                  <a:gd name="T38" fmla="*/ 950 w 3626"/>
                  <a:gd name="T39" fmla="*/ 758 h 945"/>
                  <a:gd name="T40" fmla="*/ 1047 w 3626"/>
                  <a:gd name="T41" fmla="*/ 781 h 945"/>
                  <a:gd name="T42" fmla="*/ 1149 w 3626"/>
                  <a:gd name="T43" fmla="*/ 808 h 945"/>
                  <a:gd name="T44" fmla="*/ 1257 w 3626"/>
                  <a:gd name="T45" fmla="*/ 831 h 945"/>
                  <a:gd name="T46" fmla="*/ 1367 w 3626"/>
                  <a:gd name="T47" fmla="*/ 853 h 945"/>
                  <a:gd name="T48" fmla="*/ 1477 w 3626"/>
                  <a:gd name="T49" fmla="*/ 871 h 945"/>
                  <a:gd name="T50" fmla="*/ 1594 w 3626"/>
                  <a:gd name="T51" fmla="*/ 889 h 945"/>
                  <a:gd name="T52" fmla="*/ 1712 w 3626"/>
                  <a:gd name="T53" fmla="*/ 902 h 945"/>
                  <a:gd name="T54" fmla="*/ 1831 w 3626"/>
                  <a:gd name="T55" fmla="*/ 916 h 945"/>
                  <a:gd name="T56" fmla="*/ 1949 w 3626"/>
                  <a:gd name="T57" fmla="*/ 926 h 945"/>
                  <a:gd name="T58" fmla="*/ 2069 w 3626"/>
                  <a:gd name="T59" fmla="*/ 934 h 945"/>
                  <a:gd name="T60" fmla="*/ 2193 w 3626"/>
                  <a:gd name="T61" fmla="*/ 939 h 945"/>
                  <a:gd name="T62" fmla="*/ 2317 w 3626"/>
                  <a:gd name="T63" fmla="*/ 941 h 945"/>
                  <a:gd name="T64" fmla="*/ 2441 w 3626"/>
                  <a:gd name="T65" fmla="*/ 944 h 945"/>
                  <a:gd name="T66" fmla="*/ 2564 w 3626"/>
                  <a:gd name="T67" fmla="*/ 941 h 945"/>
                  <a:gd name="T68" fmla="*/ 2688 w 3626"/>
                  <a:gd name="T69" fmla="*/ 939 h 945"/>
                  <a:gd name="T70" fmla="*/ 2809 w 3626"/>
                  <a:gd name="T71" fmla="*/ 934 h 945"/>
                  <a:gd name="T72" fmla="*/ 2933 w 3626"/>
                  <a:gd name="T73" fmla="*/ 926 h 945"/>
                  <a:gd name="T74" fmla="*/ 3053 w 3626"/>
                  <a:gd name="T75" fmla="*/ 916 h 945"/>
                  <a:gd name="T76" fmla="*/ 3171 w 3626"/>
                  <a:gd name="T77" fmla="*/ 902 h 945"/>
                  <a:gd name="T78" fmla="*/ 3288 w 3626"/>
                  <a:gd name="T79" fmla="*/ 889 h 945"/>
                  <a:gd name="T80" fmla="*/ 3402 w 3626"/>
                  <a:gd name="T81" fmla="*/ 874 h 945"/>
                  <a:gd name="T82" fmla="*/ 3514 w 3626"/>
                  <a:gd name="T83" fmla="*/ 853 h 945"/>
                  <a:gd name="T84" fmla="*/ 3625 w 3626"/>
                  <a:gd name="T85" fmla="*/ 831 h 9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626"/>
                  <a:gd name="T130" fmla="*/ 0 h 945"/>
                  <a:gd name="T131" fmla="*/ 3626 w 3626"/>
                  <a:gd name="T132" fmla="*/ 945 h 9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626" h="945">
                    <a:moveTo>
                      <a:pt x="0" y="0"/>
                    </a:moveTo>
                    <a:lnTo>
                      <a:pt x="0" y="45"/>
                    </a:lnTo>
                    <a:lnTo>
                      <a:pt x="3" y="93"/>
                    </a:lnTo>
                    <a:lnTo>
                      <a:pt x="13" y="137"/>
                    </a:lnTo>
                    <a:lnTo>
                      <a:pt x="28" y="182"/>
                    </a:lnTo>
                    <a:lnTo>
                      <a:pt x="52" y="227"/>
                    </a:lnTo>
                    <a:lnTo>
                      <a:pt x="79" y="271"/>
                    </a:lnTo>
                    <a:lnTo>
                      <a:pt x="113" y="313"/>
                    </a:lnTo>
                    <a:lnTo>
                      <a:pt x="155" y="358"/>
                    </a:lnTo>
                    <a:lnTo>
                      <a:pt x="200" y="400"/>
                    </a:lnTo>
                    <a:lnTo>
                      <a:pt x="250" y="441"/>
                    </a:lnTo>
                    <a:lnTo>
                      <a:pt x="307" y="485"/>
                    </a:lnTo>
                    <a:lnTo>
                      <a:pt x="371" y="520"/>
                    </a:lnTo>
                    <a:lnTo>
                      <a:pt x="440" y="558"/>
                    </a:lnTo>
                    <a:lnTo>
                      <a:pt x="513" y="595"/>
                    </a:lnTo>
                    <a:lnTo>
                      <a:pt x="592" y="631"/>
                    </a:lnTo>
                    <a:lnTo>
                      <a:pt x="674" y="665"/>
                    </a:lnTo>
                    <a:lnTo>
                      <a:pt x="760" y="696"/>
                    </a:lnTo>
                    <a:lnTo>
                      <a:pt x="854" y="729"/>
                    </a:lnTo>
                    <a:lnTo>
                      <a:pt x="950" y="758"/>
                    </a:lnTo>
                    <a:lnTo>
                      <a:pt x="1047" y="781"/>
                    </a:lnTo>
                    <a:lnTo>
                      <a:pt x="1149" y="808"/>
                    </a:lnTo>
                    <a:lnTo>
                      <a:pt x="1257" y="831"/>
                    </a:lnTo>
                    <a:lnTo>
                      <a:pt x="1367" y="853"/>
                    </a:lnTo>
                    <a:lnTo>
                      <a:pt x="1477" y="871"/>
                    </a:lnTo>
                    <a:lnTo>
                      <a:pt x="1594" y="889"/>
                    </a:lnTo>
                    <a:lnTo>
                      <a:pt x="1712" y="902"/>
                    </a:lnTo>
                    <a:lnTo>
                      <a:pt x="1831" y="916"/>
                    </a:lnTo>
                    <a:lnTo>
                      <a:pt x="1949" y="926"/>
                    </a:lnTo>
                    <a:lnTo>
                      <a:pt x="2069" y="934"/>
                    </a:lnTo>
                    <a:lnTo>
                      <a:pt x="2193" y="939"/>
                    </a:lnTo>
                    <a:lnTo>
                      <a:pt x="2317" y="941"/>
                    </a:lnTo>
                    <a:lnTo>
                      <a:pt x="2441" y="944"/>
                    </a:lnTo>
                    <a:lnTo>
                      <a:pt x="2564" y="941"/>
                    </a:lnTo>
                    <a:lnTo>
                      <a:pt x="2688" y="939"/>
                    </a:lnTo>
                    <a:lnTo>
                      <a:pt x="2809" y="934"/>
                    </a:lnTo>
                    <a:lnTo>
                      <a:pt x="2933" y="926"/>
                    </a:lnTo>
                    <a:lnTo>
                      <a:pt x="3053" y="916"/>
                    </a:lnTo>
                    <a:lnTo>
                      <a:pt x="3171" y="902"/>
                    </a:lnTo>
                    <a:lnTo>
                      <a:pt x="3288" y="889"/>
                    </a:lnTo>
                    <a:lnTo>
                      <a:pt x="3402" y="874"/>
                    </a:lnTo>
                    <a:lnTo>
                      <a:pt x="3514" y="853"/>
                    </a:lnTo>
                    <a:lnTo>
                      <a:pt x="3625" y="831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7" name="Freeform 226"/>
              <p:cNvSpPr>
                <a:spLocks noChangeArrowheads="1"/>
              </p:cNvSpPr>
              <p:nvPr/>
            </p:nvSpPr>
            <p:spPr bwMode="auto">
              <a:xfrm>
                <a:off x="3857" y="1288"/>
                <a:ext cx="627" cy="260"/>
              </a:xfrm>
              <a:custGeom>
                <a:avLst/>
                <a:gdLst>
                  <a:gd name="T0" fmla="*/ 2489 w 2766"/>
                  <a:gd name="T1" fmla="*/ 1144 h 1145"/>
                  <a:gd name="T2" fmla="*/ 2541 w 2766"/>
                  <a:gd name="T3" fmla="*/ 1110 h 1145"/>
                  <a:gd name="T4" fmla="*/ 2589 w 2766"/>
                  <a:gd name="T5" fmla="*/ 1074 h 1145"/>
                  <a:gd name="T6" fmla="*/ 2631 w 2766"/>
                  <a:gd name="T7" fmla="*/ 1036 h 1145"/>
                  <a:gd name="T8" fmla="*/ 2668 w 2766"/>
                  <a:gd name="T9" fmla="*/ 999 h 1145"/>
                  <a:gd name="T10" fmla="*/ 2696 w 2766"/>
                  <a:gd name="T11" fmla="*/ 963 h 1145"/>
                  <a:gd name="T12" fmla="*/ 2723 w 2766"/>
                  <a:gd name="T13" fmla="*/ 923 h 1145"/>
                  <a:gd name="T14" fmla="*/ 2741 w 2766"/>
                  <a:gd name="T15" fmla="*/ 884 h 1145"/>
                  <a:gd name="T16" fmla="*/ 2754 w 2766"/>
                  <a:gd name="T17" fmla="*/ 844 h 1145"/>
                  <a:gd name="T18" fmla="*/ 2765 w 2766"/>
                  <a:gd name="T19" fmla="*/ 808 h 1145"/>
                  <a:gd name="T20" fmla="*/ 2765 w 2766"/>
                  <a:gd name="T21" fmla="*/ 765 h 1145"/>
                  <a:gd name="T22" fmla="*/ 2759 w 2766"/>
                  <a:gd name="T23" fmla="*/ 726 h 1145"/>
                  <a:gd name="T24" fmla="*/ 2748 w 2766"/>
                  <a:gd name="T25" fmla="*/ 686 h 1145"/>
                  <a:gd name="T26" fmla="*/ 2734 w 2766"/>
                  <a:gd name="T27" fmla="*/ 650 h 1145"/>
                  <a:gd name="T28" fmla="*/ 2714 w 2766"/>
                  <a:gd name="T29" fmla="*/ 607 h 1145"/>
                  <a:gd name="T30" fmla="*/ 2683 w 2766"/>
                  <a:gd name="T31" fmla="*/ 574 h 1145"/>
                  <a:gd name="T32" fmla="*/ 2652 w 2766"/>
                  <a:gd name="T33" fmla="*/ 534 h 1145"/>
                  <a:gd name="T34" fmla="*/ 2613 w 2766"/>
                  <a:gd name="T35" fmla="*/ 497 h 1145"/>
                  <a:gd name="T36" fmla="*/ 2570 w 2766"/>
                  <a:gd name="T37" fmla="*/ 461 h 1145"/>
                  <a:gd name="T38" fmla="*/ 2520 w 2766"/>
                  <a:gd name="T39" fmla="*/ 427 h 1145"/>
                  <a:gd name="T40" fmla="*/ 2465 w 2766"/>
                  <a:gd name="T41" fmla="*/ 392 h 1145"/>
                  <a:gd name="T42" fmla="*/ 2407 w 2766"/>
                  <a:gd name="T43" fmla="*/ 358 h 1145"/>
                  <a:gd name="T44" fmla="*/ 2341 w 2766"/>
                  <a:gd name="T45" fmla="*/ 324 h 1145"/>
                  <a:gd name="T46" fmla="*/ 2270 w 2766"/>
                  <a:gd name="T47" fmla="*/ 292 h 1145"/>
                  <a:gd name="T48" fmla="*/ 2197 w 2766"/>
                  <a:gd name="T49" fmla="*/ 263 h 1145"/>
                  <a:gd name="T50" fmla="*/ 2118 w 2766"/>
                  <a:gd name="T51" fmla="*/ 234 h 1145"/>
                  <a:gd name="T52" fmla="*/ 2036 w 2766"/>
                  <a:gd name="T53" fmla="*/ 206 h 1145"/>
                  <a:gd name="T54" fmla="*/ 1949 w 2766"/>
                  <a:gd name="T55" fmla="*/ 182 h 1145"/>
                  <a:gd name="T56" fmla="*/ 1860 w 2766"/>
                  <a:gd name="T57" fmla="*/ 158 h 1145"/>
                  <a:gd name="T58" fmla="*/ 1763 w 2766"/>
                  <a:gd name="T59" fmla="*/ 131 h 1145"/>
                  <a:gd name="T60" fmla="*/ 1667 w 2766"/>
                  <a:gd name="T61" fmla="*/ 113 h 1145"/>
                  <a:gd name="T62" fmla="*/ 1568 w 2766"/>
                  <a:gd name="T63" fmla="*/ 93 h 1145"/>
                  <a:gd name="T64" fmla="*/ 1465 w 2766"/>
                  <a:gd name="T65" fmla="*/ 73 h 1145"/>
                  <a:gd name="T66" fmla="*/ 1360 w 2766"/>
                  <a:gd name="T67" fmla="*/ 58 h 1145"/>
                  <a:gd name="T68" fmla="*/ 1253 w 2766"/>
                  <a:gd name="T69" fmla="*/ 45 h 1145"/>
                  <a:gd name="T70" fmla="*/ 1143 w 2766"/>
                  <a:gd name="T71" fmla="*/ 31 h 1145"/>
                  <a:gd name="T72" fmla="*/ 1031 w 2766"/>
                  <a:gd name="T73" fmla="*/ 21 h 1145"/>
                  <a:gd name="T74" fmla="*/ 916 w 2766"/>
                  <a:gd name="T75" fmla="*/ 14 h 1145"/>
                  <a:gd name="T76" fmla="*/ 803 w 2766"/>
                  <a:gd name="T77" fmla="*/ 8 h 1145"/>
                  <a:gd name="T78" fmla="*/ 689 w 2766"/>
                  <a:gd name="T79" fmla="*/ 3 h 1145"/>
                  <a:gd name="T80" fmla="*/ 572 w 2766"/>
                  <a:gd name="T81" fmla="*/ 0 h 1145"/>
                  <a:gd name="T82" fmla="*/ 458 w 2766"/>
                  <a:gd name="T83" fmla="*/ 0 h 1145"/>
                  <a:gd name="T84" fmla="*/ 342 w 2766"/>
                  <a:gd name="T85" fmla="*/ 0 h 1145"/>
                  <a:gd name="T86" fmla="*/ 227 w 2766"/>
                  <a:gd name="T87" fmla="*/ 6 h 1145"/>
                  <a:gd name="T88" fmla="*/ 114 w 2766"/>
                  <a:gd name="T89" fmla="*/ 8 h 1145"/>
                  <a:gd name="T90" fmla="*/ 0 w 2766"/>
                  <a:gd name="T91" fmla="*/ 17 h 1145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766"/>
                  <a:gd name="T139" fmla="*/ 0 h 1145"/>
                  <a:gd name="T140" fmla="*/ 2766 w 2766"/>
                  <a:gd name="T141" fmla="*/ 1145 h 1145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766" h="1145">
                    <a:moveTo>
                      <a:pt x="2489" y="1144"/>
                    </a:moveTo>
                    <a:lnTo>
                      <a:pt x="2541" y="1110"/>
                    </a:lnTo>
                    <a:lnTo>
                      <a:pt x="2589" y="1074"/>
                    </a:lnTo>
                    <a:lnTo>
                      <a:pt x="2631" y="1036"/>
                    </a:lnTo>
                    <a:lnTo>
                      <a:pt x="2668" y="999"/>
                    </a:lnTo>
                    <a:lnTo>
                      <a:pt x="2696" y="963"/>
                    </a:lnTo>
                    <a:lnTo>
                      <a:pt x="2723" y="923"/>
                    </a:lnTo>
                    <a:lnTo>
                      <a:pt x="2741" y="884"/>
                    </a:lnTo>
                    <a:lnTo>
                      <a:pt x="2754" y="844"/>
                    </a:lnTo>
                    <a:lnTo>
                      <a:pt x="2765" y="808"/>
                    </a:lnTo>
                    <a:lnTo>
                      <a:pt x="2765" y="765"/>
                    </a:lnTo>
                    <a:lnTo>
                      <a:pt x="2759" y="726"/>
                    </a:lnTo>
                    <a:lnTo>
                      <a:pt x="2748" y="686"/>
                    </a:lnTo>
                    <a:lnTo>
                      <a:pt x="2734" y="650"/>
                    </a:lnTo>
                    <a:lnTo>
                      <a:pt x="2714" y="607"/>
                    </a:lnTo>
                    <a:lnTo>
                      <a:pt x="2683" y="574"/>
                    </a:lnTo>
                    <a:lnTo>
                      <a:pt x="2652" y="534"/>
                    </a:lnTo>
                    <a:lnTo>
                      <a:pt x="2613" y="497"/>
                    </a:lnTo>
                    <a:lnTo>
                      <a:pt x="2570" y="461"/>
                    </a:lnTo>
                    <a:lnTo>
                      <a:pt x="2520" y="427"/>
                    </a:lnTo>
                    <a:lnTo>
                      <a:pt x="2465" y="392"/>
                    </a:lnTo>
                    <a:lnTo>
                      <a:pt x="2407" y="358"/>
                    </a:lnTo>
                    <a:lnTo>
                      <a:pt x="2341" y="324"/>
                    </a:lnTo>
                    <a:lnTo>
                      <a:pt x="2270" y="292"/>
                    </a:lnTo>
                    <a:lnTo>
                      <a:pt x="2197" y="263"/>
                    </a:lnTo>
                    <a:lnTo>
                      <a:pt x="2118" y="234"/>
                    </a:lnTo>
                    <a:lnTo>
                      <a:pt x="2036" y="206"/>
                    </a:lnTo>
                    <a:lnTo>
                      <a:pt x="1949" y="182"/>
                    </a:lnTo>
                    <a:lnTo>
                      <a:pt x="1860" y="158"/>
                    </a:lnTo>
                    <a:lnTo>
                      <a:pt x="1763" y="131"/>
                    </a:lnTo>
                    <a:lnTo>
                      <a:pt x="1667" y="113"/>
                    </a:lnTo>
                    <a:lnTo>
                      <a:pt x="1568" y="93"/>
                    </a:lnTo>
                    <a:lnTo>
                      <a:pt x="1465" y="73"/>
                    </a:lnTo>
                    <a:lnTo>
                      <a:pt x="1360" y="58"/>
                    </a:lnTo>
                    <a:lnTo>
                      <a:pt x="1253" y="45"/>
                    </a:lnTo>
                    <a:lnTo>
                      <a:pt x="1143" y="31"/>
                    </a:lnTo>
                    <a:lnTo>
                      <a:pt x="1031" y="21"/>
                    </a:lnTo>
                    <a:lnTo>
                      <a:pt x="916" y="14"/>
                    </a:lnTo>
                    <a:lnTo>
                      <a:pt x="803" y="8"/>
                    </a:lnTo>
                    <a:lnTo>
                      <a:pt x="689" y="3"/>
                    </a:lnTo>
                    <a:lnTo>
                      <a:pt x="572" y="0"/>
                    </a:lnTo>
                    <a:lnTo>
                      <a:pt x="458" y="0"/>
                    </a:lnTo>
                    <a:lnTo>
                      <a:pt x="342" y="0"/>
                    </a:lnTo>
                    <a:lnTo>
                      <a:pt x="227" y="6"/>
                    </a:lnTo>
                    <a:lnTo>
                      <a:pt x="114" y="8"/>
                    </a:lnTo>
                    <a:lnTo>
                      <a:pt x="0" y="17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8" name="Freeform 227"/>
              <p:cNvSpPr>
                <a:spLocks noChangeArrowheads="1"/>
              </p:cNvSpPr>
              <p:nvPr/>
            </p:nvSpPr>
            <p:spPr bwMode="auto">
              <a:xfrm>
                <a:off x="2429" y="2027"/>
                <a:ext cx="1554" cy="212"/>
              </a:xfrm>
              <a:custGeom>
                <a:avLst/>
                <a:gdLst>
                  <a:gd name="T0" fmla="*/ 3453 w 6852"/>
                  <a:gd name="T1" fmla="*/ 0 h 937"/>
                  <a:gd name="T2" fmla="*/ 0 w 6852"/>
                  <a:gd name="T3" fmla="*/ 55 h 937"/>
                  <a:gd name="T4" fmla="*/ 13 w 6852"/>
                  <a:gd name="T5" fmla="*/ 103 h 937"/>
                  <a:gd name="T6" fmla="*/ 37 w 6852"/>
                  <a:gd name="T7" fmla="*/ 150 h 937"/>
                  <a:gd name="T8" fmla="*/ 71 w 6852"/>
                  <a:gd name="T9" fmla="*/ 196 h 937"/>
                  <a:gd name="T10" fmla="*/ 113 w 6852"/>
                  <a:gd name="T11" fmla="*/ 241 h 937"/>
                  <a:gd name="T12" fmla="*/ 161 w 6852"/>
                  <a:gd name="T13" fmla="*/ 286 h 937"/>
                  <a:gd name="T14" fmla="*/ 220 w 6852"/>
                  <a:gd name="T15" fmla="*/ 331 h 937"/>
                  <a:gd name="T16" fmla="*/ 286 w 6852"/>
                  <a:gd name="T17" fmla="*/ 375 h 937"/>
                  <a:gd name="T18" fmla="*/ 362 w 6852"/>
                  <a:gd name="T19" fmla="*/ 420 h 937"/>
                  <a:gd name="T20" fmla="*/ 444 w 6852"/>
                  <a:gd name="T21" fmla="*/ 462 h 937"/>
                  <a:gd name="T22" fmla="*/ 536 w 6852"/>
                  <a:gd name="T23" fmla="*/ 502 h 937"/>
                  <a:gd name="T24" fmla="*/ 633 w 6852"/>
                  <a:gd name="T25" fmla="*/ 541 h 937"/>
                  <a:gd name="T26" fmla="*/ 739 w 6852"/>
                  <a:gd name="T27" fmla="*/ 578 h 937"/>
                  <a:gd name="T28" fmla="*/ 850 w 6852"/>
                  <a:gd name="T29" fmla="*/ 618 h 937"/>
                  <a:gd name="T30" fmla="*/ 970 w 6852"/>
                  <a:gd name="T31" fmla="*/ 651 h 937"/>
                  <a:gd name="T32" fmla="*/ 1094 w 6852"/>
                  <a:gd name="T33" fmla="*/ 684 h 937"/>
                  <a:gd name="T34" fmla="*/ 1225 w 6852"/>
                  <a:gd name="T35" fmla="*/ 715 h 937"/>
                  <a:gd name="T36" fmla="*/ 1363 w 6852"/>
                  <a:gd name="T37" fmla="*/ 744 h 937"/>
                  <a:gd name="T38" fmla="*/ 1507 w 6852"/>
                  <a:gd name="T39" fmla="*/ 773 h 937"/>
                  <a:gd name="T40" fmla="*/ 1653 w 6852"/>
                  <a:gd name="T41" fmla="*/ 799 h 937"/>
                  <a:gd name="T42" fmla="*/ 1807 w 6852"/>
                  <a:gd name="T43" fmla="*/ 823 h 937"/>
                  <a:gd name="T44" fmla="*/ 1962 w 6852"/>
                  <a:gd name="T45" fmla="*/ 844 h 937"/>
                  <a:gd name="T46" fmla="*/ 2121 w 6852"/>
                  <a:gd name="T47" fmla="*/ 864 h 937"/>
                  <a:gd name="T48" fmla="*/ 2285 w 6852"/>
                  <a:gd name="T49" fmla="*/ 881 h 937"/>
                  <a:gd name="T50" fmla="*/ 2451 w 6852"/>
                  <a:gd name="T51" fmla="*/ 896 h 937"/>
                  <a:gd name="T52" fmla="*/ 2622 w 6852"/>
                  <a:gd name="T53" fmla="*/ 909 h 937"/>
                  <a:gd name="T54" fmla="*/ 2792 w 6852"/>
                  <a:gd name="T55" fmla="*/ 918 h 937"/>
                  <a:gd name="T56" fmla="*/ 2967 w 6852"/>
                  <a:gd name="T57" fmla="*/ 929 h 937"/>
                  <a:gd name="T58" fmla="*/ 3137 w 6852"/>
                  <a:gd name="T59" fmla="*/ 930 h 937"/>
                  <a:gd name="T60" fmla="*/ 3314 w 6852"/>
                  <a:gd name="T61" fmla="*/ 933 h 937"/>
                  <a:gd name="T62" fmla="*/ 3490 w 6852"/>
                  <a:gd name="T63" fmla="*/ 936 h 937"/>
                  <a:gd name="T64" fmla="*/ 3663 w 6852"/>
                  <a:gd name="T65" fmla="*/ 933 h 937"/>
                  <a:gd name="T66" fmla="*/ 3839 w 6852"/>
                  <a:gd name="T67" fmla="*/ 930 h 937"/>
                  <a:gd name="T68" fmla="*/ 4014 w 6852"/>
                  <a:gd name="T69" fmla="*/ 923 h 937"/>
                  <a:gd name="T70" fmla="*/ 4184 w 6852"/>
                  <a:gd name="T71" fmla="*/ 915 h 937"/>
                  <a:gd name="T72" fmla="*/ 4358 w 6852"/>
                  <a:gd name="T73" fmla="*/ 902 h 937"/>
                  <a:gd name="T74" fmla="*/ 4524 w 6852"/>
                  <a:gd name="T75" fmla="*/ 888 h 937"/>
                  <a:gd name="T76" fmla="*/ 4689 w 6852"/>
                  <a:gd name="T77" fmla="*/ 873 h 937"/>
                  <a:gd name="T78" fmla="*/ 4852 w 6852"/>
                  <a:gd name="T79" fmla="*/ 854 h 937"/>
                  <a:gd name="T80" fmla="*/ 5010 w 6852"/>
                  <a:gd name="T81" fmla="*/ 836 h 937"/>
                  <a:gd name="T82" fmla="*/ 5165 w 6852"/>
                  <a:gd name="T83" fmla="*/ 812 h 937"/>
                  <a:gd name="T84" fmla="*/ 5315 w 6852"/>
                  <a:gd name="T85" fmla="*/ 788 h 937"/>
                  <a:gd name="T86" fmla="*/ 5460 w 6852"/>
                  <a:gd name="T87" fmla="*/ 763 h 937"/>
                  <a:gd name="T88" fmla="*/ 5602 w 6852"/>
                  <a:gd name="T89" fmla="*/ 733 h 937"/>
                  <a:gd name="T90" fmla="*/ 5736 w 6852"/>
                  <a:gd name="T91" fmla="*/ 705 h 937"/>
                  <a:gd name="T92" fmla="*/ 5864 w 6852"/>
                  <a:gd name="T93" fmla="*/ 671 h 937"/>
                  <a:gd name="T94" fmla="*/ 5988 w 6852"/>
                  <a:gd name="T95" fmla="*/ 636 h 937"/>
                  <a:gd name="T96" fmla="*/ 6104 w 6852"/>
                  <a:gd name="T97" fmla="*/ 599 h 937"/>
                  <a:gd name="T98" fmla="*/ 6211 w 6852"/>
                  <a:gd name="T99" fmla="*/ 565 h 937"/>
                  <a:gd name="T100" fmla="*/ 6314 w 6852"/>
                  <a:gd name="T101" fmla="*/ 526 h 937"/>
                  <a:gd name="T102" fmla="*/ 6410 w 6852"/>
                  <a:gd name="T103" fmla="*/ 486 h 937"/>
                  <a:gd name="T104" fmla="*/ 6499 w 6852"/>
                  <a:gd name="T105" fmla="*/ 444 h 937"/>
                  <a:gd name="T106" fmla="*/ 6577 w 6852"/>
                  <a:gd name="T107" fmla="*/ 402 h 937"/>
                  <a:gd name="T108" fmla="*/ 6648 w 6852"/>
                  <a:gd name="T109" fmla="*/ 360 h 937"/>
                  <a:gd name="T110" fmla="*/ 6711 w 6852"/>
                  <a:gd name="T111" fmla="*/ 316 h 937"/>
                  <a:gd name="T112" fmla="*/ 6766 w 6852"/>
                  <a:gd name="T113" fmla="*/ 271 h 937"/>
                  <a:gd name="T114" fmla="*/ 6811 w 6852"/>
                  <a:gd name="T115" fmla="*/ 223 h 937"/>
                  <a:gd name="T116" fmla="*/ 6851 w 6852"/>
                  <a:gd name="T117" fmla="*/ 176 h 937"/>
                  <a:gd name="T118" fmla="*/ 3453 w 6852"/>
                  <a:gd name="T119" fmla="*/ 0 h 93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852"/>
                  <a:gd name="T181" fmla="*/ 0 h 937"/>
                  <a:gd name="T182" fmla="*/ 6852 w 6852"/>
                  <a:gd name="T183" fmla="*/ 937 h 93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852" h="937">
                    <a:moveTo>
                      <a:pt x="3453" y="0"/>
                    </a:moveTo>
                    <a:lnTo>
                      <a:pt x="0" y="55"/>
                    </a:lnTo>
                    <a:lnTo>
                      <a:pt x="13" y="103"/>
                    </a:lnTo>
                    <a:lnTo>
                      <a:pt x="37" y="150"/>
                    </a:lnTo>
                    <a:lnTo>
                      <a:pt x="71" y="196"/>
                    </a:lnTo>
                    <a:lnTo>
                      <a:pt x="113" y="241"/>
                    </a:lnTo>
                    <a:lnTo>
                      <a:pt x="161" y="286"/>
                    </a:lnTo>
                    <a:lnTo>
                      <a:pt x="220" y="331"/>
                    </a:lnTo>
                    <a:lnTo>
                      <a:pt x="286" y="375"/>
                    </a:lnTo>
                    <a:lnTo>
                      <a:pt x="362" y="420"/>
                    </a:lnTo>
                    <a:lnTo>
                      <a:pt x="444" y="462"/>
                    </a:lnTo>
                    <a:lnTo>
                      <a:pt x="536" y="502"/>
                    </a:lnTo>
                    <a:lnTo>
                      <a:pt x="633" y="541"/>
                    </a:lnTo>
                    <a:lnTo>
                      <a:pt x="739" y="578"/>
                    </a:lnTo>
                    <a:lnTo>
                      <a:pt x="850" y="618"/>
                    </a:lnTo>
                    <a:lnTo>
                      <a:pt x="970" y="651"/>
                    </a:lnTo>
                    <a:lnTo>
                      <a:pt x="1094" y="684"/>
                    </a:lnTo>
                    <a:lnTo>
                      <a:pt x="1225" y="715"/>
                    </a:lnTo>
                    <a:lnTo>
                      <a:pt x="1363" y="744"/>
                    </a:lnTo>
                    <a:lnTo>
                      <a:pt x="1507" y="773"/>
                    </a:lnTo>
                    <a:lnTo>
                      <a:pt x="1653" y="799"/>
                    </a:lnTo>
                    <a:lnTo>
                      <a:pt x="1807" y="823"/>
                    </a:lnTo>
                    <a:lnTo>
                      <a:pt x="1962" y="844"/>
                    </a:lnTo>
                    <a:lnTo>
                      <a:pt x="2121" y="864"/>
                    </a:lnTo>
                    <a:lnTo>
                      <a:pt x="2285" y="881"/>
                    </a:lnTo>
                    <a:lnTo>
                      <a:pt x="2451" y="896"/>
                    </a:lnTo>
                    <a:lnTo>
                      <a:pt x="2622" y="909"/>
                    </a:lnTo>
                    <a:lnTo>
                      <a:pt x="2792" y="918"/>
                    </a:lnTo>
                    <a:lnTo>
                      <a:pt x="2967" y="929"/>
                    </a:lnTo>
                    <a:lnTo>
                      <a:pt x="3137" y="930"/>
                    </a:lnTo>
                    <a:lnTo>
                      <a:pt x="3314" y="933"/>
                    </a:lnTo>
                    <a:lnTo>
                      <a:pt x="3490" y="936"/>
                    </a:lnTo>
                    <a:lnTo>
                      <a:pt x="3663" y="933"/>
                    </a:lnTo>
                    <a:lnTo>
                      <a:pt x="3839" y="930"/>
                    </a:lnTo>
                    <a:lnTo>
                      <a:pt x="4014" y="923"/>
                    </a:lnTo>
                    <a:lnTo>
                      <a:pt x="4184" y="915"/>
                    </a:lnTo>
                    <a:lnTo>
                      <a:pt x="4358" y="902"/>
                    </a:lnTo>
                    <a:lnTo>
                      <a:pt x="4524" y="888"/>
                    </a:lnTo>
                    <a:lnTo>
                      <a:pt x="4689" y="873"/>
                    </a:lnTo>
                    <a:lnTo>
                      <a:pt x="4852" y="854"/>
                    </a:lnTo>
                    <a:lnTo>
                      <a:pt x="5010" y="836"/>
                    </a:lnTo>
                    <a:lnTo>
                      <a:pt x="5165" y="812"/>
                    </a:lnTo>
                    <a:lnTo>
                      <a:pt x="5315" y="788"/>
                    </a:lnTo>
                    <a:lnTo>
                      <a:pt x="5460" y="763"/>
                    </a:lnTo>
                    <a:lnTo>
                      <a:pt x="5602" y="733"/>
                    </a:lnTo>
                    <a:lnTo>
                      <a:pt x="5736" y="705"/>
                    </a:lnTo>
                    <a:lnTo>
                      <a:pt x="5864" y="671"/>
                    </a:lnTo>
                    <a:lnTo>
                      <a:pt x="5988" y="636"/>
                    </a:lnTo>
                    <a:lnTo>
                      <a:pt x="6104" y="599"/>
                    </a:lnTo>
                    <a:lnTo>
                      <a:pt x="6211" y="565"/>
                    </a:lnTo>
                    <a:lnTo>
                      <a:pt x="6314" y="526"/>
                    </a:lnTo>
                    <a:lnTo>
                      <a:pt x="6410" y="486"/>
                    </a:lnTo>
                    <a:lnTo>
                      <a:pt x="6499" y="444"/>
                    </a:lnTo>
                    <a:lnTo>
                      <a:pt x="6577" y="402"/>
                    </a:lnTo>
                    <a:lnTo>
                      <a:pt x="6648" y="360"/>
                    </a:lnTo>
                    <a:lnTo>
                      <a:pt x="6711" y="316"/>
                    </a:lnTo>
                    <a:lnTo>
                      <a:pt x="6766" y="271"/>
                    </a:lnTo>
                    <a:lnTo>
                      <a:pt x="6811" y="223"/>
                    </a:lnTo>
                    <a:lnTo>
                      <a:pt x="6851" y="176"/>
                    </a:lnTo>
                    <a:lnTo>
                      <a:pt x="3453" y="0"/>
                    </a:lnTo>
                  </a:path>
                </a:pathLst>
              </a:cu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59" name="Freeform 228"/>
              <p:cNvSpPr>
                <a:spLocks noChangeArrowheads="1"/>
              </p:cNvSpPr>
              <p:nvPr/>
            </p:nvSpPr>
            <p:spPr bwMode="auto">
              <a:xfrm>
                <a:off x="2437" y="2065"/>
                <a:ext cx="1477" cy="184"/>
              </a:xfrm>
              <a:custGeom>
                <a:avLst/>
                <a:gdLst>
                  <a:gd name="T0" fmla="*/ 0 w 6515"/>
                  <a:gd name="T1" fmla="*/ 0 h 811"/>
                  <a:gd name="T2" fmla="*/ 31 w 6515"/>
                  <a:gd name="T3" fmla="*/ 48 h 811"/>
                  <a:gd name="T4" fmla="*/ 72 w 6515"/>
                  <a:gd name="T5" fmla="*/ 97 h 811"/>
                  <a:gd name="T6" fmla="*/ 121 w 6515"/>
                  <a:gd name="T7" fmla="*/ 142 h 811"/>
                  <a:gd name="T8" fmla="*/ 179 w 6515"/>
                  <a:gd name="T9" fmla="*/ 189 h 811"/>
                  <a:gd name="T10" fmla="*/ 244 w 6515"/>
                  <a:gd name="T11" fmla="*/ 234 h 811"/>
                  <a:gd name="T12" fmla="*/ 321 w 6515"/>
                  <a:gd name="T13" fmla="*/ 279 h 811"/>
                  <a:gd name="T14" fmla="*/ 406 w 6515"/>
                  <a:gd name="T15" fmla="*/ 321 h 811"/>
                  <a:gd name="T16" fmla="*/ 495 w 6515"/>
                  <a:gd name="T17" fmla="*/ 362 h 811"/>
                  <a:gd name="T18" fmla="*/ 595 w 6515"/>
                  <a:gd name="T19" fmla="*/ 406 h 811"/>
                  <a:gd name="T20" fmla="*/ 699 w 6515"/>
                  <a:gd name="T21" fmla="*/ 444 h 811"/>
                  <a:gd name="T22" fmla="*/ 813 w 6515"/>
                  <a:gd name="T23" fmla="*/ 482 h 811"/>
                  <a:gd name="T24" fmla="*/ 933 w 6515"/>
                  <a:gd name="T25" fmla="*/ 518 h 811"/>
                  <a:gd name="T26" fmla="*/ 1060 w 6515"/>
                  <a:gd name="T27" fmla="*/ 552 h 811"/>
                  <a:gd name="T28" fmla="*/ 1191 w 6515"/>
                  <a:gd name="T29" fmla="*/ 585 h 811"/>
                  <a:gd name="T30" fmla="*/ 1331 w 6515"/>
                  <a:gd name="T31" fmla="*/ 613 h 811"/>
                  <a:gd name="T32" fmla="*/ 1476 w 6515"/>
                  <a:gd name="T33" fmla="*/ 641 h 811"/>
                  <a:gd name="T34" fmla="*/ 1622 w 6515"/>
                  <a:gd name="T35" fmla="*/ 668 h 811"/>
                  <a:gd name="T36" fmla="*/ 1777 w 6515"/>
                  <a:gd name="T37" fmla="*/ 695 h 811"/>
                  <a:gd name="T38" fmla="*/ 1932 w 6515"/>
                  <a:gd name="T39" fmla="*/ 719 h 811"/>
                  <a:gd name="T40" fmla="*/ 2099 w 6515"/>
                  <a:gd name="T41" fmla="*/ 737 h 811"/>
                  <a:gd name="T42" fmla="*/ 2265 w 6515"/>
                  <a:gd name="T43" fmla="*/ 755 h 811"/>
                  <a:gd name="T44" fmla="*/ 2433 w 6515"/>
                  <a:gd name="T45" fmla="*/ 768 h 811"/>
                  <a:gd name="T46" fmla="*/ 2603 w 6515"/>
                  <a:gd name="T47" fmla="*/ 784 h 811"/>
                  <a:gd name="T48" fmla="*/ 2778 w 6515"/>
                  <a:gd name="T49" fmla="*/ 792 h 811"/>
                  <a:gd name="T50" fmla="*/ 2951 w 6515"/>
                  <a:gd name="T51" fmla="*/ 799 h 811"/>
                  <a:gd name="T52" fmla="*/ 3130 w 6515"/>
                  <a:gd name="T53" fmla="*/ 808 h 811"/>
                  <a:gd name="T54" fmla="*/ 3306 w 6515"/>
                  <a:gd name="T55" fmla="*/ 810 h 811"/>
                  <a:gd name="T56" fmla="*/ 3485 w 6515"/>
                  <a:gd name="T57" fmla="*/ 810 h 811"/>
                  <a:gd name="T58" fmla="*/ 3659 w 6515"/>
                  <a:gd name="T59" fmla="*/ 808 h 811"/>
                  <a:gd name="T60" fmla="*/ 3838 w 6515"/>
                  <a:gd name="T61" fmla="*/ 802 h 811"/>
                  <a:gd name="T62" fmla="*/ 4014 w 6515"/>
                  <a:gd name="T63" fmla="*/ 796 h 811"/>
                  <a:gd name="T64" fmla="*/ 4187 w 6515"/>
                  <a:gd name="T65" fmla="*/ 786 h 811"/>
                  <a:gd name="T66" fmla="*/ 4361 w 6515"/>
                  <a:gd name="T67" fmla="*/ 775 h 811"/>
                  <a:gd name="T68" fmla="*/ 4531 w 6515"/>
                  <a:gd name="T69" fmla="*/ 764 h 811"/>
                  <a:gd name="T70" fmla="*/ 4700 w 6515"/>
                  <a:gd name="T71" fmla="*/ 744 h 811"/>
                  <a:gd name="T72" fmla="*/ 4862 w 6515"/>
                  <a:gd name="T73" fmla="*/ 729 h 811"/>
                  <a:gd name="T74" fmla="*/ 5020 w 6515"/>
                  <a:gd name="T75" fmla="*/ 705 h 811"/>
                  <a:gd name="T76" fmla="*/ 5178 w 6515"/>
                  <a:gd name="T77" fmla="*/ 685 h 811"/>
                  <a:gd name="T78" fmla="*/ 5329 w 6515"/>
                  <a:gd name="T79" fmla="*/ 658 h 811"/>
                  <a:gd name="T80" fmla="*/ 5475 w 6515"/>
                  <a:gd name="T81" fmla="*/ 629 h 811"/>
                  <a:gd name="T82" fmla="*/ 5618 w 6515"/>
                  <a:gd name="T83" fmla="*/ 600 h 811"/>
                  <a:gd name="T84" fmla="*/ 5752 w 6515"/>
                  <a:gd name="T85" fmla="*/ 568 h 811"/>
                  <a:gd name="T86" fmla="*/ 5884 w 6515"/>
                  <a:gd name="T87" fmla="*/ 534 h 811"/>
                  <a:gd name="T88" fmla="*/ 6004 w 6515"/>
                  <a:gd name="T89" fmla="*/ 500 h 811"/>
                  <a:gd name="T90" fmla="*/ 6122 w 6515"/>
                  <a:gd name="T91" fmla="*/ 462 h 811"/>
                  <a:gd name="T92" fmla="*/ 6233 w 6515"/>
                  <a:gd name="T93" fmla="*/ 424 h 811"/>
                  <a:gd name="T94" fmla="*/ 6335 w 6515"/>
                  <a:gd name="T95" fmla="*/ 385 h 811"/>
                  <a:gd name="T96" fmla="*/ 6428 w 6515"/>
                  <a:gd name="T97" fmla="*/ 342 h 811"/>
                  <a:gd name="T98" fmla="*/ 6514 w 6515"/>
                  <a:gd name="T99" fmla="*/ 300 h 81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6515"/>
                  <a:gd name="T151" fmla="*/ 0 h 811"/>
                  <a:gd name="T152" fmla="*/ 6515 w 6515"/>
                  <a:gd name="T153" fmla="*/ 811 h 81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6515" h="811">
                    <a:moveTo>
                      <a:pt x="0" y="0"/>
                    </a:moveTo>
                    <a:lnTo>
                      <a:pt x="31" y="48"/>
                    </a:lnTo>
                    <a:lnTo>
                      <a:pt x="72" y="97"/>
                    </a:lnTo>
                    <a:lnTo>
                      <a:pt x="121" y="142"/>
                    </a:lnTo>
                    <a:lnTo>
                      <a:pt x="179" y="189"/>
                    </a:lnTo>
                    <a:lnTo>
                      <a:pt x="244" y="234"/>
                    </a:lnTo>
                    <a:lnTo>
                      <a:pt x="321" y="279"/>
                    </a:lnTo>
                    <a:lnTo>
                      <a:pt x="406" y="321"/>
                    </a:lnTo>
                    <a:lnTo>
                      <a:pt x="495" y="362"/>
                    </a:lnTo>
                    <a:lnTo>
                      <a:pt x="595" y="406"/>
                    </a:lnTo>
                    <a:lnTo>
                      <a:pt x="699" y="444"/>
                    </a:lnTo>
                    <a:lnTo>
                      <a:pt x="813" y="482"/>
                    </a:lnTo>
                    <a:lnTo>
                      <a:pt x="933" y="518"/>
                    </a:lnTo>
                    <a:lnTo>
                      <a:pt x="1060" y="552"/>
                    </a:lnTo>
                    <a:lnTo>
                      <a:pt x="1191" y="585"/>
                    </a:lnTo>
                    <a:lnTo>
                      <a:pt x="1331" y="613"/>
                    </a:lnTo>
                    <a:lnTo>
                      <a:pt x="1476" y="641"/>
                    </a:lnTo>
                    <a:lnTo>
                      <a:pt x="1622" y="668"/>
                    </a:lnTo>
                    <a:lnTo>
                      <a:pt x="1777" y="695"/>
                    </a:lnTo>
                    <a:lnTo>
                      <a:pt x="1932" y="719"/>
                    </a:lnTo>
                    <a:lnTo>
                      <a:pt x="2099" y="737"/>
                    </a:lnTo>
                    <a:lnTo>
                      <a:pt x="2265" y="755"/>
                    </a:lnTo>
                    <a:lnTo>
                      <a:pt x="2433" y="768"/>
                    </a:lnTo>
                    <a:lnTo>
                      <a:pt x="2603" y="784"/>
                    </a:lnTo>
                    <a:lnTo>
                      <a:pt x="2778" y="792"/>
                    </a:lnTo>
                    <a:lnTo>
                      <a:pt x="2951" y="799"/>
                    </a:lnTo>
                    <a:lnTo>
                      <a:pt x="3130" y="808"/>
                    </a:lnTo>
                    <a:lnTo>
                      <a:pt x="3306" y="810"/>
                    </a:lnTo>
                    <a:lnTo>
                      <a:pt x="3485" y="810"/>
                    </a:lnTo>
                    <a:lnTo>
                      <a:pt x="3659" y="808"/>
                    </a:lnTo>
                    <a:lnTo>
                      <a:pt x="3838" y="802"/>
                    </a:lnTo>
                    <a:lnTo>
                      <a:pt x="4014" y="796"/>
                    </a:lnTo>
                    <a:lnTo>
                      <a:pt x="4187" y="786"/>
                    </a:lnTo>
                    <a:lnTo>
                      <a:pt x="4361" y="775"/>
                    </a:lnTo>
                    <a:lnTo>
                      <a:pt x="4531" y="764"/>
                    </a:lnTo>
                    <a:lnTo>
                      <a:pt x="4700" y="744"/>
                    </a:lnTo>
                    <a:lnTo>
                      <a:pt x="4862" y="729"/>
                    </a:lnTo>
                    <a:lnTo>
                      <a:pt x="5020" y="705"/>
                    </a:lnTo>
                    <a:lnTo>
                      <a:pt x="5178" y="685"/>
                    </a:lnTo>
                    <a:lnTo>
                      <a:pt x="5329" y="658"/>
                    </a:lnTo>
                    <a:lnTo>
                      <a:pt x="5475" y="629"/>
                    </a:lnTo>
                    <a:lnTo>
                      <a:pt x="5618" y="600"/>
                    </a:lnTo>
                    <a:lnTo>
                      <a:pt x="5752" y="568"/>
                    </a:lnTo>
                    <a:lnTo>
                      <a:pt x="5884" y="534"/>
                    </a:lnTo>
                    <a:lnTo>
                      <a:pt x="6004" y="500"/>
                    </a:lnTo>
                    <a:lnTo>
                      <a:pt x="6122" y="462"/>
                    </a:lnTo>
                    <a:lnTo>
                      <a:pt x="6233" y="424"/>
                    </a:lnTo>
                    <a:lnTo>
                      <a:pt x="6335" y="385"/>
                    </a:lnTo>
                    <a:lnTo>
                      <a:pt x="6428" y="342"/>
                    </a:lnTo>
                    <a:lnTo>
                      <a:pt x="6514" y="300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0" name="Freeform 229"/>
              <p:cNvSpPr>
                <a:spLocks noChangeArrowheads="1"/>
              </p:cNvSpPr>
              <p:nvPr/>
            </p:nvSpPr>
            <p:spPr bwMode="auto">
              <a:xfrm>
                <a:off x="3746" y="1840"/>
                <a:ext cx="783" cy="330"/>
              </a:xfrm>
              <a:custGeom>
                <a:avLst/>
                <a:gdLst>
                  <a:gd name="T0" fmla="*/ 1160 w 3452"/>
                  <a:gd name="T1" fmla="*/ 189 h 1454"/>
                  <a:gd name="T2" fmla="*/ 0 w 3452"/>
                  <a:gd name="T3" fmla="*/ 1280 h 1454"/>
                  <a:gd name="T4" fmla="*/ 103 w 3452"/>
                  <a:gd name="T5" fmla="*/ 1309 h 1454"/>
                  <a:gd name="T6" fmla="*/ 208 w 3452"/>
                  <a:gd name="T7" fmla="*/ 1339 h 1454"/>
                  <a:gd name="T8" fmla="*/ 316 w 3452"/>
                  <a:gd name="T9" fmla="*/ 1364 h 1454"/>
                  <a:gd name="T10" fmla="*/ 427 w 3452"/>
                  <a:gd name="T11" fmla="*/ 1386 h 1454"/>
                  <a:gd name="T12" fmla="*/ 537 w 3452"/>
                  <a:gd name="T13" fmla="*/ 1407 h 1454"/>
                  <a:gd name="T14" fmla="*/ 650 w 3452"/>
                  <a:gd name="T15" fmla="*/ 1422 h 1454"/>
                  <a:gd name="T16" fmla="*/ 765 w 3452"/>
                  <a:gd name="T17" fmla="*/ 1435 h 1454"/>
                  <a:gd name="T18" fmla="*/ 882 w 3452"/>
                  <a:gd name="T19" fmla="*/ 1446 h 1454"/>
                  <a:gd name="T20" fmla="*/ 998 w 3452"/>
                  <a:gd name="T21" fmla="*/ 1452 h 1454"/>
                  <a:gd name="T22" fmla="*/ 1116 w 3452"/>
                  <a:gd name="T23" fmla="*/ 1453 h 1454"/>
                  <a:gd name="T24" fmla="*/ 1232 w 3452"/>
                  <a:gd name="T25" fmla="*/ 1453 h 1454"/>
                  <a:gd name="T26" fmla="*/ 1350 w 3452"/>
                  <a:gd name="T27" fmla="*/ 1449 h 1454"/>
                  <a:gd name="T28" fmla="*/ 1465 w 3452"/>
                  <a:gd name="T29" fmla="*/ 1441 h 1454"/>
                  <a:gd name="T30" fmla="*/ 1584 w 3452"/>
                  <a:gd name="T31" fmla="*/ 1431 h 1454"/>
                  <a:gd name="T32" fmla="*/ 1697 w 3452"/>
                  <a:gd name="T33" fmla="*/ 1418 h 1454"/>
                  <a:gd name="T34" fmla="*/ 1811 w 3452"/>
                  <a:gd name="T35" fmla="*/ 1401 h 1454"/>
                  <a:gd name="T36" fmla="*/ 1921 w 3452"/>
                  <a:gd name="T37" fmla="*/ 1383 h 1454"/>
                  <a:gd name="T38" fmla="*/ 2031 w 3452"/>
                  <a:gd name="T39" fmla="*/ 1359 h 1454"/>
                  <a:gd name="T40" fmla="*/ 2139 w 3452"/>
                  <a:gd name="T41" fmla="*/ 1333 h 1454"/>
                  <a:gd name="T42" fmla="*/ 2244 w 3452"/>
                  <a:gd name="T43" fmla="*/ 1304 h 1454"/>
                  <a:gd name="T44" fmla="*/ 2344 w 3452"/>
                  <a:gd name="T45" fmla="*/ 1273 h 1454"/>
                  <a:gd name="T46" fmla="*/ 2444 w 3452"/>
                  <a:gd name="T47" fmla="*/ 1236 h 1454"/>
                  <a:gd name="T48" fmla="*/ 2541 w 3452"/>
                  <a:gd name="T49" fmla="*/ 1198 h 1454"/>
                  <a:gd name="T50" fmla="*/ 2631 w 3452"/>
                  <a:gd name="T51" fmla="*/ 1160 h 1454"/>
                  <a:gd name="T52" fmla="*/ 2720 w 3452"/>
                  <a:gd name="T53" fmla="*/ 1115 h 1454"/>
                  <a:gd name="T54" fmla="*/ 2802 w 3452"/>
                  <a:gd name="T55" fmla="*/ 1070 h 1454"/>
                  <a:gd name="T56" fmla="*/ 2883 w 3452"/>
                  <a:gd name="T57" fmla="*/ 1022 h 1454"/>
                  <a:gd name="T58" fmla="*/ 2957 w 3452"/>
                  <a:gd name="T59" fmla="*/ 973 h 1454"/>
                  <a:gd name="T60" fmla="*/ 3027 w 3452"/>
                  <a:gd name="T61" fmla="*/ 920 h 1454"/>
                  <a:gd name="T62" fmla="*/ 3093 w 3452"/>
                  <a:gd name="T63" fmla="*/ 867 h 1454"/>
                  <a:gd name="T64" fmla="*/ 3154 w 3452"/>
                  <a:gd name="T65" fmla="*/ 812 h 1454"/>
                  <a:gd name="T66" fmla="*/ 3209 w 3452"/>
                  <a:gd name="T67" fmla="*/ 754 h 1454"/>
                  <a:gd name="T68" fmla="*/ 3258 w 3452"/>
                  <a:gd name="T69" fmla="*/ 696 h 1454"/>
                  <a:gd name="T70" fmla="*/ 3303 w 3452"/>
                  <a:gd name="T71" fmla="*/ 636 h 1454"/>
                  <a:gd name="T72" fmla="*/ 3343 w 3452"/>
                  <a:gd name="T73" fmla="*/ 574 h 1454"/>
                  <a:gd name="T74" fmla="*/ 3375 w 3452"/>
                  <a:gd name="T75" fmla="*/ 512 h 1454"/>
                  <a:gd name="T76" fmla="*/ 3401 w 3452"/>
                  <a:gd name="T77" fmla="*/ 450 h 1454"/>
                  <a:gd name="T78" fmla="*/ 3422 w 3452"/>
                  <a:gd name="T79" fmla="*/ 386 h 1454"/>
                  <a:gd name="T80" fmla="*/ 3437 w 3452"/>
                  <a:gd name="T81" fmla="*/ 323 h 1454"/>
                  <a:gd name="T82" fmla="*/ 3448 w 3452"/>
                  <a:gd name="T83" fmla="*/ 258 h 1454"/>
                  <a:gd name="T84" fmla="*/ 3451 w 3452"/>
                  <a:gd name="T85" fmla="*/ 192 h 1454"/>
                  <a:gd name="T86" fmla="*/ 3448 w 3452"/>
                  <a:gd name="T87" fmla="*/ 126 h 1454"/>
                  <a:gd name="T88" fmla="*/ 3437 w 3452"/>
                  <a:gd name="T89" fmla="*/ 62 h 1454"/>
                  <a:gd name="T90" fmla="*/ 3425 w 3452"/>
                  <a:gd name="T91" fmla="*/ 0 h 1454"/>
                  <a:gd name="T92" fmla="*/ 1160 w 3452"/>
                  <a:gd name="T93" fmla="*/ 189 h 145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452"/>
                  <a:gd name="T142" fmla="*/ 0 h 1454"/>
                  <a:gd name="T143" fmla="*/ 3452 w 3452"/>
                  <a:gd name="T144" fmla="*/ 1454 h 145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452" h="1454">
                    <a:moveTo>
                      <a:pt x="1160" y="189"/>
                    </a:moveTo>
                    <a:lnTo>
                      <a:pt x="0" y="1280"/>
                    </a:lnTo>
                    <a:lnTo>
                      <a:pt x="103" y="1309"/>
                    </a:lnTo>
                    <a:lnTo>
                      <a:pt x="208" y="1339"/>
                    </a:lnTo>
                    <a:lnTo>
                      <a:pt x="316" y="1364"/>
                    </a:lnTo>
                    <a:lnTo>
                      <a:pt x="427" y="1386"/>
                    </a:lnTo>
                    <a:lnTo>
                      <a:pt x="537" y="1407"/>
                    </a:lnTo>
                    <a:lnTo>
                      <a:pt x="650" y="1422"/>
                    </a:lnTo>
                    <a:lnTo>
                      <a:pt x="765" y="1435"/>
                    </a:lnTo>
                    <a:lnTo>
                      <a:pt x="882" y="1446"/>
                    </a:lnTo>
                    <a:lnTo>
                      <a:pt x="998" y="1452"/>
                    </a:lnTo>
                    <a:lnTo>
                      <a:pt x="1116" y="1453"/>
                    </a:lnTo>
                    <a:lnTo>
                      <a:pt x="1232" y="1453"/>
                    </a:lnTo>
                    <a:lnTo>
                      <a:pt x="1350" y="1449"/>
                    </a:lnTo>
                    <a:lnTo>
                      <a:pt x="1465" y="1441"/>
                    </a:lnTo>
                    <a:lnTo>
                      <a:pt x="1584" y="1431"/>
                    </a:lnTo>
                    <a:lnTo>
                      <a:pt x="1697" y="1418"/>
                    </a:lnTo>
                    <a:lnTo>
                      <a:pt x="1811" y="1401"/>
                    </a:lnTo>
                    <a:lnTo>
                      <a:pt x="1921" y="1383"/>
                    </a:lnTo>
                    <a:lnTo>
                      <a:pt x="2031" y="1359"/>
                    </a:lnTo>
                    <a:lnTo>
                      <a:pt x="2139" y="1333"/>
                    </a:lnTo>
                    <a:lnTo>
                      <a:pt x="2244" y="1304"/>
                    </a:lnTo>
                    <a:lnTo>
                      <a:pt x="2344" y="1273"/>
                    </a:lnTo>
                    <a:lnTo>
                      <a:pt x="2444" y="1236"/>
                    </a:lnTo>
                    <a:lnTo>
                      <a:pt x="2541" y="1198"/>
                    </a:lnTo>
                    <a:lnTo>
                      <a:pt x="2631" y="1160"/>
                    </a:lnTo>
                    <a:lnTo>
                      <a:pt x="2720" y="1115"/>
                    </a:lnTo>
                    <a:lnTo>
                      <a:pt x="2802" y="1070"/>
                    </a:lnTo>
                    <a:lnTo>
                      <a:pt x="2883" y="1022"/>
                    </a:lnTo>
                    <a:lnTo>
                      <a:pt x="2957" y="973"/>
                    </a:lnTo>
                    <a:lnTo>
                      <a:pt x="3027" y="920"/>
                    </a:lnTo>
                    <a:lnTo>
                      <a:pt x="3093" y="867"/>
                    </a:lnTo>
                    <a:lnTo>
                      <a:pt x="3154" y="812"/>
                    </a:lnTo>
                    <a:lnTo>
                      <a:pt x="3209" y="754"/>
                    </a:lnTo>
                    <a:lnTo>
                      <a:pt x="3258" y="696"/>
                    </a:lnTo>
                    <a:lnTo>
                      <a:pt x="3303" y="636"/>
                    </a:lnTo>
                    <a:lnTo>
                      <a:pt x="3343" y="574"/>
                    </a:lnTo>
                    <a:lnTo>
                      <a:pt x="3375" y="512"/>
                    </a:lnTo>
                    <a:lnTo>
                      <a:pt x="3401" y="450"/>
                    </a:lnTo>
                    <a:lnTo>
                      <a:pt x="3422" y="386"/>
                    </a:lnTo>
                    <a:lnTo>
                      <a:pt x="3437" y="323"/>
                    </a:lnTo>
                    <a:lnTo>
                      <a:pt x="3448" y="258"/>
                    </a:lnTo>
                    <a:lnTo>
                      <a:pt x="3451" y="192"/>
                    </a:lnTo>
                    <a:lnTo>
                      <a:pt x="3448" y="126"/>
                    </a:lnTo>
                    <a:lnTo>
                      <a:pt x="3437" y="62"/>
                    </a:lnTo>
                    <a:lnTo>
                      <a:pt x="3425" y="0"/>
                    </a:lnTo>
                    <a:lnTo>
                      <a:pt x="1160" y="189"/>
                    </a:lnTo>
                  </a:path>
                </a:pathLst>
              </a:cu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1" name="Freeform 230"/>
              <p:cNvSpPr>
                <a:spLocks noChangeArrowheads="1"/>
              </p:cNvSpPr>
              <p:nvPr/>
            </p:nvSpPr>
            <p:spPr bwMode="auto">
              <a:xfrm>
                <a:off x="3900" y="1766"/>
                <a:ext cx="638" cy="413"/>
              </a:xfrm>
              <a:custGeom>
                <a:avLst/>
                <a:gdLst>
                  <a:gd name="T0" fmla="*/ 0 w 2813"/>
                  <a:gd name="T1" fmla="*/ 1791 h 1822"/>
                  <a:gd name="T2" fmla="*/ 113 w 2813"/>
                  <a:gd name="T3" fmla="*/ 1804 h 1822"/>
                  <a:gd name="T4" fmla="*/ 231 w 2813"/>
                  <a:gd name="T5" fmla="*/ 1812 h 1822"/>
                  <a:gd name="T6" fmla="*/ 344 w 2813"/>
                  <a:gd name="T7" fmla="*/ 1818 h 1822"/>
                  <a:gd name="T8" fmla="*/ 461 w 2813"/>
                  <a:gd name="T9" fmla="*/ 1821 h 1822"/>
                  <a:gd name="T10" fmla="*/ 575 w 2813"/>
                  <a:gd name="T11" fmla="*/ 1821 h 1822"/>
                  <a:gd name="T12" fmla="*/ 695 w 2813"/>
                  <a:gd name="T13" fmla="*/ 1818 h 1822"/>
                  <a:gd name="T14" fmla="*/ 809 w 2813"/>
                  <a:gd name="T15" fmla="*/ 1810 h 1822"/>
                  <a:gd name="T16" fmla="*/ 926 w 2813"/>
                  <a:gd name="T17" fmla="*/ 1801 h 1822"/>
                  <a:gd name="T18" fmla="*/ 1039 w 2813"/>
                  <a:gd name="T19" fmla="*/ 1786 h 1822"/>
                  <a:gd name="T20" fmla="*/ 1152 w 2813"/>
                  <a:gd name="T21" fmla="*/ 1770 h 1822"/>
                  <a:gd name="T22" fmla="*/ 1263 w 2813"/>
                  <a:gd name="T23" fmla="*/ 1749 h 1822"/>
                  <a:gd name="T24" fmla="*/ 1370 w 2813"/>
                  <a:gd name="T25" fmla="*/ 1728 h 1822"/>
                  <a:gd name="T26" fmla="*/ 1477 w 2813"/>
                  <a:gd name="T27" fmla="*/ 1701 h 1822"/>
                  <a:gd name="T28" fmla="*/ 1583 w 2813"/>
                  <a:gd name="T29" fmla="*/ 1673 h 1822"/>
                  <a:gd name="T30" fmla="*/ 1686 w 2813"/>
                  <a:gd name="T31" fmla="*/ 1639 h 1822"/>
                  <a:gd name="T32" fmla="*/ 1783 w 2813"/>
                  <a:gd name="T33" fmla="*/ 1604 h 1822"/>
                  <a:gd name="T34" fmla="*/ 1877 w 2813"/>
                  <a:gd name="T35" fmla="*/ 1567 h 1822"/>
                  <a:gd name="T36" fmla="*/ 1969 w 2813"/>
                  <a:gd name="T37" fmla="*/ 1528 h 1822"/>
                  <a:gd name="T38" fmla="*/ 2059 w 2813"/>
                  <a:gd name="T39" fmla="*/ 1487 h 1822"/>
                  <a:gd name="T40" fmla="*/ 2144 w 2813"/>
                  <a:gd name="T41" fmla="*/ 1442 h 1822"/>
                  <a:gd name="T42" fmla="*/ 2221 w 2813"/>
                  <a:gd name="T43" fmla="*/ 1394 h 1822"/>
                  <a:gd name="T44" fmla="*/ 2299 w 2813"/>
                  <a:gd name="T45" fmla="*/ 1343 h 1822"/>
                  <a:gd name="T46" fmla="*/ 2369 w 2813"/>
                  <a:gd name="T47" fmla="*/ 1294 h 1822"/>
                  <a:gd name="T48" fmla="*/ 2435 w 2813"/>
                  <a:gd name="T49" fmla="*/ 1239 h 1822"/>
                  <a:gd name="T50" fmla="*/ 2496 w 2813"/>
                  <a:gd name="T51" fmla="*/ 1184 h 1822"/>
                  <a:gd name="T52" fmla="*/ 2554 w 2813"/>
                  <a:gd name="T53" fmla="*/ 1129 h 1822"/>
                  <a:gd name="T54" fmla="*/ 2603 w 2813"/>
                  <a:gd name="T55" fmla="*/ 1071 h 1822"/>
                  <a:gd name="T56" fmla="*/ 2648 w 2813"/>
                  <a:gd name="T57" fmla="*/ 1009 h 1822"/>
                  <a:gd name="T58" fmla="*/ 2688 w 2813"/>
                  <a:gd name="T59" fmla="*/ 950 h 1822"/>
                  <a:gd name="T60" fmla="*/ 2724 w 2813"/>
                  <a:gd name="T61" fmla="*/ 889 h 1822"/>
                  <a:gd name="T62" fmla="*/ 2754 w 2813"/>
                  <a:gd name="T63" fmla="*/ 823 h 1822"/>
                  <a:gd name="T64" fmla="*/ 2775 w 2813"/>
                  <a:gd name="T65" fmla="*/ 760 h 1822"/>
                  <a:gd name="T66" fmla="*/ 2796 w 2813"/>
                  <a:gd name="T67" fmla="*/ 696 h 1822"/>
                  <a:gd name="T68" fmla="*/ 2806 w 2813"/>
                  <a:gd name="T69" fmla="*/ 634 h 1822"/>
                  <a:gd name="T70" fmla="*/ 2812 w 2813"/>
                  <a:gd name="T71" fmla="*/ 568 h 1822"/>
                  <a:gd name="T72" fmla="*/ 2812 w 2813"/>
                  <a:gd name="T73" fmla="*/ 503 h 1822"/>
                  <a:gd name="T74" fmla="*/ 2806 w 2813"/>
                  <a:gd name="T75" fmla="*/ 437 h 1822"/>
                  <a:gd name="T76" fmla="*/ 2793 w 2813"/>
                  <a:gd name="T77" fmla="*/ 373 h 1822"/>
                  <a:gd name="T78" fmla="*/ 2775 w 2813"/>
                  <a:gd name="T79" fmla="*/ 310 h 1822"/>
                  <a:gd name="T80" fmla="*/ 2754 w 2813"/>
                  <a:gd name="T81" fmla="*/ 248 h 1822"/>
                  <a:gd name="T82" fmla="*/ 2722 w 2813"/>
                  <a:gd name="T83" fmla="*/ 182 h 1822"/>
                  <a:gd name="T84" fmla="*/ 2688 w 2813"/>
                  <a:gd name="T85" fmla="*/ 121 h 1822"/>
                  <a:gd name="T86" fmla="*/ 2648 w 2813"/>
                  <a:gd name="T87" fmla="*/ 61 h 1822"/>
                  <a:gd name="T88" fmla="*/ 2603 w 2813"/>
                  <a:gd name="T89" fmla="*/ 0 h 182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813"/>
                  <a:gd name="T136" fmla="*/ 0 h 1822"/>
                  <a:gd name="T137" fmla="*/ 2813 w 2813"/>
                  <a:gd name="T138" fmla="*/ 1822 h 182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813" h="1822">
                    <a:moveTo>
                      <a:pt x="0" y="1791"/>
                    </a:moveTo>
                    <a:lnTo>
                      <a:pt x="113" y="1804"/>
                    </a:lnTo>
                    <a:lnTo>
                      <a:pt x="231" y="1812"/>
                    </a:lnTo>
                    <a:lnTo>
                      <a:pt x="344" y="1818"/>
                    </a:lnTo>
                    <a:lnTo>
                      <a:pt x="461" y="1821"/>
                    </a:lnTo>
                    <a:lnTo>
                      <a:pt x="575" y="1821"/>
                    </a:lnTo>
                    <a:lnTo>
                      <a:pt x="695" y="1818"/>
                    </a:lnTo>
                    <a:lnTo>
                      <a:pt x="809" y="1810"/>
                    </a:lnTo>
                    <a:lnTo>
                      <a:pt x="926" y="1801"/>
                    </a:lnTo>
                    <a:lnTo>
                      <a:pt x="1039" y="1786"/>
                    </a:lnTo>
                    <a:lnTo>
                      <a:pt x="1152" y="1770"/>
                    </a:lnTo>
                    <a:lnTo>
                      <a:pt x="1263" y="1749"/>
                    </a:lnTo>
                    <a:lnTo>
                      <a:pt x="1370" y="1728"/>
                    </a:lnTo>
                    <a:lnTo>
                      <a:pt x="1477" y="1701"/>
                    </a:lnTo>
                    <a:lnTo>
                      <a:pt x="1583" y="1673"/>
                    </a:lnTo>
                    <a:lnTo>
                      <a:pt x="1686" y="1639"/>
                    </a:lnTo>
                    <a:lnTo>
                      <a:pt x="1783" y="1604"/>
                    </a:lnTo>
                    <a:lnTo>
                      <a:pt x="1877" y="1567"/>
                    </a:lnTo>
                    <a:lnTo>
                      <a:pt x="1969" y="1528"/>
                    </a:lnTo>
                    <a:lnTo>
                      <a:pt x="2059" y="1487"/>
                    </a:lnTo>
                    <a:lnTo>
                      <a:pt x="2144" y="1442"/>
                    </a:lnTo>
                    <a:lnTo>
                      <a:pt x="2221" y="1394"/>
                    </a:lnTo>
                    <a:lnTo>
                      <a:pt x="2299" y="1343"/>
                    </a:lnTo>
                    <a:lnTo>
                      <a:pt x="2369" y="1294"/>
                    </a:lnTo>
                    <a:lnTo>
                      <a:pt x="2435" y="1239"/>
                    </a:lnTo>
                    <a:lnTo>
                      <a:pt x="2496" y="1184"/>
                    </a:lnTo>
                    <a:lnTo>
                      <a:pt x="2554" y="1129"/>
                    </a:lnTo>
                    <a:lnTo>
                      <a:pt x="2603" y="1071"/>
                    </a:lnTo>
                    <a:lnTo>
                      <a:pt x="2648" y="1009"/>
                    </a:lnTo>
                    <a:lnTo>
                      <a:pt x="2688" y="950"/>
                    </a:lnTo>
                    <a:lnTo>
                      <a:pt x="2724" y="889"/>
                    </a:lnTo>
                    <a:lnTo>
                      <a:pt x="2754" y="823"/>
                    </a:lnTo>
                    <a:lnTo>
                      <a:pt x="2775" y="760"/>
                    </a:lnTo>
                    <a:lnTo>
                      <a:pt x="2796" y="696"/>
                    </a:lnTo>
                    <a:lnTo>
                      <a:pt x="2806" y="634"/>
                    </a:lnTo>
                    <a:lnTo>
                      <a:pt x="2812" y="568"/>
                    </a:lnTo>
                    <a:lnTo>
                      <a:pt x="2812" y="503"/>
                    </a:lnTo>
                    <a:lnTo>
                      <a:pt x="2806" y="437"/>
                    </a:lnTo>
                    <a:lnTo>
                      <a:pt x="2793" y="373"/>
                    </a:lnTo>
                    <a:lnTo>
                      <a:pt x="2775" y="310"/>
                    </a:lnTo>
                    <a:lnTo>
                      <a:pt x="2754" y="248"/>
                    </a:lnTo>
                    <a:lnTo>
                      <a:pt x="2722" y="182"/>
                    </a:lnTo>
                    <a:lnTo>
                      <a:pt x="2688" y="121"/>
                    </a:lnTo>
                    <a:lnTo>
                      <a:pt x="2648" y="61"/>
                    </a:lnTo>
                    <a:lnTo>
                      <a:pt x="2603" y="0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2" name="Oval 231"/>
              <p:cNvSpPr>
                <a:spLocks noChangeArrowheads="1"/>
              </p:cNvSpPr>
              <p:nvPr/>
            </p:nvSpPr>
            <p:spPr bwMode="auto">
              <a:xfrm>
                <a:off x="4047" y="1765"/>
                <a:ext cx="179" cy="107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63" name="Oval 232"/>
              <p:cNvSpPr>
                <a:spLocks noChangeArrowheads="1"/>
              </p:cNvSpPr>
              <p:nvPr/>
            </p:nvSpPr>
            <p:spPr bwMode="auto">
              <a:xfrm>
                <a:off x="4047" y="1765"/>
                <a:ext cx="179" cy="107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64" name="Oval 233"/>
              <p:cNvSpPr>
                <a:spLocks noChangeArrowheads="1"/>
              </p:cNvSpPr>
              <p:nvPr/>
            </p:nvSpPr>
            <p:spPr bwMode="auto">
              <a:xfrm>
                <a:off x="3796" y="1962"/>
                <a:ext cx="179" cy="99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65" name="Oval 234"/>
              <p:cNvSpPr>
                <a:spLocks noChangeArrowheads="1"/>
              </p:cNvSpPr>
              <p:nvPr/>
            </p:nvSpPr>
            <p:spPr bwMode="auto">
              <a:xfrm>
                <a:off x="3796" y="1962"/>
                <a:ext cx="179" cy="99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66" name="Oval 235"/>
              <p:cNvSpPr>
                <a:spLocks noChangeArrowheads="1"/>
              </p:cNvSpPr>
              <p:nvPr/>
            </p:nvSpPr>
            <p:spPr bwMode="auto">
              <a:xfrm>
                <a:off x="2249" y="1157"/>
                <a:ext cx="180" cy="107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67" name="Oval 236"/>
              <p:cNvSpPr>
                <a:spLocks noChangeArrowheads="1"/>
              </p:cNvSpPr>
              <p:nvPr/>
            </p:nvSpPr>
            <p:spPr bwMode="auto">
              <a:xfrm>
                <a:off x="2249" y="1157"/>
                <a:ext cx="180" cy="107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68" name="Freeform 237"/>
              <p:cNvSpPr>
                <a:spLocks noChangeArrowheads="1"/>
              </p:cNvSpPr>
              <p:nvPr/>
            </p:nvSpPr>
            <p:spPr bwMode="auto">
              <a:xfrm>
                <a:off x="1442" y="1545"/>
                <a:ext cx="373" cy="320"/>
              </a:xfrm>
              <a:custGeom>
                <a:avLst/>
                <a:gdLst>
                  <a:gd name="T0" fmla="*/ 1643 w 1644"/>
                  <a:gd name="T1" fmla="*/ 800 h 1409"/>
                  <a:gd name="T2" fmla="*/ 1463 w 1644"/>
                  <a:gd name="T3" fmla="*/ 0 h 1409"/>
                  <a:gd name="T4" fmla="*/ 1381 w 1644"/>
                  <a:gd name="T5" fmla="*/ 6 h 1409"/>
                  <a:gd name="T6" fmla="*/ 1299 w 1644"/>
                  <a:gd name="T7" fmla="*/ 14 h 1409"/>
                  <a:gd name="T8" fmla="*/ 1218 w 1644"/>
                  <a:gd name="T9" fmla="*/ 21 h 1409"/>
                  <a:gd name="T10" fmla="*/ 1139 w 1644"/>
                  <a:gd name="T11" fmla="*/ 35 h 1409"/>
                  <a:gd name="T12" fmla="*/ 1060 w 1644"/>
                  <a:gd name="T13" fmla="*/ 48 h 1409"/>
                  <a:gd name="T14" fmla="*/ 984 w 1644"/>
                  <a:gd name="T15" fmla="*/ 61 h 1409"/>
                  <a:gd name="T16" fmla="*/ 908 w 1644"/>
                  <a:gd name="T17" fmla="*/ 79 h 1409"/>
                  <a:gd name="T18" fmla="*/ 837 w 1644"/>
                  <a:gd name="T19" fmla="*/ 97 h 1409"/>
                  <a:gd name="T20" fmla="*/ 764 w 1644"/>
                  <a:gd name="T21" fmla="*/ 118 h 1409"/>
                  <a:gd name="T22" fmla="*/ 695 w 1644"/>
                  <a:gd name="T23" fmla="*/ 142 h 1409"/>
                  <a:gd name="T24" fmla="*/ 629 w 1644"/>
                  <a:gd name="T25" fmla="*/ 166 h 1409"/>
                  <a:gd name="T26" fmla="*/ 565 w 1644"/>
                  <a:gd name="T27" fmla="*/ 193 h 1409"/>
                  <a:gd name="T28" fmla="*/ 506 w 1644"/>
                  <a:gd name="T29" fmla="*/ 218 h 1409"/>
                  <a:gd name="T30" fmla="*/ 448 w 1644"/>
                  <a:gd name="T31" fmla="*/ 248 h 1409"/>
                  <a:gd name="T32" fmla="*/ 392 w 1644"/>
                  <a:gd name="T33" fmla="*/ 276 h 1409"/>
                  <a:gd name="T34" fmla="*/ 340 w 1644"/>
                  <a:gd name="T35" fmla="*/ 308 h 1409"/>
                  <a:gd name="T36" fmla="*/ 290 w 1644"/>
                  <a:gd name="T37" fmla="*/ 342 h 1409"/>
                  <a:gd name="T38" fmla="*/ 245 w 1644"/>
                  <a:gd name="T39" fmla="*/ 376 h 1409"/>
                  <a:gd name="T40" fmla="*/ 203 w 1644"/>
                  <a:gd name="T41" fmla="*/ 410 h 1409"/>
                  <a:gd name="T42" fmla="*/ 163 w 1644"/>
                  <a:gd name="T43" fmla="*/ 448 h 1409"/>
                  <a:gd name="T44" fmla="*/ 128 w 1644"/>
                  <a:gd name="T45" fmla="*/ 485 h 1409"/>
                  <a:gd name="T46" fmla="*/ 100 w 1644"/>
                  <a:gd name="T47" fmla="*/ 521 h 1409"/>
                  <a:gd name="T48" fmla="*/ 73 w 1644"/>
                  <a:gd name="T49" fmla="*/ 561 h 1409"/>
                  <a:gd name="T50" fmla="*/ 51 w 1644"/>
                  <a:gd name="T51" fmla="*/ 600 h 1409"/>
                  <a:gd name="T52" fmla="*/ 32 w 1644"/>
                  <a:gd name="T53" fmla="*/ 640 h 1409"/>
                  <a:gd name="T54" fmla="*/ 17 w 1644"/>
                  <a:gd name="T55" fmla="*/ 679 h 1409"/>
                  <a:gd name="T56" fmla="*/ 8 w 1644"/>
                  <a:gd name="T57" fmla="*/ 719 h 1409"/>
                  <a:gd name="T58" fmla="*/ 0 w 1644"/>
                  <a:gd name="T59" fmla="*/ 758 h 1409"/>
                  <a:gd name="T60" fmla="*/ 0 w 1644"/>
                  <a:gd name="T61" fmla="*/ 800 h 1409"/>
                  <a:gd name="T62" fmla="*/ 0 w 1644"/>
                  <a:gd name="T63" fmla="*/ 840 h 1409"/>
                  <a:gd name="T64" fmla="*/ 8 w 1644"/>
                  <a:gd name="T65" fmla="*/ 882 h 1409"/>
                  <a:gd name="T66" fmla="*/ 18 w 1644"/>
                  <a:gd name="T67" fmla="*/ 920 h 1409"/>
                  <a:gd name="T68" fmla="*/ 32 w 1644"/>
                  <a:gd name="T69" fmla="*/ 961 h 1409"/>
                  <a:gd name="T70" fmla="*/ 51 w 1644"/>
                  <a:gd name="T71" fmla="*/ 999 h 1409"/>
                  <a:gd name="T72" fmla="*/ 73 w 1644"/>
                  <a:gd name="T73" fmla="*/ 1040 h 1409"/>
                  <a:gd name="T74" fmla="*/ 100 w 1644"/>
                  <a:gd name="T75" fmla="*/ 1078 h 1409"/>
                  <a:gd name="T76" fmla="*/ 131 w 1644"/>
                  <a:gd name="T77" fmla="*/ 1116 h 1409"/>
                  <a:gd name="T78" fmla="*/ 166 w 1644"/>
                  <a:gd name="T79" fmla="*/ 1153 h 1409"/>
                  <a:gd name="T80" fmla="*/ 203 w 1644"/>
                  <a:gd name="T81" fmla="*/ 1189 h 1409"/>
                  <a:gd name="T82" fmla="*/ 245 w 1644"/>
                  <a:gd name="T83" fmla="*/ 1223 h 1409"/>
                  <a:gd name="T84" fmla="*/ 293 w 1644"/>
                  <a:gd name="T85" fmla="*/ 1257 h 1409"/>
                  <a:gd name="T86" fmla="*/ 340 w 1644"/>
                  <a:gd name="T87" fmla="*/ 1289 h 1409"/>
                  <a:gd name="T88" fmla="*/ 392 w 1644"/>
                  <a:gd name="T89" fmla="*/ 1320 h 1409"/>
                  <a:gd name="T90" fmla="*/ 448 w 1644"/>
                  <a:gd name="T91" fmla="*/ 1350 h 1409"/>
                  <a:gd name="T92" fmla="*/ 506 w 1644"/>
                  <a:gd name="T93" fmla="*/ 1381 h 1409"/>
                  <a:gd name="T94" fmla="*/ 568 w 1644"/>
                  <a:gd name="T95" fmla="*/ 1408 h 1409"/>
                  <a:gd name="T96" fmla="*/ 1643 w 1644"/>
                  <a:gd name="T97" fmla="*/ 800 h 140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644"/>
                  <a:gd name="T148" fmla="*/ 0 h 1409"/>
                  <a:gd name="T149" fmla="*/ 1644 w 1644"/>
                  <a:gd name="T150" fmla="*/ 1409 h 140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644" h="1409">
                    <a:moveTo>
                      <a:pt x="1643" y="800"/>
                    </a:moveTo>
                    <a:lnTo>
                      <a:pt x="1463" y="0"/>
                    </a:lnTo>
                    <a:lnTo>
                      <a:pt x="1381" y="6"/>
                    </a:lnTo>
                    <a:lnTo>
                      <a:pt x="1299" y="14"/>
                    </a:lnTo>
                    <a:lnTo>
                      <a:pt x="1218" y="21"/>
                    </a:lnTo>
                    <a:lnTo>
                      <a:pt x="1139" y="35"/>
                    </a:lnTo>
                    <a:lnTo>
                      <a:pt x="1060" y="48"/>
                    </a:lnTo>
                    <a:lnTo>
                      <a:pt x="984" y="61"/>
                    </a:lnTo>
                    <a:lnTo>
                      <a:pt x="908" y="79"/>
                    </a:lnTo>
                    <a:lnTo>
                      <a:pt x="837" y="97"/>
                    </a:lnTo>
                    <a:lnTo>
                      <a:pt x="764" y="118"/>
                    </a:lnTo>
                    <a:lnTo>
                      <a:pt x="695" y="142"/>
                    </a:lnTo>
                    <a:lnTo>
                      <a:pt x="629" y="166"/>
                    </a:lnTo>
                    <a:lnTo>
                      <a:pt x="565" y="193"/>
                    </a:lnTo>
                    <a:lnTo>
                      <a:pt x="506" y="218"/>
                    </a:lnTo>
                    <a:lnTo>
                      <a:pt x="448" y="248"/>
                    </a:lnTo>
                    <a:lnTo>
                      <a:pt x="392" y="276"/>
                    </a:lnTo>
                    <a:lnTo>
                      <a:pt x="340" y="308"/>
                    </a:lnTo>
                    <a:lnTo>
                      <a:pt x="290" y="342"/>
                    </a:lnTo>
                    <a:lnTo>
                      <a:pt x="245" y="376"/>
                    </a:lnTo>
                    <a:lnTo>
                      <a:pt x="203" y="410"/>
                    </a:lnTo>
                    <a:lnTo>
                      <a:pt x="163" y="448"/>
                    </a:lnTo>
                    <a:lnTo>
                      <a:pt x="128" y="485"/>
                    </a:lnTo>
                    <a:lnTo>
                      <a:pt x="100" y="521"/>
                    </a:lnTo>
                    <a:lnTo>
                      <a:pt x="73" y="561"/>
                    </a:lnTo>
                    <a:lnTo>
                      <a:pt x="51" y="600"/>
                    </a:lnTo>
                    <a:lnTo>
                      <a:pt x="32" y="640"/>
                    </a:lnTo>
                    <a:lnTo>
                      <a:pt x="17" y="679"/>
                    </a:lnTo>
                    <a:lnTo>
                      <a:pt x="8" y="719"/>
                    </a:lnTo>
                    <a:lnTo>
                      <a:pt x="0" y="758"/>
                    </a:lnTo>
                    <a:lnTo>
                      <a:pt x="0" y="800"/>
                    </a:lnTo>
                    <a:lnTo>
                      <a:pt x="0" y="840"/>
                    </a:lnTo>
                    <a:lnTo>
                      <a:pt x="8" y="882"/>
                    </a:lnTo>
                    <a:lnTo>
                      <a:pt x="18" y="920"/>
                    </a:lnTo>
                    <a:lnTo>
                      <a:pt x="32" y="961"/>
                    </a:lnTo>
                    <a:lnTo>
                      <a:pt x="51" y="999"/>
                    </a:lnTo>
                    <a:lnTo>
                      <a:pt x="73" y="1040"/>
                    </a:lnTo>
                    <a:lnTo>
                      <a:pt x="100" y="1078"/>
                    </a:lnTo>
                    <a:lnTo>
                      <a:pt x="131" y="1116"/>
                    </a:lnTo>
                    <a:lnTo>
                      <a:pt x="166" y="1153"/>
                    </a:lnTo>
                    <a:lnTo>
                      <a:pt x="203" y="1189"/>
                    </a:lnTo>
                    <a:lnTo>
                      <a:pt x="245" y="1223"/>
                    </a:lnTo>
                    <a:lnTo>
                      <a:pt x="293" y="1257"/>
                    </a:lnTo>
                    <a:lnTo>
                      <a:pt x="340" y="1289"/>
                    </a:lnTo>
                    <a:lnTo>
                      <a:pt x="392" y="1320"/>
                    </a:lnTo>
                    <a:lnTo>
                      <a:pt x="448" y="1350"/>
                    </a:lnTo>
                    <a:lnTo>
                      <a:pt x="506" y="1381"/>
                    </a:lnTo>
                    <a:lnTo>
                      <a:pt x="568" y="1408"/>
                    </a:lnTo>
                    <a:lnTo>
                      <a:pt x="1643" y="800"/>
                    </a:lnTo>
                  </a:path>
                </a:pathLst>
              </a:custGeom>
              <a:solidFill>
                <a:srgbClr val="FFE9AA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69" name="Freeform 238"/>
              <p:cNvSpPr>
                <a:spLocks noChangeArrowheads="1"/>
              </p:cNvSpPr>
              <p:nvPr/>
            </p:nvSpPr>
            <p:spPr bwMode="auto">
              <a:xfrm>
                <a:off x="1441" y="1544"/>
                <a:ext cx="360" cy="365"/>
              </a:xfrm>
              <a:custGeom>
                <a:avLst/>
                <a:gdLst>
                  <a:gd name="T0" fmla="*/ 1588 w 1589"/>
                  <a:gd name="T1" fmla="*/ 0 h 1611"/>
                  <a:gd name="T2" fmla="*/ 1508 w 1589"/>
                  <a:gd name="T3" fmla="*/ 6 h 1611"/>
                  <a:gd name="T4" fmla="*/ 1421 w 1589"/>
                  <a:gd name="T5" fmla="*/ 10 h 1611"/>
                  <a:gd name="T6" fmla="*/ 1339 w 1589"/>
                  <a:gd name="T7" fmla="*/ 13 h 1611"/>
                  <a:gd name="T8" fmla="*/ 1257 w 1589"/>
                  <a:gd name="T9" fmla="*/ 24 h 1611"/>
                  <a:gd name="T10" fmla="*/ 1175 w 1589"/>
                  <a:gd name="T11" fmla="*/ 37 h 1611"/>
                  <a:gd name="T12" fmla="*/ 1098 w 1589"/>
                  <a:gd name="T13" fmla="*/ 51 h 1611"/>
                  <a:gd name="T14" fmla="*/ 1019 w 1589"/>
                  <a:gd name="T15" fmla="*/ 65 h 1611"/>
                  <a:gd name="T16" fmla="*/ 940 w 1589"/>
                  <a:gd name="T17" fmla="*/ 82 h 1611"/>
                  <a:gd name="T18" fmla="*/ 865 w 1589"/>
                  <a:gd name="T19" fmla="*/ 100 h 1611"/>
                  <a:gd name="T20" fmla="*/ 792 w 1589"/>
                  <a:gd name="T21" fmla="*/ 121 h 1611"/>
                  <a:gd name="T22" fmla="*/ 720 w 1589"/>
                  <a:gd name="T23" fmla="*/ 145 h 1611"/>
                  <a:gd name="T24" fmla="*/ 655 w 1589"/>
                  <a:gd name="T25" fmla="*/ 168 h 1611"/>
                  <a:gd name="T26" fmla="*/ 589 w 1589"/>
                  <a:gd name="T27" fmla="*/ 195 h 1611"/>
                  <a:gd name="T28" fmla="*/ 527 w 1589"/>
                  <a:gd name="T29" fmla="*/ 221 h 1611"/>
                  <a:gd name="T30" fmla="*/ 465 w 1589"/>
                  <a:gd name="T31" fmla="*/ 252 h 1611"/>
                  <a:gd name="T32" fmla="*/ 407 w 1589"/>
                  <a:gd name="T33" fmla="*/ 285 h 1611"/>
                  <a:gd name="T34" fmla="*/ 358 w 1589"/>
                  <a:gd name="T35" fmla="*/ 313 h 1611"/>
                  <a:gd name="T36" fmla="*/ 306 w 1589"/>
                  <a:gd name="T37" fmla="*/ 347 h 1611"/>
                  <a:gd name="T38" fmla="*/ 258 w 1589"/>
                  <a:gd name="T39" fmla="*/ 385 h 1611"/>
                  <a:gd name="T40" fmla="*/ 216 w 1589"/>
                  <a:gd name="T41" fmla="*/ 417 h 1611"/>
                  <a:gd name="T42" fmla="*/ 176 w 1589"/>
                  <a:gd name="T43" fmla="*/ 455 h 1611"/>
                  <a:gd name="T44" fmla="*/ 139 w 1589"/>
                  <a:gd name="T45" fmla="*/ 492 h 1611"/>
                  <a:gd name="T46" fmla="*/ 106 w 1589"/>
                  <a:gd name="T47" fmla="*/ 531 h 1611"/>
                  <a:gd name="T48" fmla="*/ 82 w 1589"/>
                  <a:gd name="T49" fmla="*/ 574 h 1611"/>
                  <a:gd name="T50" fmla="*/ 55 w 1589"/>
                  <a:gd name="T51" fmla="*/ 610 h 1611"/>
                  <a:gd name="T52" fmla="*/ 35 w 1589"/>
                  <a:gd name="T53" fmla="*/ 651 h 1611"/>
                  <a:gd name="T54" fmla="*/ 18 w 1589"/>
                  <a:gd name="T55" fmla="*/ 695 h 1611"/>
                  <a:gd name="T56" fmla="*/ 11 w 1589"/>
                  <a:gd name="T57" fmla="*/ 733 h 1611"/>
                  <a:gd name="T58" fmla="*/ 3 w 1589"/>
                  <a:gd name="T59" fmla="*/ 775 h 1611"/>
                  <a:gd name="T60" fmla="*/ 0 w 1589"/>
                  <a:gd name="T61" fmla="*/ 815 h 1611"/>
                  <a:gd name="T62" fmla="*/ 0 w 1589"/>
                  <a:gd name="T63" fmla="*/ 857 h 1611"/>
                  <a:gd name="T64" fmla="*/ 6 w 1589"/>
                  <a:gd name="T65" fmla="*/ 902 h 1611"/>
                  <a:gd name="T66" fmla="*/ 17 w 1589"/>
                  <a:gd name="T67" fmla="*/ 941 h 1611"/>
                  <a:gd name="T68" fmla="*/ 32 w 1589"/>
                  <a:gd name="T69" fmla="*/ 984 h 1611"/>
                  <a:gd name="T70" fmla="*/ 51 w 1589"/>
                  <a:gd name="T71" fmla="*/ 1023 h 1611"/>
                  <a:gd name="T72" fmla="*/ 72 w 1589"/>
                  <a:gd name="T73" fmla="*/ 1064 h 1611"/>
                  <a:gd name="T74" fmla="*/ 97 w 1589"/>
                  <a:gd name="T75" fmla="*/ 1105 h 1611"/>
                  <a:gd name="T76" fmla="*/ 129 w 1589"/>
                  <a:gd name="T77" fmla="*/ 1144 h 1611"/>
                  <a:gd name="T78" fmla="*/ 163 w 1589"/>
                  <a:gd name="T79" fmla="*/ 1181 h 1611"/>
                  <a:gd name="T80" fmla="*/ 203 w 1589"/>
                  <a:gd name="T81" fmla="*/ 1218 h 1611"/>
                  <a:gd name="T82" fmla="*/ 245 w 1589"/>
                  <a:gd name="T83" fmla="*/ 1254 h 1611"/>
                  <a:gd name="T84" fmla="*/ 287 w 1589"/>
                  <a:gd name="T85" fmla="*/ 1288 h 1611"/>
                  <a:gd name="T86" fmla="*/ 340 w 1589"/>
                  <a:gd name="T87" fmla="*/ 1322 h 1611"/>
                  <a:gd name="T88" fmla="*/ 392 w 1589"/>
                  <a:gd name="T89" fmla="*/ 1354 h 1611"/>
                  <a:gd name="T90" fmla="*/ 448 w 1589"/>
                  <a:gd name="T91" fmla="*/ 1387 h 1611"/>
                  <a:gd name="T92" fmla="*/ 506 w 1589"/>
                  <a:gd name="T93" fmla="*/ 1415 h 1611"/>
                  <a:gd name="T94" fmla="*/ 568 w 1589"/>
                  <a:gd name="T95" fmla="*/ 1443 h 1611"/>
                  <a:gd name="T96" fmla="*/ 631 w 1589"/>
                  <a:gd name="T97" fmla="*/ 1473 h 1611"/>
                  <a:gd name="T98" fmla="*/ 697 w 1589"/>
                  <a:gd name="T99" fmla="*/ 1497 h 1611"/>
                  <a:gd name="T100" fmla="*/ 771 w 1589"/>
                  <a:gd name="T101" fmla="*/ 1521 h 1611"/>
                  <a:gd name="T102" fmla="*/ 841 w 1589"/>
                  <a:gd name="T103" fmla="*/ 1542 h 1611"/>
                  <a:gd name="T104" fmla="*/ 916 w 1589"/>
                  <a:gd name="T105" fmla="*/ 1563 h 1611"/>
                  <a:gd name="T106" fmla="*/ 992 w 1589"/>
                  <a:gd name="T107" fmla="*/ 1577 h 1611"/>
                  <a:gd name="T108" fmla="*/ 1071 w 1589"/>
                  <a:gd name="T109" fmla="*/ 1594 h 1611"/>
                  <a:gd name="T110" fmla="*/ 1150 w 1589"/>
                  <a:gd name="T111" fmla="*/ 1610 h 161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89"/>
                  <a:gd name="T169" fmla="*/ 0 h 1611"/>
                  <a:gd name="T170" fmla="*/ 1589 w 1589"/>
                  <a:gd name="T171" fmla="*/ 1611 h 161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89" h="1611">
                    <a:moveTo>
                      <a:pt x="1588" y="0"/>
                    </a:moveTo>
                    <a:lnTo>
                      <a:pt x="1508" y="6"/>
                    </a:lnTo>
                    <a:lnTo>
                      <a:pt x="1421" y="10"/>
                    </a:lnTo>
                    <a:lnTo>
                      <a:pt x="1339" y="13"/>
                    </a:lnTo>
                    <a:lnTo>
                      <a:pt x="1257" y="24"/>
                    </a:lnTo>
                    <a:lnTo>
                      <a:pt x="1175" y="37"/>
                    </a:lnTo>
                    <a:lnTo>
                      <a:pt x="1098" y="51"/>
                    </a:lnTo>
                    <a:lnTo>
                      <a:pt x="1019" y="65"/>
                    </a:lnTo>
                    <a:lnTo>
                      <a:pt x="940" y="82"/>
                    </a:lnTo>
                    <a:lnTo>
                      <a:pt x="865" y="100"/>
                    </a:lnTo>
                    <a:lnTo>
                      <a:pt x="792" y="121"/>
                    </a:lnTo>
                    <a:lnTo>
                      <a:pt x="720" y="145"/>
                    </a:lnTo>
                    <a:lnTo>
                      <a:pt x="655" y="168"/>
                    </a:lnTo>
                    <a:lnTo>
                      <a:pt x="589" y="195"/>
                    </a:lnTo>
                    <a:lnTo>
                      <a:pt x="527" y="221"/>
                    </a:lnTo>
                    <a:lnTo>
                      <a:pt x="465" y="252"/>
                    </a:lnTo>
                    <a:lnTo>
                      <a:pt x="407" y="285"/>
                    </a:lnTo>
                    <a:lnTo>
                      <a:pt x="358" y="313"/>
                    </a:lnTo>
                    <a:lnTo>
                      <a:pt x="306" y="347"/>
                    </a:lnTo>
                    <a:lnTo>
                      <a:pt x="258" y="385"/>
                    </a:lnTo>
                    <a:lnTo>
                      <a:pt x="216" y="417"/>
                    </a:lnTo>
                    <a:lnTo>
                      <a:pt x="176" y="455"/>
                    </a:lnTo>
                    <a:lnTo>
                      <a:pt x="139" y="492"/>
                    </a:lnTo>
                    <a:lnTo>
                      <a:pt x="106" y="531"/>
                    </a:lnTo>
                    <a:lnTo>
                      <a:pt x="82" y="574"/>
                    </a:lnTo>
                    <a:lnTo>
                      <a:pt x="55" y="610"/>
                    </a:lnTo>
                    <a:lnTo>
                      <a:pt x="35" y="651"/>
                    </a:lnTo>
                    <a:lnTo>
                      <a:pt x="18" y="695"/>
                    </a:lnTo>
                    <a:lnTo>
                      <a:pt x="11" y="733"/>
                    </a:lnTo>
                    <a:lnTo>
                      <a:pt x="3" y="775"/>
                    </a:lnTo>
                    <a:lnTo>
                      <a:pt x="0" y="815"/>
                    </a:lnTo>
                    <a:lnTo>
                      <a:pt x="0" y="857"/>
                    </a:lnTo>
                    <a:lnTo>
                      <a:pt x="6" y="902"/>
                    </a:lnTo>
                    <a:lnTo>
                      <a:pt x="17" y="941"/>
                    </a:lnTo>
                    <a:lnTo>
                      <a:pt x="32" y="984"/>
                    </a:lnTo>
                    <a:lnTo>
                      <a:pt x="51" y="1023"/>
                    </a:lnTo>
                    <a:lnTo>
                      <a:pt x="72" y="1064"/>
                    </a:lnTo>
                    <a:lnTo>
                      <a:pt x="97" y="1105"/>
                    </a:lnTo>
                    <a:lnTo>
                      <a:pt x="129" y="1144"/>
                    </a:lnTo>
                    <a:lnTo>
                      <a:pt x="163" y="1181"/>
                    </a:lnTo>
                    <a:lnTo>
                      <a:pt x="203" y="1218"/>
                    </a:lnTo>
                    <a:lnTo>
                      <a:pt x="245" y="1254"/>
                    </a:lnTo>
                    <a:lnTo>
                      <a:pt x="287" y="1288"/>
                    </a:lnTo>
                    <a:lnTo>
                      <a:pt x="340" y="1322"/>
                    </a:lnTo>
                    <a:lnTo>
                      <a:pt x="392" y="1354"/>
                    </a:lnTo>
                    <a:lnTo>
                      <a:pt x="448" y="1387"/>
                    </a:lnTo>
                    <a:lnTo>
                      <a:pt x="506" y="1415"/>
                    </a:lnTo>
                    <a:lnTo>
                      <a:pt x="568" y="1443"/>
                    </a:lnTo>
                    <a:lnTo>
                      <a:pt x="631" y="1473"/>
                    </a:lnTo>
                    <a:lnTo>
                      <a:pt x="697" y="1497"/>
                    </a:lnTo>
                    <a:lnTo>
                      <a:pt x="771" y="1521"/>
                    </a:lnTo>
                    <a:lnTo>
                      <a:pt x="841" y="1542"/>
                    </a:lnTo>
                    <a:lnTo>
                      <a:pt x="916" y="1563"/>
                    </a:lnTo>
                    <a:lnTo>
                      <a:pt x="992" y="1577"/>
                    </a:lnTo>
                    <a:lnTo>
                      <a:pt x="1071" y="1594"/>
                    </a:lnTo>
                    <a:lnTo>
                      <a:pt x="1150" y="1610"/>
                    </a:lnTo>
                  </a:path>
                </a:pathLst>
              </a:custGeom>
              <a:noFill/>
              <a:ln w="720">
                <a:solidFill>
                  <a:srgbClr val="805D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0" name="Oval 239"/>
              <p:cNvSpPr>
                <a:spLocks noChangeArrowheads="1"/>
              </p:cNvSpPr>
              <p:nvPr/>
            </p:nvSpPr>
            <p:spPr bwMode="auto">
              <a:xfrm>
                <a:off x="1318" y="1712"/>
                <a:ext cx="179" cy="99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71" name="Oval 240"/>
              <p:cNvSpPr>
                <a:spLocks noChangeArrowheads="1"/>
              </p:cNvSpPr>
              <p:nvPr/>
            </p:nvSpPr>
            <p:spPr bwMode="auto">
              <a:xfrm>
                <a:off x="1318" y="1712"/>
                <a:ext cx="179" cy="99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72" name="Oval 241"/>
              <p:cNvSpPr>
                <a:spLocks noChangeArrowheads="1"/>
              </p:cNvSpPr>
              <p:nvPr/>
            </p:nvSpPr>
            <p:spPr bwMode="auto">
              <a:xfrm>
                <a:off x="1318" y="1462"/>
                <a:ext cx="179" cy="99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773" name="Oval 242"/>
              <p:cNvSpPr>
                <a:spLocks noChangeArrowheads="1"/>
              </p:cNvSpPr>
              <p:nvPr/>
            </p:nvSpPr>
            <p:spPr bwMode="auto">
              <a:xfrm>
                <a:off x="1318" y="1462"/>
                <a:ext cx="179" cy="99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26708" name="Oval 243"/>
            <p:cNvSpPr>
              <a:spLocks noChangeArrowheads="1"/>
            </p:cNvSpPr>
            <p:nvPr/>
          </p:nvSpPr>
          <p:spPr bwMode="auto">
            <a:xfrm>
              <a:off x="6448301" y="2480444"/>
              <a:ext cx="1946275" cy="1054100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09" name="Oval 244"/>
            <p:cNvSpPr>
              <a:spLocks noChangeArrowheads="1"/>
            </p:cNvSpPr>
            <p:nvPr/>
          </p:nvSpPr>
          <p:spPr bwMode="auto">
            <a:xfrm>
              <a:off x="6584826" y="2818582"/>
              <a:ext cx="284163" cy="169862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0" name="Oval 245"/>
            <p:cNvSpPr>
              <a:spLocks noChangeArrowheads="1"/>
            </p:cNvSpPr>
            <p:nvPr/>
          </p:nvSpPr>
          <p:spPr bwMode="auto">
            <a:xfrm>
              <a:off x="7073776" y="3077344"/>
              <a:ext cx="284163" cy="157163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1" name="Oval 246"/>
            <p:cNvSpPr>
              <a:spLocks noChangeArrowheads="1"/>
            </p:cNvSpPr>
            <p:nvPr/>
          </p:nvSpPr>
          <p:spPr bwMode="auto">
            <a:xfrm>
              <a:off x="7073776" y="3077344"/>
              <a:ext cx="284163" cy="157163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2" name="Oval 247"/>
            <p:cNvSpPr>
              <a:spLocks noChangeArrowheads="1"/>
            </p:cNvSpPr>
            <p:nvPr/>
          </p:nvSpPr>
          <p:spPr bwMode="auto">
            <a:xfrm>
              <a:off x="7932614" y="2828107"/>
              <a:ext cx="284162" cy="155575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3" name="AutoShape 248"/>
            <p:cNvSpPr>
              <a:spLocks noChangeArrowheads="1"/>
            </p:cNvSpPr>
            <p:nvPr/>
          </p:nvSpPr>
          <p:spPr bwMode="auto">
            <a:xfrm>
              <a:off x="6661026" y="2509019"/>
              <a:ext cx="1406525" cy="425450"/>
            </a:xfrm>
            <a:prstGeom prst="roundRect">
              <a:avLst>
                <a:gd name="adj" fmla="val 37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4" name="Text Box 249"/>
            <p:cNvSpPr txBox="1">
              <a:spLocks noChangeArrowheads="1"/>
            </p:cNvSpPr>
            <p:nvPr/>
          </p:nvSpPr>
          <p:spPr bwMode="auto">
            <a:xfrm>
              <a:off x="6713414" y="2539182"/>
              <a:ext cx="1382712" cy="57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algn="ctr"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000000"/>
                  </a:solidFill>
                  <a:latin typeface="Helvetica" pitchFamily="34" charset="0"/>
                </a:rPr>
                <a:t>Office Cluster</a:t>
              </a:r>
            </a:p>
          </p:txBody>
        </p:sp>
        <p:sp>
          <p:nvSpPr>
            <p:cNvPr id="26715" name="Oval 250"/>
            <p:cNvSpPr>
              <a:spLocks noChangeArrowheads="1"/>
            </p:cNvSpPr>
            <p:nvPr/>
          </p:nvSpPr>
          <p:spPr bwMode="auto">
            <a:xfrm>
              <a:off x="7348414" y="3059882"/>
              <a:ext cx="284162" cy="169862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6" name="Oval 251"/>
            <p:cNvSpPr>
              <a:spLocks noChangeArrowheads="1"/>
            </p:cNvSpPr>
            <p:nvPr/>
          </p:nvSpPr>
          <p:spPr bwMode="auto">
            <a:xfrm>
              <a:off x="1196851" y="3126557"/>
              <a:ext cx="2357438" cy="1009650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7" name="Oval 252"/>
            <p:cNvSpPr>
              <a:spLocks noChangeArrowheads="1"/>
            </p:cNvSpPr>
            <p:nvPr/>
          </p:nvSpPr>
          <p:spPr bwMode="auto">
            <a:xfrm>
              <a:off x="2020764" y="3310707"/>
              <a:ext cx="285750" cy="169862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8" name="Oval 253"/>
            <p:cNvSpPr>
              <a:spLocks noChangeArrowheads="1"/>
            </p:cNvSpPr>
            <p:nvPr/>
          </p:nvSpPr>
          <p:spPr bwMode="auto">
            <a:xfrm>
              <a:off x="1595314" y="3609157"/>
              <a:ext cx="284162" cy="155575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19" name="Text Box 254"/>
            <p:cNvSpPr txBox="1">
              <a:spLocks noChangeArrowheads="1"/>
            </p:cNvSpPr>
            <p:nvPr/>
          </p:nvSpPr>
          <p:spPr bwMode="auto">
            <a:xfrm>
              <a:off x="1601664" y="3726632"/>
              <a:ext cx="1487487" cy="300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000000"/>
                  </a:solidFill>
                  <a:latin typeface="Helvetica" pitchFamily="34" charset="0"/>
                </a:rPr>
                <a:t>Home Cluster</a:t>
              </a:r>
            </a:p>
          </p:txBody>
        </p:sp>
        <p:sp>
          <p:nvSpPr>
            <p:cNvPr id="26720" name="Oval 255"/>
            <p:cNvSpPr>
              <a:spLocks noChangeArrowheads="1"/>
            </p:cNvSpPr>
            <p:nvPr/>
          </p:nvSpPr>
          <p:spPr bwMode="auto">
            <a:xfrm>
              <a:off x="2722439" y="3282132"/>
              <a:ext cx="284162" cy="169862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21" name="AutoShape 256"/>
            <p:cNvSpPr>
              <a:spLocks noChangeArrowheads="1"/>
            </p:cNvSpPr>
            <p:nvPr/>
          </p:nvSpPr>
          <p:spPr bwMode="auto">
            <a:xfrm>
              <a:off x="4101976" y="2372494"/>
              <a:ext cx="823913" cy="425450"/>
            </a:xfrm>
            <a:prstGeom prst="roundRect">
              <a:avLst>
                <a:gd name="adj" fmla="val 37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22" name="Oval 257"/>
            <p:cNvSpPr>
              <a:spLocks noChangeArrowheads="1"/>
            </p:cNvSpPr>
            <p:nvPr/>
          </p:nvSpPr>
          <p:spPr bwMode="auto">
            <a:xfrm>
              <a:off x="2966914" y="2016894"/>
              <a:ext cx="2243137" cy="879475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23" name="Text Box 258"/>
            <p:cNvSpPr txBox="1">
              <a:spLocks noChangeArrowheads="1"/>
            </p:cNvSpPr>
            <p:nvPr/>
          </p:nvSpPr>
          <p:spPr bwMode="auto">
            <a:xfrm>
              <a:off x="3619376" y="2040707"/>
              <a:ext cx="1152525" cy="300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000000"/>
                  </a:solidFill>
                  <a:latin typeface="Helvetica" pitchFamily="34" charset="0"/>
                </a:rPr>
                <a:t>Car Cluster</a:t>
              </a:r>
            </a:p>
          </p:txBody>
        </p:sp>
        <p:sp>
          <p:nvSpPr>
            <p:cNvPr id="26724" name="Oval 259"/>
            <p:cNvSpPr>
              <a:spLocks noChangeArrowheads="1"/>
            </p:cNvSpPr>
            <p:nvPr/>
          </p:nvSpPr>
          <p:spPr bwMode="auto">
            <a:xfrm>
              <a:off x="3249489" y="2259782"/>
              <a:ext cx="284162" cy="155575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25" name="Oval 260"/>
            <p:cNvSpPr>
              <a:spLocks noChangeArrowheads="1"/>
            </p:cNvSpPr>
            <p:nvPr/>
          </p:nvSpPr>
          <p:spPr bwMode="auto">
            <a:xfrm>
              <a:off x="4627439" y="2329632"/>
              <a:ext cx="284162" cy="169862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26" name="Oval 261"/>
            <p:cNvSpPr>
              <a:spLocks noChangeArrowheads="1"/>
            </p:cNvSpPr>
            <p:nvPr/>
          </p:nvSpPr>
          <p:spPr bwMode="auto">
            <a:xfrm>
              <a:off x="3463801" y="2599507"/>
              <a:ext cx="284163" cy="169862"/>
            </a:xfrm>
            <a:prstGeom prst="ellipse">
              <a:avLst/>
            </a:prstGeom>
            <a:solidFill>
              <a:srgbClr val="00B8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27" name="Text Box 262"/>
            <p:cNvSpPr txBox="1">
              <a:spLocks noChangeArrowheads="1"/>
            </p:cNvSpPr>
            <p:nvPr/>
          </p:nvSpPr>
          <p:spPr bwMode="auto">
            <a:xfrm>
              <a:off x="3508964" y="3008806"/>
              <a:ext cx="2665413" cy="300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solidFill>
                    <a:srgbClr val="000000"/>
                  </a:solidFill>
                  <a:latin typeface="Helvetica" pitchFamily="34" charset="0"/>
                </a:rPr>
                <a:t>Infrastructure Networks</a:t>
              </a:r>
            </a:p>
          </p:txBody>
        </p:sp>
        <p:sp>
          <p:nvSpPr>
            <p:cNvPr id="26728" name="Text Box 268"/>
            <p:cNvSpPr txBox="1">
              <a:spLocks noChangeArrowheads="1"/>
            </p:cNvSpPr>
            <p:nvPr/>
          </p:nvSpPr>
          <p:spPr bwMode="auto">
            <a:xfrm>
              <a:off x="5803776" y="2050232"/>
              <a:ext cx="1363663" cy="41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24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b="1">
                  <a:latin typeface="Helvetica" pitchFamily="34" charset="0"/>
                  <a:cs typeface="Times New Roman" pitchFamily="18" charset="0"/>
                </a:rPr>
                <a:t>PN Agent</a:t>
              </a:r>
            </a:p>
          </p:txBody>
        </p:sp>
        <p:grpSp>
          <p:nvGrpSpPr>
            <p:cNvPr id="26729" name="Group 390"/>
            <p:cNvGrpSpPr>
              <a:grpSpLocks/>
            </p:cNvGrpSpPr>
            <p:nvPr/>
          </p:nvGrpSpPr>
          <p:grpSpPr bwMode="auto">
            <a:xfrm>
              <a:off x="3136776" y="2696344"/>
              <a:ext cx="3810000" cy="990600"/>
              <a:chOff x="2112" y="2016"/>
              <a:chExt cx="2400" cy="624"/>
            </a:xfrm>
          </p:grpSpPr>
          <p:sp>
            <p:nvSpPr>
              <p:cNvPr id="26739" name="Freeform 391"/>
              <p:cNvSpPr>
                <a:spLocks/>
              </p:cNvSpPr>
              <p:nvPr/>
            </p:nvSpPr>
            <p:spPr bwMode="auto">
              <a:xfrm>
                <a:off x="2112" y="2016"/>
                <a:ext cx="960" cy="624"/>
              </a:xfrm>
              <a:custGeom>
                <a:avLst/>
                <a:gdLst>
                  <a:gd name="T0" fmla="*/ 0 w 880"/>
                  <a:gd name="T1" fmla="*/ 624 h 624"/>
                  <a:gd name="T2" fmla="*/ 768 w 880"/>
                  <a:gd name="T3" fmla="*/ 432 h 624"/>
                  <a:gd name="T4" fmla="*/ 672 w 880"/>
                  <a:gd name="T5" fmla="*/ 0 h 624"/>
                  <a:gd name="T6" fmla="*/ 0 60000 65536"/>
                  <a:gd name="T7" fmla="*/ 0 60000 65536"/>
                  <a:gd name="T8" fmla="*/ 0 60000 65536"/>
                  <a:gd name="T9" fmla="*/ 0 w 880"/>
                  <a:gd name="T10" fmla="*/ 0 h 624"/>
                  <a:gd name="T11" fmla="*/ 880 w 880"/>
                  <a:gd name="T12" fmla="*/ 624 h 6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80" h="624">
                    <a:moveTo>
                      <a:pt x="0" y="624"/>
                    </a:moveTo>
                    <a:cubicBezTo>
                      <a:pt x="328" y="580"/>
                      <a:pt x="656" y="536"/>
                      <a:pt x="768" y="432"/>
                    </a:cubicBezTo>
                    <a:cubicBezTo>
                      <a:pt x="880" y="328"/>
                      <a:pt x="776" y="164"/>
                      <a:pt x="672" y="0"/>
                    </a:cubicBezTo>
                  </a:path>
                </a:pathLst>
              </a:custGeom>
              <a:noFill/>
              <a:ln w="3810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0" name="Freeform 392"/>
              <p:cNvSpPr>
                <a:spLocks/>
              </p:cNvSpPr>
              <p:nvPr/>
            </p:nvSpPr>
            <p:spPr bwMode="auto">
              <a:xfrm>
                <a:off x="2112" y="2304"/>
                <a:ext cx="2400" cy="336"/>
              </a:xfrm>
              <a:custGeom>
                <a:avLst/>
                <a:gdLst>
                  <a:gd name="T0" fmla="*/ 0 w 2400"/>
                  <a:gd name="T1" fmla="*/ 240 h 240"/>
                  <a:gd name="T2" fmla="*/ 1584 w 2400"/>
                  <a:gd name="T3" fmla="*/ 144 h 240"/>
                  <a:gd name="T4" fmla="*/ 2400 w 2400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2400"/>
                  <a:gd name="T10" fmla="*/ 0 h 240"/>
                  <a:gd name="T11" fmla="*/ 2400 w 2400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0" h="240">
                    <a:moveTo>
                      <a:pt x="0" y="240"/>
                    </a:moveTo>
                    <a:cubicBezTo>
                      <a:pt x="592" y="212"/>
                      <a:pt x="1184" y="184"/>
                      <a:pt x="1584" y="144"/>
                    </a:cubicBezTo>
                    <a:cubicBezTo>
                      <a:pt x="1984" y="104"/>
                      <a:pt x="2192" y="52"/>
                      <a:pt x="2400" y="0"/>
                    </a:cubicBezTo>
                  </a:path>
                </a:pathLst>
              </a:custGeom>
              <a:noFill/>
              <a:ln w="3810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1" name="Freeform 393"/>
              <p:cNvSpPr>
                <a:spLocks/>
              </p:cNvSpPr>
              <p:nvPr/>
            </p:nvSpPr>
            <p:spPr bwMode="auto">
              <a:xfrm>
                <a:off x="2832" y="2016"/>
                <a:ext cx="1680" cy="432"/>
              </a:xfrm>
              <a:custGeom>
                <a:avLst/>
                <a:gdLst>
                  <a:gd name="T0" fmla="*/ 0 w 1680"/>
                  <a:gd name="T1" fmla="*/ 0 h 536"/>
                  <a:gd name="T2" fmla="*/ 576 w 1680"/>
                  <a:gd name="T3" fmla="*/ 480 h 536"/>
                  <a:gd name="T4" fmla="*/ 1680 w 1680"/>
                  <a:gd name="T5" fmla="*/ 336 h 536"/>
                  <a:gd name="T6" fmla="*/ 0 60000 65536"/>
                  <a:gd name="T7" fmla="*/ 0 60000 65536"/>
                  <a:gd name="T8" fmla="*/ 0 60000 65536"/>
                  <a:gd name="T9" fmla="*/ 0 w 1680"/>
                  <a:gd name="T10" fmla="*/ 0 h 536"/>
                  <a:gd name="T11" fmla="*/ 1680 w 1680"/>
                  <a:gd name="T12" fmla="*/ 536 h 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80" h="536">
                    <a:moveTo>
                      <a:pt x="0" y="0"/>
                    </a:moveTo>
                    <a:cubicBezTo>
                      <a:pt x="148" y="212"/>
                      <a:pt x="296" y="424"/>
                      <a:pt x="576" y="480"/>
                    </a:cubicBezTo>
                    <a:cubicBezTo>
                      <a:pt x="856" y="536"/>
                      <a:pt x="1268" y="436"/>
                      <a:pt x="1680" y="336"/>
                    </a:cubicBezTo>
                  </a:path>
                </a:pathLst>
              </a:custGeom>
              <a:noFill/>
              <a:ln w="3810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730" name="Group 413"/>
            <p:cNvGrpSpPr>
              <a:grpSpLocks/>
            </p:cNvGrpSpPr>
            <p:nvPr/>
          </p:nvGrpSpPr>
          <p:grpSpPr bwMode="auto">
            <a:xfrm>
              <a:off x="3060576" y="2696344"/>
              <a:ext cx="3886200" cy="1752600"/>
              <a:chOff x="2064" y="2016"/>
              <a:chExt cx="2448" cy="1104"/>
            </a:xfrm>
          </p:grpSpPr>
          <p:sp>
            <p:nvSpPr>
              <p:cNvPr id="26736" name="Freeform 400"/>
              <p:cNvSpPr>
                <a:spLocks/>
              </p:cNvSpPr>
              <p:nvPr/>
            </p:nvSpPr>
            <p:spPr bwMode="auto">
              <a:xfrm>
                <a:off x="2872" y="2016"/>
                <a:ext cx="1208" cy="1104"/>
              </a:xfrm>
              <a:custGeom>
                <a:avLst/>
                <a:gdLst>
                  <a:gd name="T0" fmla="*/ 1256 w 1256"/>
                  <a:gd name="T1" fmla="*/ 1104 h 1104"/>
                  <a:gd name="T2" fmla="*/ 920 w 1256"/>
                  <a:gd name="T3" fmla="*/ 768 h 1104"/>
                  <a:gd name="T4" fmla="*/ 152 w 1256"/>
                  <a:gd name="T5" fmla="*/ 192 h 1104"/>
                  <a:gd name="T6" fmla="*/ 8 w 1256"/>
                  <a:gd name="T7" fmla="*/ 0 h 11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56"/>
                  <a:gd name="T13" fmla="*/ 0 h 1104"/>
                  <a:gd name="T14" fmla="*/ 1256 w 1256"/>
                  <a:gd name="T15" fmla="*/ 1104 h 11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56" h="1104">
                    <a:moveTo>
                      <a:pt x="1256" y="1104"/>
                    </a:moveTo>
                    <a:cubicBezTo>
                      <a:pt x="1180" y="1012"/>
                      <a:pt x="1104" y="920"/>
                      <a:pt x="920" y="768"/>
                    </a:cubicBezTo>
                    <a:cubicBezTo>
                      <a:pt x="736" y="616"/>
                      <a:pt x="304" y="320"/>
                      <a:pt x="152" y="192"/>
                    </a:cubicBezTo>
                    <a:cubicBezTo>
                      <a:pt x="0" y="64"/>
                      <a:pt x="4" y="32"/>
                      <a:pt x="8" y="0"/>
                    </a:cubicBezTo>
                  </a:path>
                </a:pathLst>
              </a:custGeom>
              <a:noFill/>
              <a:ln w="3810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7" name="Freeform 401"/>
              <p:cNvSpPr>
                <a:spLocks/>
              </p:cNvSpPr>
              <p:nvPr/>
            </p:nvSpPr>
            <p:spPr bwMode="auto">
              <a:xfrm>
                <a:off x="2064" y="2568"/>
                <a:ext cx="2016" cy="552"/>
              </a:xfrm>
              <a:custGeom>
                <a:avLst/>
                <a:gdLst>
                  <a:gd name="T0" fmla="*/ 0 w 2160"/>
                  <a:gd name="T1" fmla="*/ 72 h 552"/>
                  <a:gd name="T2" fmla="*/ 528 w 2160"/>
                  <a:gd name="T3" fmla="*/ 24 h 552"/>
                  <a:gd name="T4" fmla="*/ 1680 w 2160"/>
                  <a:gd name="T5" fmla="*/ 216 h 552"/>
                  <a:gd name="T6" fmla="*/ 2160 w 2160"/>
                  <a:gd name="T7" fmla="*/ 552 h 5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"/>
                  <a:gd name="T13" fmla="*/ 0 h 552"/>
                  <a:gd name="T14" fmla="*/ 2160 w 2160"/>
                  <a:gd name="T15" fmla="*/ 552 h 5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" h="552">
                    <a:moveTo>
                      <a:pt x="0" y="72"/>
                    </a:moveTo>
                    <a:cubicBezTo>
                      <a:pt x="124" y="36"/>
                      <a:pt x="248" y="0"/>
                      <a:pt x="528" y="24"/>
                    </a:cubicBezTo>
                    <a:cubicBezTo>
                      <a:pt x="808" y="48"/>
                      <a:pt x="1408" y="128"/>
                      <a:pt x="1680" y="216"/>
                    </a:cubicBezTo>
                    <a:cubicBezTo>
                      <a:pt x="1952" y="304"/>
                      <a:pt x="2056" y="428"/>
                      <a:pt x="2160" y="552"/>
                    </a:cubicBezTo>
                  </a:path>
                </a:pathLst>
              </a:custGeom>
              <a:noFill/>
              <a:ln w="3810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8" name="Freeform 402"/>
              <p:cNvSpPr>
                <a:spLocks/>
              </p:cNvSpPr>
              <p:nvPr/>
            </p:nvSpPr>
            <p:spPr bwMode="auto">
              <a:xfrm>
                <a:off x="3832" y="2304"/>
                <a:ext cx="680" cy="816"/>
              </a:xfrm>
              <a:custGeom>
                <a:avLst/>
                <a:gdLst>
                  <a:gd name="T0" fmla="*/ 296 w 680"/>
                  <a:gd name="T1" fmla="*/ 816 h 816"/>
                  <a:gd name="T2" fmla="*/ 8 w 680"/>
                  <a:gd name="T3" fmla="*/ 480 h 816"/>
                  <a:gd name="T4" fmla="*/ 344 w 680"/>
                  <a:gd name="T5" fmla="*/ 96 h 816"/>
                  <a:gd name="T6" fmla="*/ 680 w 680"/>
                  <a:gd name="T7" fmla="*/ 0 h 8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0"/>
                  <a:gd name="T13" fmla="*/ 0 h 816"/>
                  <a:gd name="T14" fmla="*/ 680 w 680"/>
                  <a:gd name="T15" fmla="*/ 816 h 8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0" h="816">
                    <a:moveTo>
                      <a:pt x="296" y="816"/>
                    </a:moveTo>
                    <a:cubicBezTo>
                      <a:pt x="148" y="708"/>
                      <a:pt x="0" y="600"/>
                      <a:pt x="8" y="480"/>
                    </a:cubicBezTo>
                    <a:cubicBezTo>
                      <a:pt x="16" y="360"/>
                      <a:pt x="232" y="176"/>
                      <a:pt x="344" y="96"/>
                    </a:cubicBezTo>
                    <a:cubicBezTo>
                      <a:pt x="456" y="16"/>
                      <a:pt x="568" y="8"/>
                      <a:pt x="680" y="0"/>
                    </a:cubicBezTo>
                  </a:path>
                </a:pathLst>
              </a:custGeom>
              <a:noFill/>
              <a:ln w="3810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31" name="Oval 395"/>
            <p:cNvSpPr>
              <a:spLocks noChangeArrowheads="1"/>
            </p:cNvSpPr>
            <p:nvPr/>
          </p:nvSpPr>
          <p:spPr bwMode="auto">
            <a:xfrm>
              <a:off x="2924051" y="3582169"/>
              <a:ext cx="285750" cy="169863"/>
            </a:xfrm>
            <a:prstGeom prst="ellipse">
              <a:avLst/>
            </a:prstGeom>
            <a:solidFill>
              <a:srgbClr val="2300DC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32" name="Oval 396"/>
            <p:cNvSpPr>
              <a:spLocks noChangeArrowheads="1"/>
            </p:cNvSpPr>
            <p:nvPr/>
          </p:nvSpPr>
          <p:spPr bwMode="auto">
            <a:xfrm>
              <a:off x="4159126" y="2599507"/>
              <a:ext cx="284163" cy="169862"/>
            </a:xfrm>
            <a:prstGeom prst="ellipse">
              <a:avLst/>
            </a:prstGeom>
            <a:solidFill>
              <a:srgbClr val="2300DC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33" name="Oval 151"/>
            <p:cNvSpPr>
              <a:spLocks noChangeArrowheads="1"/>
            </p:cNvSpPr>
            <p:nvPr/>
          </p:nvSpPr>
          <p:spPr bwMode="auto">
            <a:xfrm>
              <a:off x="6145089" y="4425132"/>
              <a:ext cx="284162" cy="171450"/>
            </a:xfrm>
            <a:prstGeom prst="ellipse">
              <a:avLst/>
            </a:prstGeom>
            <a:solidFill>
              <a:srgbClr val="2300DC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734" name="Oval 394"/>
            <p:cNvSpPr>
              <a:spLocks noChangeArrowheads="1"/>
            </p:cNvSpPr>
            <p:nvPr/>
          </p:nvSpPr>
          <p:spPr bwMode="auto">
            <a:xfrm>
              <a:off x="6794376" y="3077344"/>
              <a:ext cx="284163" cy="169863"/>
            </a:xfrm>
            <a:prstGeom prst="ellipse">
              <a:avLst/>
            </a:prstGeom>
            <a:solidFill>
              <a:srgbClr val="2300DC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pic>
          <p:nvPicPr>
            <p:cNvPr id="26735" name="Picture 200" descr="ServerCabinet.em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03032" y="1981200"/>
              <a:ext cx="564711" cy="951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31" name="AutoShape 5"/>
          <p:cNvSpPr>
            <a:spLocks noChangeArrowheads="1"/>
          </p:cNvSpPr>
          <p:nvPr/>
        </p:nvSpPr>
        <p:spPr bwMode="auto">
          <a:xfrm>
            <a:off x="6624638" y="3259138"/>
            <a:ext cx="1208087" cy="369887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2" name="Oval 147"/>
          <p:cNvSpPr>
            <a:spLocks noChangeArrowheads="1"/>
          </p:cNvSpPr>
          <p:nvPr/>
        </p:nvSpPr>
        <p:spPr bwMode="auto">
          <a:xfrm>
            <a:off x="6723063" y="3097213"/>
            <a:ext cx="1541462" cy="719137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3" name="Oval 149"/>
          <p:cNvSpPr>
            <a:spLocks noChangeArrowheads="1"/>
          </p:cNvSpPr>
          <p:nvPr/>
        </p:nvSpPr>
        <p:spPr bwMode="auto">
          <a:xfrm>
            <a:off x="7673975" y="3213100"/>
            <a:ext cx="246063" cy="1476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4" name="Oval 150"/>
          <p:cNvSpPr>
            <a:spLocks noChangeArrowheads="1"/>
          </p:cNvSpPr>
          <p:nvPr/>
        </p:nvSpPr>
        <p:spPr bwMode="auto">
          <a:xfrm>
            <a:off x="7269163" y="3232150"/>
            <a:ext cx="247650" cy="1476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5" name="Text Box 152"/>
          <p:cNvSpPr txBox="1">
            <a:spLocks noChangeArrowheads="1"/>
          </p:cNvSpPr>
          <p:nvPr/>
        </p:nvSpPr>
        <p:spPr bwMode="auto">
          <a:xfrm>
            <a:off x="7219950" y="3440113"/>
            <a:ext cx="7842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26636" name="AutoShape 208"/>
          <p:cNvSpPr>
            <a:spLocks noChangeArrowheads="1"/>
          </p:cNvSpPr>
          <p:nvPr/>
        </p:nvSpPr>
        <p:spPr bwMode="auto">
          <a:xfrm>
            <a:off x="7219950" y="2741613"/>
            <a:ext cx="1208088" cy="36830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7" name="AutoShape 209"/>
          <p:cNvSpPr>
            <a:spLocks noChangeArrowheads="1"/>
          </p:cNvSpPr>
          <p:nvPr/>
        </p:nvSpPr>
        <p:spPr bwMode="auto">
          <a:xfrm>
            <a:off x="2855913" y="2506663"/>
            <a:ext cx="1098550" cy="37147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26638" name="Group 210"/>
          <p:cNvGrpSpPr>
            <a:grpSpLocks/>
          </p:cNvGrpSpPr>
          <p:nvPr/>
        </p:nvGrpSpPr>
        <p:grpSpPr bwMode="auto">
          <a:xfrm>
            <a:off x="3632200" y="1668463"/>
            <a:ext cx="4543425" cy="1504950"/>
            <a:chOff x="1318" y="1157"/>
            <a:chExt cx="3297" cy="1092"/>
          </a:xfrm>
        </p:grpSpPr>
        <p:sp>
          <p:nvSpPr>
            <p:cNvPr id="26668" name="Oval 211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69" name="Oval 212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0" name="Oval 213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1" name="Oval 214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2" name="Oval 215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3" name="Oval 216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4" name="Oval 217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5" name="Oval 218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6" name="Oval 219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77" name="Freeform 220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3057 w 6108"/>
                <a:gd name="T1" fmla="*/ 975 h 976"/>
                <a:gd name="T2" fmla="*/ 6107 w 6108"/>
                <a:gd name="T3" fmla="*/ 867 h 976"/>
                <a:gd name="T4" fmla="*/ 6087 w 6108"/>
                <a:gd name="T5" fmla="*/ 818 h 976"/>
                <a:gd name="T6" fmla="*/ 6057 w 6108"/>
                <a:gd name="T7" fmla="*/ 771 h 976"/>
                <a:gd name="T8" fmla="*/ 6021 w 6108"/>
                <a:gd name="T9" fmla="*/ 723 h 976"/>
                <a:gd name="T10" fmla="*/ 5976 w 6108"/>
                <a:gd name="T11" fmla="*/ 675 h 976"/>
                <a:gd name="T12" fmla="*/ 5925 w 6108"/>
                <a:gd name="T13" fmla="*/ 629 h 976"/>
                <a:gd name="T14" fmla="*/ 5864 w 6108"/>
                <a:gd name="T15" fmla="*/ 581 h 976"/>
                <a:gd name="T16" fmla="*/ 5799 w 6108"/>
                <a:gd name="T17" fmla="*/ 536 h 976"/>
                <a:gd name="T18" fmla="*/ 5726 w 6108"/>
                <a:gd name="T19" fmla="*/ 495 h 976"/>
                <a:gd name="T20" fmla="*/ 5647 w 6108"/>
                <a:gd name="T21" fmla="*/ 451 h 976"/>
                <a:gd name="T22" fmla="*/ 5560 w 6108"/>
                <a:gd name="T23" fmla="*/ 410 h 976"/>
                <a:gd name="T24" fmla="*/ 5465 w 6108"/>
                <a:gd name="T25" fmla="*/ 371 h 976"/>
                <a:gd name="T26" fmla="*/ 5368 w 6108"/>
                <a:gd name="T27" fmla="*/ 331 h 976"/>
                <a:gd name="T28" fmla="*/ 5263 w 6108"/>
                <a:gd name="T29" fmla="*/ 296 h 976"/>
                <a:gd name="T30" fmla="*/ 5152 w 6108"/>
                <a:gd name="T31" fmla="*/ 262 h 976"/>
                <a:gd name="T32" fmla="*/ 5034 w 6108"/>
                <a:gd name="T33" fmla="*/ 228 h 976"/>
                <a:gd name="T34" fmla="*/ 4913 w 6108"/>
                <a:gd name="T35" fmla="*/ 196 h 976"/>
                <a:gd name="T36" fmla="*/ 4786 w 6108"/>
                <a:gd name="T37" fmla="*/ 168 h 976"/>
                <a:gd name="T38" fmla="*/ 4655 w 6108"/>
                <a:gd name="T39" fmla="*/ 141 h 976"/>
                <a:gd name="T40" fmla="*/ 4521 w 6108"/>
                <a:gd name="T41" fmla="*/ 117 h 976"/>
                <a:gd name="T42" fmla="*/ 4384 w 6108"/>
                <a:gd name="T43" fmla="*/ 95 h 976"/>
                <a:gd name="T44" fmla="*/ 4239 w 6108"/>
                <a:gd name="T45" fmla="*/ 73 h 976"/>
                <a:gd name="T46" fmla="*/ 4094 w 6108"/>
                <a:gd name="T47" fmla="*/ 58 h 976"/>
                <a:gd name="T48" fmla="*/ 3948 w 6108"/>
                <a:gd name="T49" fmla="*/ 38 h 976"/>
                <a:gd name="T50" fmla="*/ 3798 w 6108"/>
                <a:gd name="T51" fmla="*/ 28 h 976"/>
                <a:gd name="T52" fmla="*/ 3649 w 6108"/>
                <a:gd name="T53" fmla="*/ 16 h 976"/>
                <a:gd name="T54" fmla="*/ 3492 w 6108"/>
                <a:gd name="T55" fmla="*/ 7 h 976"/>
                <a:gd name="T56" fmla="*/ 3337 w 6108"/>
                <a:gd name="T57" fmla="*/ 3 h 976"/>
                <a:gd name="T58" fmla="*/ 3182 w 6108"/>
                <a:gd name="T59" fmla="*/ 0 h 976"/>
                <a:gd name="T60" fmla="*/ 3027 w 6108"/>
                <a:gd name="T61" fmla="*/ 0 h 976"/>
                <a:gd name="T62" fmla="*/ 2872 w 6108"/>
                <a:gd name="T63" fmla="*/ 0 h 976"/>
                <a:gd name="T64" fmla="*/ 2717 w 6108"/>
                <a:gd name="T65" fmla="*/ 6 h 976"/>
                <a:gd name="T66" fmla="*/ 2565 w 6108"/>
                <a:gd name="T67" fmla="*/ 10 h 976"/>
                <a:gd name="T68" fmla="*/ 2410 w 6108"/>
                <a:gd name="T69" fmla="*/ 21 h 976"/>
                <a:gd name="T70" fmla="*/ 2259 w 6108"/>
                <a:gd name="T71" fmla="*/ 31 h 976"/>
                <a:gd name="T72" fmla="*/ 2110 w 6108"/>
                <a:gd name="T73" fmla="*/ 47 h 976"/>
                <a:gd name="T74" fmla="*/ 1962 w 6108"/>
                <a:gd name="T75" fmla="*/ 62 h 976"/>
                <a:gd name="T76" fmla="*/ 1821 w 6108"/>
                <a:gd name="T77" fmla="*/ 82 h 976"/>
                <a:gd name="T78" fmla="*/ 1677 w 6108"/>
                <a:gd name="T79" fmla="*/ 103 h 976"/>
                <a:gd name="T80" fmla="*/ 1542 w 6108"/>
                <a:gd name="T81" fmla="*/ 126 h 976"/>
                <a:gd name="T82" fmla="*/ 1408 w 6108"/>
                <a:gd name="T83" fmla="*/ 152 h 976"/>
                <a:gd name="T84" fmla="*/ 1278 w 6108"/>
                <a:gd name="T85" fmla="*/ 179 h 976"/>
                <a:gd name="T86" fmla="*/ 1154 w 6108"/>
                <a:gd name="T87" fmla="*/ 207 h 976"/>
                <a:gd name="T88" fmla="*/ 1033 w 6108"/>
                <a:gd name="T89" fmla="*/ 240 h 976"/>
                <a:gd name="T90" fmla="*/ 918 w 6108"/>
                <a:gd name="T91" fmla="*/ 272 h 976"/>
                <a:gd name="T92" fmla="*/ 810 w 6108"/>
                <a:gd name="T93" fmla="*/ 310 h 976"/>
                <a:gd name="T94" fmla="*/ 707 w 6108"/>
                <a:gd name="T95" fmla="*/ 344 h 976"/>
                <a:gd name="T96" fmla="*/ 610 w 6108"/>
                <a:gd name="T97" fmla="*/ 384 h 976"/>
                <a:gd name="T98" fmla="*/ 517 w 6108"/>
                <a:gd name="T99" fmla="*/ 423 h 976"/>
                <a:gd name="T100" fmla="*/ 434 w 6108"/>
                <a:gd name="T101" fmla="*/ 465 h 976"/>
                <a:gd name="T102" fmla="*/ 358 w 6108"/>
                <a:gd name="T103" fmla="*/ 510 h 976"/>
                <a:gd name="T104" fmla="*/ 286 w 6108"/>
                <a:gd name="T105" fmla="*/ 554 h 976"/>
                <a:gd name="T106" fmla="*/ 224 w 6108"/>
                <a:gd name="T107" fmla="*/ 599 h 976"/>
                <a:gd name="T108" fmla="*/ 165 w 6108"/>
                <a:gd name="T109" fmla="*/ 644 h 976"/>
                <a:gd name="T110" fmla="*/ 118 w 6108"/>
                <a:gd name="T111" fmla="*/ 691 h 976"/>
                <a:gd name="T112" fmla="*/ 76 w 6108"/>
                <a:gd name="T113" fmla="*/ 739 h 976"/>
                <a:gd name="T114" fmla="*/ 42 w 6108"/>
                <a:gd name="T115" fmla="*/ 788 h 976"/>
                <a:gd name="T116" fmla="*/ 16 w 6108"/>
                <a:gd name="T117" fmla="*/ 836 h 976"/>
                <a:gd name="T118" fmla="*/ 0 w 6108"/>
                <a:gd name="T119" fmla="*/ 885 h 976"/>
                <a:gd name="T120" fmla="*/ 3057 w 6108"/>
                <a:gd name="T121" fmla="*/ 975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8" name="Freeform 221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5874 w 5875"/>
                <a:gd name="T1" fmla="*/ 663 h 713"/>
                <a:gd name="T2" fmla="*/ 5818 w 5875"/>
                <a:gd name="T3" fmla="*/ 615 h 713"/>
                <a:gd name="T4" fmla="*/ 5757 w 5875"/>
                <a:gd name="T5" fmla="*/ 571 h 713"/>
                <a:gd name="T6" fmla="*/ 5689 w 5875"/>
                <a:gd name="T7" fmla="*/ 523 h 713"/>
                <a:gd name="T8" fmla="*/ 5610 w 5875"/>
                <a:gd name="T9" fmla="*/ 481 h 713"/>
                <a:gd name="T10" fmla="*/ 5526 w 5875"/>
                <a:gd name="T11" fmla="*/ 439 h 713"/>
                <a:gd name="T12" fmla="*/ 5437 w 5875"/>
                <a:gd name="T13" fmla="*/ 399 h 713"/>
                <a:gd name="T14" fmla="*/ 5340 w 5875"/>
                <a:gd name="T15" fmla="*/ 360 h 713"/>
                <a:gd name="T16" fmla="*/ 5240 w 5875"/>
                <a:gd name="T17" fmla="*/ 320 h 713"/>
                <a:gd name="T18" fmla="*/ 5131 w 5875"/>
                <a:gd name="T19" fmla="*/ 286 h 713"/>
                <a:gd name="T20" fmla="*/ 5019 w 5875"/>
                <a:gd name="T21" fmla="*/ 252 h 713"/>
                <a:gd name="T22" fmla="*/ 4900 w 5875"/>
                <a:gd name="T23" fmla="*/ 220 h 713"/>
                <a:gd name="T24" fmla="*/ 4776 w 5875"/>
                <a:gd name="T25" fmla="*/ 189 h 713"/>
                <a:gd name="T26" fmla="*/ 4648 w 5875"/>
                <a:gd name="T27" fmla="*/ 161 h 713"/>
                <a:gd name="T28" fmla="*/ 4517 w 5875"/>
                <a:gd name="T29" fmla="*/ 134 h 713"/>
                <a:gd name="T30" fmla="*/ 4380 w 5875"/>
                <a:gd name="T31" fmla="*/ 110 h 713"/>
                <a:gd name="T32" fmla="*/ 4239 w 5875"/>
                <a:gd name="T33" fmla="*/ 89 h 713"/>
                <a:gd name="T34" fmla="*/ 4098 w 5875"/>
                <a:gd name="T35" fmla="*/ 68 h 713"/>
                <a:gd name="T36" fmla="*/ 3953 w 5875"/>
                <a:gd name="T37" fmla="*/ 52 h 713"/>
                <a:gd name="T38" fmla="*/ 3801 w 5875"/>
                <a:gd name="T39" fmla="*/ 37 h 713"/>
                <a:gd name="T40" fmla="*/ 3653 w 5875"/>
                <a:gd name="T41" fmla="*/ 23 h 713"/>
                <a:gd name="T42" fmla="*/ 3501 w 5875"/>
                <a:gd name="T43" fmla="*/ 16 h 713"/>
                <a:gd name="T44" fmla="*/ 3348 w 5875"/>
                <a:gd name="T45" fmla="*/ 7 h 713"/>
                <a:gd name="T46" fmla="*/ 3193 w 5875"/>
                <a:gd name="T47" fmla="*/ 3 h 713"/>
                <a:gd name="T48" fmla="*/ 3038 w 5875"/>
                <a:gd name="T49" fmla="*/ 0 h 713"/>
                <a:gd name="T50" fmla="*/ 2883 w 5875"/>
                <a:gd name="T51" fmla="*/ 0 h 713"/>
                <a:gd name="T52" fmla="*/ 2727 w 5875"/>
                <a:gd name="T53" fmla="*/ 3 h 713"/>
                <a:gd name="T54" fmla="*/ 2575 w 5875"/>
                <a:gd name="T55" fmla="*/ 7 h 713"/>
                <a:gd name="T56" fmla="*/ 2420 w 5875"/>
                <a:gd name="T57" fmla="*/ 16 h 713"/>
                <a:gd name="T58" fmla="*/ 2267 w 5875"/>
                <a:gd name="T59" fmla="*/ 23 h 713"/>
                <a:gd name="T60" fmla="*/ 2118 w 5875"/>
                <a:gd name="T61" fmla="*/ 37 h 713"/>
                <a:gd name="T62" fmla="*/ 1970 w 5875"/>
                <a:gd name="T63" fmla="*/ 52 h 713"/>
                <a:gd name="T64" fmla="*/ 1822 w 5875"/>
                <a:gd name="T65" fmla="*/ 68 h 713"/>
                <a:gd name="T66" fmla="*/ 1681 w 5875"/>
                <a:gd name="T67" fmla="*/ 89 h 713"/>
                <a:gd name="T68" fmla="*/ 1542 w 5875"/>
                <a:gd name="T69" fmla="*/ 110 h 713"/>
                <a:gd name="T70" fmla="*/ 1405 w 5875"/>
                <a:gd name="T71" fmla="*/ 137 h 713"/>
                <a:gd name="T72" fmla="*/ 1274 w 5875"/>
                <a:gd name="T73" fmla="*/ 161 h 713"/>
                <a:gd name="T74" fmla="*/ 1147 w 5875"/>
                <a:gd name="T75" fmla="*/ 189 h 713"/>
                <a:gd name="T76" fmla="*/ 1023 w 5875"/>
                <a:gd name="T77" fmla="*/ 220 h 713"/>
                <a:gd name="T78" fmla="*/ 902 w 5875"/>
                <a:gd name="T79" fmla="*/ 252 h 713"/>
                <a:gd name="T80" fmla="*/ 789 w 5875"/>
                <a:gd name="T81" fmla="*/ 286 h 713"/>
                <a:gd name="T82" fmla="*/ 682 w 5875"/>
                <a:gd name="T83" fmla="*/ 323 h 713"/>
                <a:gd name="T84" fmla="*/ 582 w 5875"/>
                <a:gd name="T85" fmla="*/ 360 h 713"/>
                <a:gd name="T86" fmla="*/ 486 w 5875"/>
                <a:gd name="T87" fmla="*/ 399 h 713"/>
                <a:gd name="T88" fmla="*/ 395 w 5875"/>
                <a:gd name="T89" fmla="*/ 439 h 713"/>
                <a:gd name="T90" fmla="*/ 313 w 5875"/>
                <a:gd name="T91" fmla="*/ 484 h 713"/>
                <a:gd name="T92" fmla="*/ 237 w 5875"/>
                <a:gd name="T93" fmla="*/ 526 h 713"/>
                <a:gd name="T94" fmla="*/ 166 w 5875"/>
                <a:gd name="T95" fmla="*/ 571 h 713"/>
                <a:gd name="T96" fmla="*/ 103 w 5875"/>
                <a:gd name="T97" fmla="*/ 615 h 713"/>
                <a:gd name="T98" fmla="*/ 51 w 5875"/>
                <a:gd name="T99" fmla="*/ 665 h 713"/>
                <a:gd name="T100" fmla="*/ 0 w 5875"/>
                <a:gd name="T101" fmla="*/ 71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79" name="Freeform 222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2338 w 4305"/>
                <a:gd name="T1" fmla="*/ 975 h 1075"/>
                <a:gd name="T2" fmla="*/ 4304 w 4305"/>
                <a:gd name="T3" fmla="*/ 447 h 1075"/>
                <a:gd name="T4" fmla="*/ 4237 w 4305"/>
                <a:gd name="T5" fmla="*/ 406 h 1075"/>
                <a:gd name="T6" fmla="*/ 4169 w 4305"/>
                <a:gd name="T7" fmla="*/ 365 h 1075"/>
                <a:gd name="T8" fmla="*/ 4093 w 4305"/>
                <a:gd name="T9" fmla="*/ 328 h 1075"/>
                <a:gd name="T10" fmla="*/ 4011 w 4305"/>
                <a:gd name="T11" fmla="*/ 295 h 1075"/>
                <a:gd name="T12" fmla="*/ 3926 w 4305"/>
                <a:gd name="T13" fmla="*/ 261 h 1075"/>
                <a:gd name="T14" fmla="*/ 3839 w 4305"/>
                <a:gd name="T15" fmla="*/ 227 h 1075"/>
                <a:gd name="T16" fmla="*/ 3745 w 4305"/>
                <a:gd name="T17" fmla="*/ 195 h 1075"/>
                <a:gd name="T18" fmla="*/ 3650 w 4305"/>
                <a:gd name="T19" fmla="*/ 168 h 1075"/>
                <a:gd name="T20" fmla="*/ 3550 w 4305"/>
                <a:gd name="T21" fmla="*/ 139 h 1075"/>
                <a:gd name="T22" fmla="*/ 3450 w 4305"/>
                <a:gd name="T23" fmla="*/ 116 h 1075"/>
                <a:gd name="T24" fmla="*/ 3343 w 4305"/>
                <a:gd name="T25" fmla="*/ 95 h 1075"/>
                <a:gd name="T26" fmla="*/ 3237 w 4305"/>
                <a:gd name="T27" fmla="*/ 73 h 1075"/>
                <a:gd name="T28" fmla="*/ 3126 w 4305"/>
                <a:gd name="T29" fmla="*/ 55 h 1075"/>
                <a:gd name="T30" fmla="*/ 3013 w 4305"/>
                <a:gd name="T31" fmla="*/ 39 h 1075"/>
                <a:gd name="T32" fmla="*/ 2901 w 4305"/>
                <a:gd name="T33" fmla="*/ 27 h 1075"/>
                <a:gd name="T34" fmla="*/ 2785 w 4305"/>
                <a:gd name="T35" fmla="*/ 16 h 1075"/>
                <a:gd name="T36" fmla="*/ 2669 w 4305"/>
                <a:gd name="T37" fmla="*/ 7 h 1075"/>
                <a:gd name="T38" fmla="*/ 2551 w 4305"/>
                <a:gd name="T39" fmla="*/ 3 h 1075"/>
                <a:gd name="T40" fmla="*/ 2435 w 4305"/>
                <a:gd name="T41" fmla="*/ 0 h 1075"/>
                <a:gd name="T42" fmla="*/ 2317 w 4305"/>
                <a:gd name="T43" fmla="*/ 0 h 1075"/>
                <a:gd name="T44" fmla="*/ 2199 w 4305"/>
                <a:gd name="T45" fmla="*/ 0 h 1075"/>
                <a:gd name="T46" fmla="*/ 2080 w 4305"/>
                <a:gd name="T47" fmla="*/ 6 h 1075"/>
                <a:gd name="T48" fmla="*/ 1965 w 4305"/>
                <a:gd name="T49" fmla="*/ 10 h 1075"/>
                <a:gd name="T50" fmla="*/ 1849 w 4305"/>
                <a:gd name="T51" fmla="*/ 18 h 1075"/>
                <a:gd name="T52" fmla="*/ 1732 w 4305"/>
                <a:gd name="T53" fmla="*/ 31 h 1075"/>
                <a:gd name="T54" fmla="*/ 1621 w 4305"/>
                <a:gd name="T55" fmla="*/ 45 h 1075"/>
                <a:gd name="T56" fmla="*/ 1509 w 4305"/>
                <a:gd name="T57" fmla="*/ 61 h 1075"/>
                <a:gd name="T58" fmla="*/ 1401 w 4305"/>
                <a:gd name="T59" fmla="*/ 82 h 1075"/>
                <a:gd name="T60" fmla="*/ 1294 w 4305"/>
                <a:gd name="T61" fmla="*/ 103 h 1075"/>
                <a:gd name="T62" fmla="*/ 1188 w 4305"/>
                <a:gd name="T63" fmla="*/ 124 h 1075"/>
                <a:gd name="T64" fmla="*/ 1088 w 4305"/>
                <a:gd name="T65" fmla="*/ 151 h 1075"/>
                <a:gd name="T66" fmla="*/ 988 w 4305"/>
                <a:gd name="T67" fmla="*/ 176 h 1075"/>
                <a:gd name="T68" fmla="*/ 896 w 4305"/>
                <a:gd name="T69" fmla="*/ 206 h 1075"/>
                <a:gd name="T70" fmla="*/ 805 w 4305"/>
                <a:gd name="T71" fmla="*/ 237 h 1075"/>
                <a:gd name="T72" fmla="*/ 718 w 4305"/>
                <a:gd name="T73" fmla="*/ 271 h 1075"/>
                <a:gd name="T74" fmla="*/ 636 w 4305"/>
                <a:gd name="T75" fmla="*/ 306 h 1075"/>
                <a:gd name="T76" fmla="*/ 554 w 4305"/>
                <a:gd name="T77" fmla="*/ 341 h 1075"/>
                <a:gd name="T78" fmla="*/ 481 w 4305"/>
                <a:gd name="T79" fmla="*/ 382 h 1075"/>
                <a:gd name="T80" fmla="*/ 413 w 4305"/>
                <a:gd name="T81" fmla="*/ 420 h 1075"/>
                <a:gd name="T82" fmla="*/ 347 w 4305"/>
                <a:gd name="T83" fmla="*/ 462 h 1075"/>
                <a:gd name="T84" fmla="*/ 289 w 4305"/>
                <a:gd name="T85" fmla="*/ 505 h 1075"/>
                <a:gd name="T86" fmla="*/ 234 w 4305"/>
                <a:gd name="T87" fmla="*/ 547 h 1075"/>
                <a:gd name="T88" fmla="*/ 183 w 4305"/>
                <a:gd name="T89" fmla="*/ 592 h 1075"/>
                <a:gd name="T90" fmla="*/ 141 w 4305"/>
                <a:gd name="T91" fmla="*/ 640 h 1075"/>
                <a:gd name="T92" fmla="*/ 106 w 4305"/>
                <a:gd name="T93" fmla="*/ 684 h 1075"/>
                <a:gd name="T94" fmla="*/ 71 w 4305"/>
                <a:gd name="T95" fmla="*/ 731 h 1075"/>
                <a:gd name="T96" fmla="*/ 47 w 4305"/>
                <a:gd name="T97" fmla="*/ 778 h 1075"/>
                <a:gd name="T98" fmla="*/ 27 w 4305"/>
                <a:gd name="T99" fmla="*/ 829 h 1075"/>
                <a:gd name="T100" fmla="*/ 10 w 4305"/>
                <a:gd name="T101" fmla="*/ 878 h 1075"/>
                <a:gd name="T102" fmla="*/ 3 w 4305"/>
                <a:gd name="T103" fmla="*/ 926 h 1075"/>
                <a:gd name="T104" fmla="*/ 0 w 4305"/>
                <a:gd name="T105" fmla="*/ 975 h 1075"/>
                <a:gd name="T106" fmla="*/ 3 w 4305"/>
                <a:gd name="T107" fmla="*/ 1026 h 1075"/>
                <a:gd name="T108" fmla="*/ 10 w 4305"/>
                <a:gd name="T109" fmla="*/ 1074 h 1075"/>
                <a:gd name="T110" fmla="*/ 2338 w 4305"/>
                <a:gd name="T111" fmla="*/ 975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0" name="Freeform 223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3469 w 3470"/>
                <a:gd name="T1" fmla="*/ 116 h 1245"/>
                <a:gd name="T2" fmla="*/ 3364 w 3470"/>
                <a:gd name="T3" fmla="*/ 95 h 1245"/>
                <a:gd name="T4" fmla="*/ 3256 w 3470"/>
                <a:gd name="T5" fmla="*/ 73 h 1245"/>
                <a:gd name="T6" fmla="*/ 3146 w 3470"/>
                <a:gd name="T7" fmla="*/ 58 h 1245"/>
                <a:gd name="T8" fmla="*/ 3033 w 3470"/>
                <a:gd name="T9" fmla="*/ 39 h 1245"/>
                <a:gd name="T10" fmla="*/ 2916 w 3470"/>
                <a:gd name="T11" fmla="*/ 28 h 1245"/>
                <a:gd name="T12" fmla="*/ 2801 w 3470"/>
                <a:gd name="T13" fmla="*/ 16 h 1245"/>
                <a:gd name="T14" fmla="*/ 2685 w 3470"/>
                <a:gd name="T15" fmla="*/ 7 h 1245"/>
                <a:gd name="T16" fmla="*/ 2567 w 3470"/>
                <a:gd name="T17" fmla="*/ 6 h 1245"/>
                <a:gd name="T18" fmla="*/ 2448 w 3470"/>
                <a:gd name="T19" fmla="*/ 0 h 1245"/>
                <a:gd name="T20" fmla="*/ 2330 w 3470"/>
                <a:gd name="T21" fmla="*/ 0 h 1245"/>
                <a:gd name="T22" fmla="*/ 2211 w 3470"/>
                <a:gd name="T23" fmla="*/ 3 h 1245"/>
                <a:gd name="T24" fmla="*/ 2093 w 3470"/>
                <a:gd name="T25" fmla="*/ 6 h 1245"/>
                <a:gd name="T26" fmla="*/ 1975 w 3470"/>
                <a:gd name="T27" fmla="*/ 10 h 1245"/>
                <a:gd name="T28" fmla="*/ 1859 w 3470"/>
                <a:gd name="T29" fmla="*/ 21 h 1245"/>
                <a:gd name="T30" fmla="*/ 1743 w 3470"/>
                <a:gd name="T31" fmla="*/ 34 h 1245"/>
                <a:gd name="T32" fmla="*/ 1631 w 3470"/>
                <a:gd name="T33" fmla="*/ 48 h 1245"/>
                <a:gd name="T34" fmla="*/ 1521 w 3470"/>
                <a:gd name="T35" fmla="*/ 66 h 1245"/>
                <a:gd name="T36" fmla="*/ 1409 w 3470"/>
                <a:gd name="T37" fmla="*/ 84 h 1245"/>
                <a:gd name="T38" fmla="*/ 1301 w 3470"/>
                <a:gd name="T39" fmla="*/ 106 h 1245"/>
                <a:gd name="T40" fmla="*/ 1199 w 3470"/>
                <a:gd name="T41" fmla="*/ 128 h 1245"/>
                <a:gd name="T42" fmla="*/ 1094 w 3470"/>
                <a:gd name="T43" fmla="*/ 155 h 1245"/>
                <a:gd name="T44" fmla="*/ 997 w 3470"/>
                <a:gd name="T45" fmla="*/ 183 h 1245"/>
                <a:gd name="T46" fmla="*/ 902 w 3470"/>
                <a:gd name="T47" fmla="*/ 213 h 1245"/>
                <a:gd name="T48" fmla="*/ 809 w 3470"/>
                <a:gd name="T49" fmla="*/ 245 h 1245"/>
                <a:gd name="T50" fmla="*/ 723 w 3470"/>
                <a:gd name="T51" fmla="*/ 276 h 1245"/>
                <a:gd name="T52" fmla="*/ 639 w 3470"/>
                <a:gd name="T53" fmla="*/ 313 h 1245"/>
                <a:gd name="T54" fmla="*/ 560 w 3470"/>
                <a:gd name="T55" fmla="*/ 352 h 1245"/>
                <a:gd name="T56" fmla="*/ 486 w 3470"/>
                <a:gd name="T57" fmla="*/ 389 h 1245"/>
                <a:gd name="T58" fmla="*/ 416 w 3470"/>
                <a:gd name="T59" fmla="*/ 429 h 1245"/>
                <a:gd name="T60" fmla="*/ 352 w 3470"/>
                <a:gd name="T61" fmla="*/ 474 h 1245"/>
                <a:gd name="T62" fmla="*/ 292 w 3470"/>
                <a:gd name="T63" fmla="*/ 516 h 1245"/>
                <a:gd name="T64" fmla="*/ 237 w 3470"/>
                <a:gd name="T65" fmla="*/ 561 h 1245"/>
                <a:gd name="T66" fmla="*/ 189 w 3470"/>
                <a:gd name="T67" fmla="*/ 605 h 1245"/>
                <a:gd name="T68" fmla="*/ 144 w 3470"/>
                <a:gd name="T69" fmla="*/ 652 h 1245"/>
                <a:gd name="T70" fmla="*/ 106 w 3470"/>
                <a:gd name="T71" fmla="*/ 699 h 1245"/>
                <a:gd name="T72" fmla="*/ 73 w 3470"/>
                <a:gd name="T73" fmla="*/ 750 h 1245"/>
                <a:gd name="T74" fmla="*/ 47 w 3470"/>
                <a:gd name="T75" fmla="*/ 796 h 1245"/>
                <a:gd name="T76" fmla="*/ 27 w 3470"/>
                <a:gd name="T77" fmla="*/ 844 h 1245"/>
                <a:gd name="T78" fmla="*/ 10 w 3470"/>
                <a:gd name="T79" fmla="*/ 896 h 1245"/>
                <a:gd name="T80" fmla="*/ 3 w 3470"/>
                <a:gd name="T81" fmla="*/ 944 h 1245"/>
                <a:gd name="T82" fmla="*/ 0 w 3470"/>
                <a:gd name="T83" fmla="*/ 995 h 1245"/>
                <a:gd name="T84" fmla="*/ 3 w 3470"/>
                <a:gd name="T85" fmla="*/ 1047 h 1245"/>
                <a:gd name="T86" fmla="*/ 10 w 3470"/>
                <a:gd name="T87" fmla="*/ 1097 h 1245"/>
                <a:gd name="T88" fmla="*/ 27 w 3470"/>
                <a:gd name="T89" fmla="*/ 1144 h 1245"/>
                <a:gd name="T90" fmla="*/ 44 w 3470"/>
                <a:gd name="T91" fmla="*/ 1197 h 1245"/>
                <a:gd name="T92" fmla="*/ 73 w 3470"/>
                <a:gd name="T93" fmla="*/ 1244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1" name="Freeform 224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2423 w 4452"/>
                <a:gd name="T1" fmla="*/ 7 h 892"/>
                <a:gd name="T2" fmla="*/ 0 w 4452"/>
                <a:gd name="T3" fmla="*/ 0 h 892"/>
                <a:gd name="T4" fmla="*/ 0 w 4452"/>
                <a:gd name="T5" fmla="*/ 44 h 892"/>
                <a:gd name="T6" fmla="*/ 7 w 4452"/>
                <a:gd name="T7" fmla="*/ 89 h 892"/>
                <a:gd name="T8" fmla="*/ 24 w 4452"/>
                <a:gd name="T9" fmla="*/ 131 h 892"/>
                <a:gd name="T10" fmla="*/ 45 w 4452"/>
                <a:gd name="T11" fmla="*/ 175 h 892"/>
                <a:gd name="T12" fmla="*/ 68 w 4452"/>
                <a:gd name="T13" fmla="*/ 220 h 892"/>
                <a:gd name="T14" fmla="*/ 103 w 4452"/>
                <a:gd name="T15" fmla="*/ 262 h 892"/>
                <a:gd name="T16" fmla="*/ 138 w 4452"/>
                <a:gd name="T17" fmla="*/ 305 h 892"/>
                <a:gd name="T18" fmla="*/ 183 w 4452"/>
                <a:gd name="T19" fmla="*/ 347 h 892"/>
                <a:gd name="T20" fmla="*/ 231 w 4452"/>
                <a:gd name="T21" fmla="*/ 386 h 892"/>
                <a:gd name="T22" fmla="*/ 286 w 4452"/>
                <a:gd name="T23" fmla="*/ 426 h 892"/>
                <a:gd name="T24" fmla="*/ 350 w 4452"/>
                <a:gd name="T25" fmla="*/ 465 h 892"/>
                <a:gd name="T26" fmla="*/ 416 w 4452"/>
                <a:gd name="T27" fmla="*/ 502 h 892"/>
                <a:gd name="T28" fmla="*/ 486 w 4452"/>
                <a:gd name="T29" fmla="*/ 539 h 892"/>
                <a:gd name="T30" fmla="*/ 562 w 4452"/>
                <a:gd name="T31" fmla="*/ 574 h 892"/>
                <a:gd name="T32" fmla="*/ 641 w 4452"/>
                <a:gd name="T33" fmla="*/ 606 h 892"/>
                <a:gd name="T34" fmla="*/ 729 w 4452"/>
                <a:gd name="T35" fmla="*/ 639 h 892"/>
                <a:gd name="T36" fmla="*/ 818 w 4452"/>
                <a:gd name="T37" fmla="*/ 670 h 892"/>
                <a:gd name="T38" fmla="*/ 909 w 4452"/>
                <a:gd name="T39" fmla="*/ 699 h 892"/>
                <a:gd name="T40" fmla="*/ 1009 w 4452"/>
                <a:gd name="T41" fmla="*/ 726 h 892"/>
                <a:gd name="T42" fmla="*/ 1109 w 4452"/>
                <a:gd name="T43" fmla="*/ 751 h 892"/>
                <a:gd name="T44" fmla="*/ 1212 w 4452"/>
                <a:gd name="T45" fmla="*/ 773 h 892"/>
                <a:gd name="T46" fmla="*/ 1319 w 4452"/>
                <a:gd name="T47" fmla="*/ 794 h 892"/>
                <a:gd name="T48" fmla="*/ 1431 w 4452"/>
                <a:gd name="T49" fmla="*/ 812 h 892"/>
                <a:gd name="T50" fmla="*/ 1543 w 4452"/>
                <a:gd name="T51" fmla="*/ 830 h 892"/>
                <a:gd name="T52" fmla="*/ 1659 w 4452"/>
                <a:gd name="T53" fmla="*/ 846 h 892"/>
                <a:gd name="T54" fmla="*/ 1777 w 4452"/>
                <a:gd name="T55" fmla="*/ 860 h 892"/>
                <a:gd name="T56" fmla="*/ 1893 w 4452"/>
                <a:gd name="T57" fmla="*/ 870 h 892"/>
                <a:gd name="T58" fmla="*/ 2014 w 4452"/>
                <a:gd name="T59" fmla="*/ 878 h 892"/>
                <a:gd name="T60" fmla="*/ 2135 w 4452"/>
                <a:gd name="T61" fmla="*/ 885 h 892"/>
                <a:gd name="T62" fmla="*/ 2256 w 4452"/>
                <a:gd name="T63" fmla="*/ 888 h 892"/>
                <a:gd name="T64" fmla="*/ 2380 w 4452"/>
                <a:gd name="T65" fmla="*/ 891 h 892"/>
                <a:gd name="T66" fmla="*/ 2500 w 4452"/>
                <a:gd name="T67" fmla="*/ 891 h 892"/>
                <a:gd name="T68" fmla="*/ 2624 w 4452"/>
                <a:gd name="T69" fmla="*/ 888 h 892"/>
                <a:gd name="T70" fmla="*/ 2746 w 4452"/>
                <a:gd name="T71" fmla="*/ 884 h 892"/>
                <a:gd name="T72" fmla="*/ 2867 w 4452"/>
                <a:gd name="T73" fmla="*/ 875 h 892"/>
                <a:gd name="T74" fmla="*/ 2985 w 4452"/>
                <a:gd name="T75" fmla="*/ 867 h 892"/>
                <a:gd name="T76" fmla="*/ 3103 w 4452"/>
                <a:gd name="T77" fmla="*/ 854 h 892"/>
                <a:gd name="T78" fmla="*/ 3219 w 4452"/>
                <a:gd name="T79" fmla="*/ 840 h 892"/>
                <a:gd name="T80" fmla="*/ 3335 w 4452"/>
                <a:gd name="T81" fmla="*/ 826 h 892"/>
                <a:gd name="T82" fmla="*/ 3446 w 4452"/>
                <a:gd name="T83" fmla="*/ 809 h 892"/>
                <a:gd name="T84" fmla="*/ 3556 w 4452"/>
                <a:gd name="T85" fmla="*/ 788 h 892"/>
                <a:gd name="T86" fmla="*/ 3663 w 4452"/>
                <a:gd name="T87" fmla="*/ 767 h 892"/>
                <a:gd name="T88" fmla="*/ 3766 w 4452"/>
                <a:gd name="T89" fmla="*/ 744 h 892"/>
                <a:gd name="T90" fmla="*/ 3866 w 4452"/>
                <a:gd name="T91" fmla="*/ 718 h 892"/>
                <a:gd name="T92" fmla="*/ 3963 w 4452"/>
                <a:gd name="T93" fmla="*/ 688 h 892"/>
                <a:gd name="T94" fmla="*/ 4055 w 4452"/>
                <a:gd name="T95" fmla="*/ 663 h 892"/>
                <a:gd name="T96" fmla="*/ 4142 w 4452"/>
                <a:gd name="T97" fmla="*/ 630 h 892"/>
                <a:gd name="T98" fmla="*/ 4227 w 4452"/>
                <a:gd name="T99" fmla="*/ 596 h 892"/>
                <a:gd name="T100" fmla="*/ 4307 w 4452"/>
                <a:gd name="T101" fmla="*/ 565 h 892"/>
                <a:gd name="T102" fmla="*/ 4382 w 4452"/>
                <a:gd name="T103" fmla="*/ 529 h 892"/>
                <a:gd name="T104" fmla="*/ 4451 w 4452"/>
                <a:gd name="T105" fmla="*/ 492 h 892"/>
                <a:gd name="T106" fmla="*/ 2423 w 4452"/>
                <a:gd name="T107" fmla="*/ 7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2" name="Freeform 225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45 h 945"/>
                <a:gd name="T4" fmla="*/ 3 w 3626"/>
                <a:gd name="T5" fmla="*/ 93 h 945"/>
                <a:gd name="T6" fmla="*/ 13 w 3626"/>
                <a:gd name="T7" fmla="*/ 137 h 945"/>
                <a:gd name="T8" fmla="*/ 28 w 3626"/>
                <a:gd name="T9" fmla="*/ 182 h 945"/>
                <a:gd name="T10" fmla="*/ 52 w 3626"/>
                <a:gd name="T11" fmla="*/ 227 h 945"/>
                <a:gd name="T12" fmla="*/ 79 w 3626"/>
                <a:gd name="T13" fmla="*/ 271 h 945"/>
                <a:gd name="T14" fmla="*/ 113 w 3626"/>
                <a:gd name="T15" fmla="*/ 313 h 945"/>
                <a:gd name="T16" fmla="*/ 155 w 3626"/>
                <a:gd name="T17" fmla="*/ 358 h 945"/>
                <a:gd name="T18" fmla="*/ 200 w 3626"/>
                <a:gd name="T19" fmla="*/ 400 h 945"/>
                <a:gd name="T20" fmla="*/ 250 w 3626"/>
                <a:gd name="T21" fmla="*/ 441 h 945"/>
                <a:gd name="T22" fmla="*/ 307 w 3626"/>
                <a:gd name="T23" fmla="*/ 485 h 945"/>
                <a:gd name="T24" fmla="*/ 371 w 3626"/>
                <a:gd name="T25" fmla="*/ 520 h 945"/>
                <a:gd name="T26" fmla="*/ 440 w 3626"/>
                <a:gd name="T27" fmla="*/ 558 h 945"/>
                <a:gd name="T28" fmla="*/ 513 w 3626"/>
                <a:gd name="T29" fmla="*/ 595 h 945"/>
                <a:gd name="T30" fmla="*/ 592 w 3626"/>
                <a:gd name="T31" fmla="*/ 631 h 945"/>
                <a:gd name="T32" fmla="*/ 674 w 3626"/>
                <a:gd name="T33" fmla="*/ 665 h 945"/>
                <a:gd name="T34" fmla="*/ 760 w 3626"/>
                <a:gd name="T35" fmla="*/ 696 h 945"/>
                <a:gd name="T36" fmla="*/ 854 w 3626"/>
                <a:gd name="T37" fmla="*/ 729 h 945"/>
                <a:gd name="T38" fmla="*/ 950 w 3626"/>
                <a:gd name="T39" fmla="*/ 758 h 945"/>
                <a:gd name="T40" fmla="*/ 1047 w 3626"/>
                <a:gd name="T41" fmla="*/ 781 h 945"/>
                <a:gd name="T42" fmla="*/ 1149 w 3626"/>
                <a:gd name="T43" fmla="*/ 808 h 945"/>
                <a:gd name="T44" fmla="*/ 1257 w 3626"/>
                <a:gd name="T45" fmla="*/ 831 h 945"/>
                <a:gd name="T46" fmla="*/ 1367 w 3626"/>
                <a:gd name="T47" fmla="*/ 853 h 945"/>
                <a:gd name="T48" fmla="*/ 1477 w 3626"/>
                <a:gd name="T49" fmla="*/ 871 h 945"/>
                <a:gd name="T50" fmla="*/ 1594 w 3626"/>
                <a:gd name="T51" fmla="*/ 889 h 945"/>
                <a:gd name="T52" fmla="*/ 1712 w 3626"/>
                <a:gd name="T53" fmla="*/ 902 h 945"/>
                <a:gd name="T54" fmla="*/ 1831 w 3626"/>
                <a:gd name="T55" fmla="*/ 916 h 945"/>
                <a:gd name="T56" fmla="*/ 1949 w 3626"/>
                <a:gd name="T57" fmla="*/ 926 h 945"/>
                <a:gd name="T58" fmla="*/ 2069 w 3626"/>
                <a:gd name="T59" fmla="*/ 934 h 945"/>
                <a:gd name="T60" fmla="*/ 2193 w 3626"/>
                <a:gd name="T61" fmla="*/ 939 h 945"/>
                <a:gd name="T62" fmla="*/ 2317 w 3626"/>
                <a:gd name="T63" fmla="*/ 941 h 945"/>
                <a:gd name="T64" fmla="*/ 2441 w 3626"/>
                <a:gd name="T65" fmla="*/ 944 h 945"/>
                <a:gd name="T66" fmla="*/ 2564 w 3626"/>
                <a:gd name="T67" fmla="*/ 941 h 945"/>
                <a:gd name="T68" fmla="*/ 2688 w 3626"/>
                <a:gd name="T69" fmla="*/ 939 h 945"/>
                <a:gd name="T70" fmla="*/ 2809 w 3626"/>
                <a:gd name="T71" fmla="*/ 934 h 945"/>
                <a:gd name="T72" fmla="*/ 2933 w 3626"/>
                <a:gd name="T73" fmla="*/ 926 h 945"/>
                <a:gd name="T74" fmla="*/ 3053 w 3626"/>
                <a:gd name="T75" fmla="*/ 916 h 945"/>
                <a:gd name="T76" fmla="*/ 3171 w 3626"/>
                <a:gd name="T77" fmla="*/ 902 h 945"/>
                <a:gd name="T78" fmla="*/ 3288 w 3626"/>
                <a:gd name="T79" fmla="*/ 889 h 945"/>
                <a:gd name="T80" fmla="*/ 3402 w 3626"/>
                <a:gd name="T81" fmla="*/ 874 h 945"/>
                <a:gd name="T82" fmla="*/ 3514 w 3626"/>
                <a:gd name="T83" fmla="*/ 853 h 945"/>
                <a:gd name="T84" fmla="*/ 3625 w 3626"/>
                <a:gd name="T85" fmla="*/ 831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3" name="Freeform 226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2489 w 2766"/>
                <a:gd name="T1" fmla="*/ 1144 h 1145"/>
                <a:gd name="T2" fmla="*/ 2541 w 2766"/>
                <a:gd name="T3" fmla="*/ 1110 h 1145"/>
                <a:gd name="T4" fmla="*/ 2589 w 2766"/>
                <a:gd name="T5" fmla="*/ 1074 h 1145"/>
                <a:gd name="T6" fmla="*/ 2631 w 2766"/>
                <a:gd name="T7" fmla="*/ 1036 h 1145"/>
                <a:gd name="T8" fmla="*/ 2668 w 2766"/>
                <a:gd name="T9" fmla="*/ 999 h 1145"/>
                <a:gd name="T10" fmla="*/ 2696 w 2766"/>
                <a:gd name="T11" fmla="*/ 963 h 1145"/>
                <a:gd name="T12" fmla="*/ 2723 w 2766"/>
                <a:gd name="T13" fmla="*/ 923 h 1145"/>
                <a:gd name="T14" fmla="*/ 2741 w 2766"/>
                <a:gd name="T15" fmla="*/ 884 h 1145"/>
                <a:gd name="T16" fmla="*/ 2754 w 2766"/>
                <a:gd name="T17" fmla="*/ 844 h 1145"/>
                <a:gd name="T18" fmla="*/ 2765 w 2766"/>
                <a:gd name="T19" fmla="*/ 808 h 1145"/>
                <a:gd name="T20" fmla="*/ 2765 w 2766"/>
                <a:gd name="T21" fmla="*/ 765 h 1145"/>
                <a:gd name="T22" fmla="*/ 2759 w 2766"/>
                <a:gd name="T23" fmla="*/ 726 h 1145"/>
                <a:gd name="T24" fmla="*/ 2748 w 2766"/>
                <a:gd name="T25" fmla="*/ 686 h 1145"/>
                <a:gd name="T26" fmla="*/ 2734 w 2766"/>
                <a:gd name="T27" fmla="*/ 650 h 1145"/>
                <a:gd name="T28" fmla="*/ 2714 w 2766"/>
                <a:gd name="T29" fmla="*/ 607 h 1145"/>
                <a:gd name="T30" fmla="*/ 2683 w 2766"/>
                <a:gd name="T31" fmla="*/ 574 h 1145"/>
                <a:gd name="T32" fmla="*/ 2652 w 2766"/>
                <a:gd name="T33" fmla="*/ 534 h 1145"/>
                <a:gd name="T34" fmla="*/ 2613 w 2766"/>
                <a:gd name="T35" fmla="*/ 497 h 1145"/>
                <a:gd name="T36" fmla="*/ 2570 w 2766"/>
                <a:gd name="T37" fmla="*/ 461 h 1145"/>
                <a:gd name="T38" fmla="*/ 2520 w 2766"/>
                <a:gd name="T39" fmla="*/ 427 h 1145"/>
                <a:gd name="T40" fmla="*/ 2465 w 2766"/>
                <a:gd name="T41" fmla="*/ 392 h 1145"/>
                <a:gd name="T42" fmla="*/ 2407 w 2766"/>
                <a:gd name="T43" fmla="*/ 358 h 1145"/>
                <a:gd name="T44" fmla="*/ 2341 w 2766"/>
                <a:gd name="T45" fmla="*/ 324 h 1145"/>
                <a:gd name="T46" fmla="*/ 2270 w 2766"/>
                <a:gd name="T47" fmla="*/ 292 h 1145"/>
                <a:gd name="T48" fmla="*/ 2197 w 2766"/>
                <a:gd name="T49" fmla="*/ 263 h 1145"/>
                <a:gd name="T50" fmla="*/ 2118 w 2766"/>
                <a:gd name="T51" fmla="*/ 234 h 1145"/>
                <a:gd name="T52" fmla="*/ 2036 w 2766"/>
                <a:gd name="T53" fmla="*/ 206 h 1145"/>
                <a:gd name="T54" fmla="*/ 1949 w 2766"/>
                <a:gd name="T55" fmla="*/ 182 h 1145"/>
                <a:gd name="T56" fmla="*/ 1860 w 2766"/>
                <a:gd name="T57" fmla="*/ 158 h 1145"/>
                <a:gd name="T58" fmla="*/ 1763 w 2766"/>
                <a:gd name="T59" fmla="*/ 131 h 1145"/>
                <a:gd name="T60" fmla="*/ 1667 w 2766"/>
                <a:gd name="T61" fmla="*/ 113 h 1145"/>
                <a:gd name="T62" fmla="*/ 1568 w 2766"/>
                <a:gd name="T63" fmla="*/ 93 h 1145"/>
                <a:gd name="T64" fmla="*/ 1465 w 2766"/>
                <a:gd name="T65" fmla="*/ 73 h 1145"/>
                <a:gd name="T66" fmla="*/ 1360 w 2766"/>
                <a:gd name="T67" fmla="*/ 58 h 1145"/>
                <a:gd name="T68" fmla="*/ 1253 w 2766"/>
                <a:gd name="T69" fmla="*/ 45 h 1145"/>
                <a:gd name="T70" fmla="*/ 1143 w 2766"/>
                <a:gd name="T71" fmla="*/ 31 h 1145"/>
                <a:gd name="T72" fmla="*/ 1031 w 2766"/>
                <a:gd name="T73" fmla="*/ 21 h 1145"/>
                <a:gd name="T74" fmla="*/ 916 w 2766"/>
                <a:gd name="T75" fmla="*/ 14 h 1145"/>
                <a:gd name="T76" fmla="*/ 803 w 2766"/>
                <a:gd name="T77" fmla="*/ 8 h 1145"/>
                <a:gd name="T78" fmla="*/ 689 w 2766"/>
                <a:gd name="T79" fmla="*/ 3 h 1145"/>
                <a:gd name="T80" fmla="*/ 572 w 2766"/>
                <a:gd name="T81" fmla="*/ 0 h 1145"/>
                <a:gd name="T82" fmla="*/ 458 w 2766"/>
                <a:gd name="T83" fmla="*/ 0 h 1145"/>
                <a:gd name="T84" fmla="*/ 342 w 2766"/>
                <a:gd name="T85" fmla="*/ 0 h 1145"/>
                <a:gd name="T86" fmla="*/ 227 w 2766"/>
                <a:gd name="T87" fmla="*/ 6 h 1145"/>
                <a:gd name="T88" fmla="*/ 114 w 2766"/>
                <a:gd name="T89" fmla="*/ 8 h 1145"/>
                <a:gd name="T90" fmla="*/ 0 w 2766"/>
                <a:gd name="T91" fmla="*/ 17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4" name="Freeform 227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3453 w 6852"/>
                <a:gd name="T1" fmla="*/ 0 h 937"/>
                <a:gd name="T2" fmla="*/ 0 w 6852"/>
                <a:gd name="T3" fmla="*/ 55 h 937"/>
                <a:gd name="T4" fmla="*/ 13 w 6852"/>
                <a:gd name="T5" fmla="*/ 103 h 937"/>
                <a:gd name="T6" fmla="*/ 37 w 6852"/>
                <a:gd name="T7" fmla="*/ 150 h 937"/>
                <a:gd name="T8" fmla="*/ 71 w 6852"/>
                <a:gd name="T9" fmla="*/ 196 h 937"/>
                <a:gd name="T10" fmla="*/ 113 w 6852"/>
                <a:gd name="T11" fmla="*/ 241 h 937"/>
                <a:gd name="T12" fmla="*/ 161 w 6852"/>
                <a:gd name="T13" fmla="*/ 286 h 937"/>
                <a:gd name="T14" fmla="*/ 220 w 6852"/>
                <a:gd name="T15" fmla="*/ 331 h 937"/>
                <a:gd name="T16" fmla="*/ 286 w 6852"/>
                <a:gd name="T17" fmla="*/ 375 h 937"/>
                <a:gd name="T18" fmla="*/ 362 w 6852"/>
                <a:gd name="T19" fmla="*/ 420 h 937"/>
                <a:gd name="T20" fmla="*/ 444 w 6852"/>
                <a:gd name="T21" fmla="*/ 462 h 937"/>
                <a:gd name="T22" fmla="*/ 536 w 6852"/>
                <a:gd name="T23" fmla="*/ 502 h 937"/>
                <a:gd name="T24" fmla="*/ 633 w 6852"/>
                <a:gd name="T25" fmla="*/ 541 h 937"/>
                <a:gd name="T26" fmla="*/ 739 w 6852"/>
                <a:gd name="T27" fmla="*/ 578 h 937"/>
                <a:gd name="T28" fmla="*/ 850 w 6852"/>
                <a:gd name="T29" fmla="*/ 618 h 937"/>
                <a:gd name="T30" fmla="*/ 970 w 6852"/>
                <a:gd name="T31" fmla="*/ 651 h 937"/>
                <a:gd name="T32" fmla="*/ 1094 w 6852"/>
                <a:gd name="T33" fmla="*/ 684 h 937"/>
                <a:gd name="T34" fmla="*/ 1225 w 6852"/>
                <a:gd name="T35" fmla="*/ 715 h 937"/>
                <a:gd name="T36" fmla="*/ 1363 w 6852"/>
                <a:gd name="T37" fmla="*/ 744 h 937"/>
                <a:gd name="T38" fmla="*/ 1507 w 6852"/>
                <a:gd name="T39" fmla="*/ 773 h 937"/>
                <a:gd name="T40" fmla="*/ 1653 w 6852"/>
                <a:gd name="T41" fmla="*/ 799 h 937"/>
                <a:gd name="T42" fmla="*/ 1807 w 6852"/>
                <a:gd name="T43" fmla="*/ 823 h 937"/>
                <a:gd name="T44" fmla="*/ 1962 w 6852"/>
                <a:gd name="T45" fmla="*/ 844 h 937"/>
                <a:gd name="T46" fmla="*/ 2121 w 6852"/>
                <a:gd name="T47" fmla="*/ 864 h 937"/>
                <a:gd name="T48" fmla="*/ 2285 w 6852"/>
                <a:gd name="T49" fmla="*/ 881 h 937"/>
                <a:gd name="T50" fmla="*/ 2451 w 6852"/>
                <a:gd name="T51" fmla="*/ 896 h 937"/>
                <a:gd name="T52" fmla="*/ 2622 w 6852"/>
                <a:gd name="T53" fmla="*/ 909 h 937"/>
                <a:gd name="T54" fmla="*/ 2792 w 6852"/>
                <a:gd name="T55" fmla="*/ 918 h 937"/>
                <a:gd name="T56" fmla="*/ 2967 w 6852"/>
                <a:gd name="T57" fmla="*/ 929 h 937"/>
                <a:gd name="T58" fmla="*/ 3137 w 6852"/>
                <a:gd name="T59" fmla="*/ 930 h 937"/>
                <a:gd name="T60" fmla="*/ 3314 w 6852"/>
                <a:gd name="T61" fmla="*/ 933 h 937"/>
                <a:gd name="T62" fmla="*/ 3490 w 6852"/>
                <a:gd name="T63" fmla="*/ 936 h 937"/>
                <a:gd name="T64" fmla="*/ 3663 w 6852"/>
                <a:gd name="T65" fmla="*/ 933 h 937"/>
                <a:gd name="T66" fmla="*/ 3839 w 6852"/>
                <a:gd name="T67" fmla="*/ 930 h 937"/>
                <a:gd name="T68" fmla="*/ 4014 w 6852"/>
                <a:gd name="T69" fmla="*/ 923 h 937"/>
                <a:gd name="T70" fmla="*/ 4184 w 6852"/>
                <a:gd name="T71" fmla="*/ 915 h 937"/>
                <a:gd name="T72" fmla="*/ 4358 w 6852"/>
                <a:gd name="T73" fmla="*/ 902 h 937"/>
                <a:gd name="T74" fmla="*/ 4524 w 6852"/>
                <a:gd name="T75" fmla="*/ 888 h 937"/>
                <a:gd name="T76" fmla="*/ 4689 w 6852"/>
                <a:gd name="T77" fmla="*/ 873 h 937"/>
                <a:gd name="T78" fmla="*/ 4852 w 6852"/>
                <a:gd name="T79" fmla="*/ 854 h 937"/>
                <a:gd name="T80" fmla="*/ 5010 w 6852"/>
                <a:gd name="T81" fmla="*/ 836 h 937"/>
                <a:gd name="T82" fmla="*/ 5165 w 6852"/>
                <a:gd name="T83" fmla="*/ 812 h 937"/>
                <a:gd name="T84" fmla="*/ 5315 w 6852"/>
                <a:gd name="T85" fmla="*/ 788 h 937"/>
                <a:gd name="T86" fmla="*/ 5460 w 6852"/>
                <a:gd name="T87" fmla="*/ 763 h 937"/>
                <a:gd name="T88" fmla="*/ 5602 w 6852"/>
                <a:gd name="T89" fmla="*/ 733 h 937"/>
                <a:gd name="T90" fmla="*/ 5736 w 6852"/>
                <a:gd name="T91" fmla="*/ 705 h 937"/>
                <a:gd name="T92" fmla="*/ 5864 w 6852"/>
                <a:gd name="T93" fmla="*/ 671 h 937"/>
                <a:gd name="T94" fmla="*/ 5988 w 6852"/>
                <a:gd name="T95" fmla="*/ 636 h 937"/>
                <a:gd name="T96" fmla="*/ 6104 w 6852"/>
                <a:gd name="T97" fmla="*/ 599 h 937"/>
                <a:gd name="T98" fmla="*/ 6211 w 6852"/>
                <a:gd name="T99" fmla="*/ 565 h 937"/>
                <a:gd name="T100" fmla="*/ 6314 w 6852"/>
                <a:gd name="T101" fmla="*/ 526 h 937"/>
                <a:gd name="T102" fmla="*/ 6410 w 6852"/>
                <a:gd name="T103" fmla="*/ 486 h 937"/>
                <a:gd name="T104" fmla="*/ 6499 w 6852"/>
                <a:gd name="T105" fmla="*/ 444 h 937"/>
                <a:gd name="T106" fmla="*/ 6577 w 6852"/>
                <a:gd name="T107" fmla="*/ 402 h 937"/>
                <a:gd name="T108" fmla="*/ 6648 w 6852"/>
                <a:gd name="T109" fmla="*/ 360 h 937"/>
                <a:gd name="T110" fmla="*/ 6711 w 6852"/>
                <a:gd name="T111" fmla="*/ 316 h 937"/>
                <a:gd name="T112" fmla="*/ 6766 w 6852"/>
                <a:gd name="T113" fmla="*/ 271 h 937"/>
                <a:gd name="T114" fmla="*/ 6811 w 6852"/>
                <a:gd name="T115" fmla="*/ 223 h 937"/>
                <a:gd name="T116" fmla="*/ 6851 w 6852"/>
                <a:gd name="T117" fmla="*/ 176 h 937"/>
                <a:gd name="T118" fmla="*/ 345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5" name="Freeform 228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31 w 6515"/>
                <a:gd name="T3" fmla="*/ 48 h 811"/>
                <a:gd name="T4" fmla="*/ 72 w 6515"/>
                <a:gd name="T5" fmla="*/ 97 h 811"/>
                <a:gd name="T6" fmla="*/ 121 w 6515"/>
                <a:gd name="T7" fmla="*/ 142 h 811"/>
                <a:gd name="T8" fmla="*/ 179 w 6515"/>
                <a:gd name="T9" fmla="*/ 189 h 811"/>
                <a:gd name="T10" fmla="*/ 244 w 6515"/>
                <a:gd name="T11" fmla="*/ 234 h 811"/>
                <a:gd name="T12" fmla="*/ 321 w 6515"/>
                <a:gd name="T13" fmla="*/ 279 h 811"/>
                <a:gd name="T14" fmla="*/ 406 w 6515"/>
                <a:gd name="T15" fmla="*/ 321 h 811"/>
                <a:gd name="T16" fmla="*/ 495 w 6515"/>
                <a:gd name="T17" fmla="*/ 362 h 811"/>
                <a:gd name="T18" fmla="*/ 595 w 6515"/>
                <a:gd name="T19" fmla="*/ 406 h 811"/>
                <a:gd name="T20" fmla="*/ 699 w 6515"/>
                <a:gd name="T21" fmla="*/ 444 h 811"/>
                <a:gd name="T22" fmla="*/ 813 w 6515"/>
                <a:gd name="T23" fmla="*/ 482 h 811"/>
                <a:gd name="T24" fmla="*/ 933 w 6515"/>
                <a:gd name="T25" fmla="*/ 518 h 811"/>
                <a:gd name="T26" fmla="*/ 1060 w 6515"/>
                <a:gd name="T27" fmla="*/ 552 h 811"/>
                <a:gd name="T28" fmla="*/ 1191 w 6515"/>
                <a:gd name="T29" fmla="*/ 585 h 811"/>
                <a:gd name="T30" fmla="*/ 1331 w 6515"/>
                <a:gd name="T31" fmla="*/ 613 h 811"/>
                <a:gd name="T32" fmla="*/ 1476 w 6515"/>
                <a:gd name="T33" fmla="*/ 641 h 811"/>
                <a:gd name="T34" fmla="*/ 1622 w 6515"/>
                <a:gd name="T35" fmla="*/ 668 h 811"/>
                <a:gd name="T36" fmla="*/ 1777 w 6515"/>
                <a:gd name="T37" fmla="*/ 695 h 811"/>
                <a:gd name="T38" fmla="*/ 1932 w 6515"/>
                <a:gd name="T39" fmla="*/ 719 h 811"/>
                <a:gd name="T40" fmla="*/ 2099 w 6515"/>
                <a:gd name="T41" fmla="*/ 737 h 811"/>
                <a:gd name="T42" fmla="*/ 2265 w 6515"/>
                <a:gd name="T43" fmla="*/ 755 h 811"/>
                <a:gd name="T44" fmla="*/ 2433 w 6515"/>
                <a:gd name="T45" fmla="*/ 768 h 811"/>
                <a:gd name="T46" fmla="*/ 2603 w 6515"/>
                <a:gd name="T47" fmla="*/ 784 h 811"/>
                <a:gd name="T48" fmla="*/ 2778 w 6515"/>
                <a:gd name="T49" fmla="*/ 792 h 811"/>
                <a:gd name="T50" fmla="*/ 2951 w 6515"/>
                <a:gd name="T51" fmla="*/ 799 h 811"/>
                <a:gd name="T52" fmla="*/ 3130 w 6515"/>
                <a:gd name="T53" fmla="*/ 808 h 811"/>
                <a:gd name="T54" fmla="*/ 3306 w 6515"/>
                <a:gd name="T55" fmla="*/ 810 h 811"/>
                <a:gd name="T56" fmla="*/ 3485 w 6515"/>
                <a:gd name="T57" fmla="*/ 810 h 811"/>
                <a:gd name="T58" fmla="*/ 3659 w 6515"/>
                <a:gd name="T59" fmla="*/ 808 h 811"/>
                <a:gd name="T60" fmla="*/ 3838 w 6515"/>
                <a:gd name="T61" fmla="*/ 802 h 811"/>
                <a:gd name="T62" fmla="*/ 4014 w 6515"/>
                <a:gd name="T63" fmla="*/ 796 h 811"/>
                <a:gd name="T64" fmla="*/ 4187 w 6515"/>
                <a:gd name="T65" fmla="*/ 786 h 811"/>
                <a:gd name="T66" fmla="*/ 4361 w 6515"/>
                <a:gd name="T67" fmla="*/ 775 h 811"/>
                <a:gd name="T68" fmla="*/ 4531 w 6515"/>
                <a:gd name="T69" fmla="*/ 764 h 811"/>
                <a:gd name="T70" fmla="*/ 4700 w 6515"/>
                <a:gd name="T71" fmla="*/ 744 h 811"/>
                <a:gd name="T72" fmla="*/ 4862 w 6515"/>
                <a:gd name="T73" fmla="*/ 729 h 811"/>
                <a:gd name="T74" fmla="*/ 5020 w 6515"/>
                <a:gd name="T75" fmla="*/ 705 h 811"/>
                <a:gd name="T76" fmla="*/ 5178 w 6515"/>
                <a:gd name="T77" fmla="*/ 685 h 811"/>
                <a:gd name="T78" fmla="*/ 5329 w 6515"/>
                <a:gd name="T79" fmla="*/ 658 h 811"/>
                <a:gd name="T80" fmla="*/ 5475 w 6515"/>
                <a:gd name="T81" fmla="*/ 629 h 811"/>
                <a:gd name="T82" fmla="*/ 5618 w 6515"/>
                <a:gd name="T83" fmla="*/ 600 h 811"/>
                <a:gd name="T84" fmla="*/ 5752 w 6515"/>
                <a:gd name="T85" fmla="*/ 568 h 811"/>
                <a:gd name="T86" fmla="*/ 5884 w 6515"/>
                <a:gd name="T87" fmla="*/ 534 h 811"/>
                <a:gd name="T88" fmla="*/ 6004 w 6515"/>
                <a:gd name="T89" fmla="*/ 500 h 811"/>
                <a:gd name="T90" fmla="*/ 6122 w 6515"/>
                <a:gd name="T91" fmla="*/ 462 h 811"/>
                <a:gd name="T92" fmla="*/ 6233 w 6515"/>
                <a:gd name="T93" fmla="*/ 424 h 811"/>
                <a:gd name="T94" fmla="*/ 6335 w 6515"/>
                <a:gd name="T95" fmla="*/ 385 h 811"/>
                <a:gd name="T96" fmla="*/ 6428 w 6515"/>
                <a:gd name="T97" fmla="*/ 342 h 811"/>
                <a:gd name="T98" fmla="*/ 6514 w 6515"/>
                <a:gd name="T99" fmla="*/ 300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6" name="Freeform 229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1160 w 3452"/>
                <a:gd name="T1" fmla="*/ 189 h 1454"/>
                <a:gd name="T2" fmla="*/ 0 w 3452"/>
                <a:gd name="T3" fmla="*/ 1280 h 1454"/>
                <a:gd name="T4" fmla="*/ 103 w 3452"/>
                <a:gd name="T5" fmla="*/ 1309 h 1454"/>
                <a:gd name="T6" fmla="*/ 208 w 3452"/>
                <a:gd name="T7" fmla="*/ 1339 h 1454"/>
                <a:gd name="T8" fmla="*/ 316 w 3452"/>
                <a:gd name="T9" fmla="*/ 1364 h 1454"/>
                <a:gd name="T10" fmla="*/ 427 w 3452"/>
                <a:gd name="T11" fmla="*/ 1386 h 1454"/>
                <a:gd name="T12" fmla="*/ 537 w 3452"/>
                <a:gd name="T13" fmla="*/ 1407 h 1454"/>
                <a:gd name="T14" fmla="*/ 650 w 3452"/>
                <a:gd name="T15" fmla="*/ 1422 h 1454"/>
                <a:gd name="T16" fmla="*/ 765 w 3452"/>
                <a:gd name="T17" fmla="*/ 1435 h 1454"/>
                <a:gd name="T18" fmla="*/ 882 w 3452"/>
                <a:gd name="T19" fmla="*/ 1446 h 1454"/>
                <a:gd name="T20" fmla="*/ 998 w 3452"/>
                <a:gd name="T21" fmla="*/ 1452 h 1454"/>
                <a:gd name="T22" fmla="*/ 1116 w 3452"/>
                <a:gd name="T23" fmla="*/ 1453 h 1454"/>
                <a:gd name="T24" fmla="*/ 1232 w 3452"/>
                <a:gd name="T25" fmla="*/ 1453 h 1454"/>
                <a:gd name="T26" fmla="*/ 1350 w 3452"/>
                <a:gd name="T27" fmla="*/ 1449 h 1454"/>
                <a:gd name="T28" fmla="*/ 1465 w 3452"/>
                <a:gd name="T29" fmla="*/ 1441 h 1454"/>
                <a:gd name="T30" fmla="*/ 1584 w 3452"/>
                <a:gd name="T31" fmla="*/ 1431 h 1454"/>
                <a:gd name="T32" fmla="*/ 1697 w 3452"/>
                <a:gd name="T33" fmla="*/ 1418 h 1454"/>
                <a:gd name="T34" fmla="*/ 1811 w 3452"/>
                <a:gd name="T35" fmla="*/ 1401 h 1454"/>
                <a:gd name="T36" fmla="*/ 1921 w 3452"/>
                <a:gd name="T37" fmla="*/ 1383 h 1454"/>
                <a:gd name="T38" fmla="*/ 2031 w 3452"/>
                <a:gd name="T39" fmla="*/ 1359 h 1454"/>
                <a:gd name="T40" fmla="*/ 2139 w 3452"/>
                <a:gd name="T41" fmla="*/ 1333 h 1454"/>
                <a:gd name="T42" fmla="*/ 2244 w 3452"/>
                <a:gd name="T43" fmla="*/ 1304 h 1454"/>
                <a:gd name="T44" fmla="*/ 2344 w 3452"/>
                <a:gd name="T45" fmla="*/ 1273 h 1454"/>
                <a:gd name="T46" fmla="*/ 2444 w 3452"/>
                <a:gd name="T47" fmla="*/ 1236 h 1454"/>
                <a:gd name="T48" fmla="*/ 2541 w 3452"/>
                <a:gd name="T49" fmla="*/ 1198 h 1454"/>
                <a:gd name="T50" fmla="*/ 2631 w 3452"/>
                <a:gd name="T51" fmla="*/ 1160 h 1454"/>
                <a:gd name="T52" fmla="*/ 2720 w 3452"/>
                <a:gd name="T53" fmla="*/ 1115 h 1454"/>
                <a:gd name="T54" fmla="*/ 2802 w 3452"/>
                <a:gd name="T55" fmla="*/ 1070 h 1454"/>
                <a:gd name="T56" fmla="*/ 2883 w 3452"/>
                <a:gd name="T57" fmla="*/ 1022 h 1454"/>
                <a:gd name="T58" fmla="*/ 2957 w 3452"/>
                <a:gd name="T59" fmla="*/ 973 h 1454"/>
                <a:gd name="T60" fmla="*/ 3027 w 3452"/>
                <a:gd name="T61" fmla="*/ 920 h 1454"/>
                <a:gd name="T62" fmla="*/ 3093 w 3452"/>
                <a:gd name="T63" fmla="*/ 867 h 1454"/>
                <a:gd name="T64" fmla="*/ 3154 w 3452"/>
                <a:gd name="T65" fmla="*/ 812 h 1454"/>
                <a:gd name="T66" fmla="*/ 3209 w 3452"/>
                <a:gd name="T67" fmla="*/ 754 h 1454"/>
                <a:gd name="T68" fmla="*/ 3258 w 3452"/>
                <a:gd name="T69" fmla="*/ 696 h 1454"/>
                <a:gd name="T70" fmla="*/ 3303 w 3452"/>
                <a:gd name="T71" fmla="*/ 636 h 1454"/>
                <a:gd name="T72" fmla="*/ 3343 w 3452"/>
                <a:gd name="T73" fmla="*/ 574 h 1454"/>
                <a:gd name="T74" fmla="*/ 3375 w 3452"/>
                <a:gd name="T75" fmla="*/ 512 h 1454"/>
                <a:gd name="T76" fmla="*/ 3401 w 3452"/>
                <a:gd name="T77" fmla="*/ 450 h 1454"/>
                <a:gd name="T78" fmla="*/ 3422 w 3452"/>
                <a:gd name="T79" fmla="*/ 386 h 1454"/>
                <a:gd name="T80" fmla="*/ 3437 w 3452"/>
                <a:gd name="T81" fmla="*/ 323 h 1454"/>
                <a:gd name="T82" fmla="*/ 3448 w 3452"/>
                <a:gd name="T83" fmla="*/ 258 h 1454"/>
                <a:gd name="T84" fmla="*/ 3451 w 3452"/>
                <a:gd name="T85" fmla="*/ 192 h 1454"/>
                <a:gd name="T86" fmla="*/ 3448 w 3452"/>
                <a:gd name="T87" fmla="*/ 126 h 1454"/>
                <a:gd name="T88" fmla="*/ 3437 w 3452"/>
                <a:gd name="T89" fmla="*/ 62 h 1454"/>
                <a:gd name="T90" fmla="*/ 3425 w 3452"/>
                <a:gd name="T91" fmla="*/ 0 h 1454"/>
                <a:gd name="T92" fmla="*/ 1160 w 3452"/>
                <a:gd name="T93" fmla="*/ 189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7" name="Freeform 230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1791 h 1822"/>
                <a:gd name="T2" fmla="*/ 113 w 2813"/>
                <a:gd name="T3" fmla="*/ 1804 h 1822"/>
                <a:gd name="T4" fmla="*/ 231 w 2813"/>
                <a:gd name="T5" fmla="*/ 1812 h 1822"/>
                <a:gd name="T6" fmla="*/ 344 w 2813"/>
                <a:gd name="T7" fmla="*/ 1818 h 1822"/>
                <a:gd name="T8" fmla="*/ 461 w 2813"/>
                <a:gd name="T9" fmla="*/ 1821 h 1822"/>
                <a:gd name="T10" fmla="*/ 575 w 2813"/>
                <a:gd name="T11" fmla="*/ 1821 h 1822"/>
                <a:gd name="T12" fmla="*/ 695 w 2813"/>
                <a:gd name="T13" fmla="*/ 1818 h 1822"/>
                <a:gd name="T14" fmla="*/ 809 w 2813"/>
                <a:gd name="T15" fmla="*/ 1810 h 1822"/>
                <a:gd name="T16" fmla="*/ 926 w 2813"/>
                <a:gd name="T17" fmla="*/ 1801 h 1822"/>
                <a:gd name="T18" fmla="*/ 1039 w 2813"/>
                <a:gd name="T19" fmla="*/ 1786 h 1822"/>
                <a:gd name="T20" fmla="*/ 1152 w 2813"/>
                <a:gd name="T21" fmla="*/ 1770 h 1822"/>
                <a:gd name="T22" fmla="*/ 1263 w 2813"/>
                <a:gd name="T23" fmla="*/ 1749 h 1822"/>
                <a:gd name="T24" fmla="*/ 1370 w 2813"/>
                <a:gd name="T25" fmla="*/ 1728 h 1822"/>
                <a:gd name="T26" fmla="*/ 1477 w 2813"/>
                <a:gd name="T27" fmla="*/ 1701 h 1822"/>
                <a:gd name="T28" fmla="*/ 1583 w 2813"/>
                <a:gd name="T29" fmla="*/ 1673 h 1822"/>
                <a:gd name="T30" fmla="*/ 1686 w 2813"/>
                <a:gd name="T31" fmla="*/ 1639 h 1822"/>
                <a:gd name="T32" fmla="*/ 1783 w 2813"/>
                <a:gd name="T33" fmla="*/ 1604 h 1822"/>
                <a:gd name="T34" fmla="*/ 1877 w 2813"/>
                <a:gd name="T35" fmla="*/ 1567 h 1822"/>
                <a:gd name="T36" fmla="*/ 1969 w 2813"/>
                <a:gd name="T37" fmla="*/ 1528 h 1822"/>
                <a:gd name="T38" fmla="*/ 2059 w 2813"/>
                <a:gd name="T39" fmla="*/ 1487 h 1822"/>
                <a:gd name="T40" fmla="*/ 2144 w 2813"/>
                <a:gd name="T41" fmla="*/ 1442 h 1822"/>
                <a:gd name="T42" fmla="*/ 2221 w 2813"/>
                <a:gd name="T43" fmla="*/ 1394 h 1822"/>
                <a:gd name="T44" fmla="*/ 2299 w 2813"/>
                <a:gd name="T45" fmla="*/ 1343 h 1822"/>
                <a:gd name="T46" fmla="*/ 2369 w 2813"/>
                <a:gd name="T47" fmla="*/ 1294 h 1822"/>
                <a:gd name="T48" fmla="*/ 2435 w 2813"/>
                <a:gd name="T49" fmla="*/ 1239 h 1822"/>
                <a:gd name="T50" fmla="*/ 2496 w 2813"/>
                <a:gd name="T51" fmla="*/ 1184 h 1822"/>
                <a:gd name="T52" fmla="*/ 2554 w 2813"/>
                <a:gd name="T53" fmla="*/ 1129 h 1822"/>
                <a:gd name="T54" fmla="*/ 2603 w 2813"/>
                <a:gd name="T55" fmla="*/ 1071 h 1822"/>
                <a:gd name="T56" fmla="*/ 2648 w 2813"/>
                <a:gd name="T57" fmla="*/ 1009 h 1822"/>
                <a:gd name="T58" fmla="*/ 2688 w 2813"/>
                <a:gd name="T59" fmla="*/ 950 h 1822"/>
                <a:gd name="T60" fmla="*/ 2724 w 2813"/>
                <a:gd name="T61" fmla="*/ 889 h 1822"/>
                <a:gd name="T62" fmla="*/ 2754 w 2813"/>
                <a:gd name="T63" fmla="*/ 823 h 1822"/>
                <a:gd name="T64" fmla="*/ 2775 w 2813"/>
                <a:gd name="T65" fmla="*/ 760 h 1822"/>
                <a:gd name="T66" fmla="*/ 2796 w 2813"/>
                <a:gd name="T67" fmla="*/ 696 h 1822"/>
                <a:gd name="T68" fmla="*/ 2806 w 2813"/>
                <a:gd name="T69" fmla="*/ 634 h 1822"/>
                <a:gd name="T70" fmla="*/ 2812 w 2813"/>
                <a:gd name="T71" fmla="*/ 568 h 1822"/>
                <a:gd name="T72" fmla="*/ 2812 w 2813"/>
                <a:gd name="T73" fmla="*/ 503 h 1822"/>
                <a:gd name="T74" fmla="*/ 2806 w 2813"/>
                <a:gd name="T75" fmla="*/ 437 h 1822"/>
                <a:gd name="T76" fmla="*/ 2793 w 2813"/>
                <a:gd name="T77" fmla="*/ 373 h 1822"/>
                <a:gd name="T78" fmla="*/ 2775 w 2813"/>
                <a:gd name="T79" fmla="*/ 310 h 1822"/>
                <a:gd name="T80" fmla="*/ 2754 w 2813"/>
                <a:gd name="T81" fmla="*/ 248 h 1822"/>
                <a:gd name="T82" fmla="*/ 2722 w 2813"/>
                <a:gd name="T83" fmla="*/ 182 h 1822"/>
                <a:gd name="T84" fmla="*/ 2688 w 2813"/>
                <a:gd name="T85" fmla="*/ 121 h 1822"/>
                <a:gd name="T86" fmla="*/ 2648 w 2813"/>
                <a:gd name="T87" fmla="*/ 61 h 1822"/>
                <a:gd name="T88" fmla="*/ 2603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88" name="Oval 231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89" name="Oval 2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0" name="Oval 233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1" name="Oval 2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2" name="Oval 235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3" name="Oval 2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4" name="Freeform 237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1643 w 1644"/>
                <a:gd name="T1" fmla="*/ 800 h 1409"/>
                <a:gd name="T2" fmla="*/ 1463 w 1644"/>
                <a:gd name="T3" fmla="*/ 0 h 1409"/>
                <a:gd name="T4" fmla="*/ 1381 w 1644"/>
                <a:gd name="T5" fmla="*/ 6 h 1409"/>
                <a:gd name="T6" fmla="*/ 1299 w 1644"/>
                <a:gd name="T7" fmla="*/ 14 h 1409"/>
                <a:gd name="T8" fmla="*/ 1218 w 1644"/>
                <a:gd name="T9" fmla="*/ 21 h 1409"/>
                <a:gd name="T10" fmla="*/ 1139 w 1644"/>
                <a:gd name="T11" fmla="*/ 35 h 1409"/>
                <a:gd name="T12" fmla="*/ 1060 w 1644"/>
                <a:gd name="T13" fmla="*/ 48 h 1409"/>
                <a:gd name="T14" fmla="*/ 984 w 1644"/>
                <a:gd name="T15" fmla="*/ 61 h 1409"/>
                <a:gd name="T16" fmla="*/ 908 w 1644"/>
                <a:gd name="T17" fmla="*/ 79 h 1409"/>
                <a:gd name="T18" fmla="*/ 837 w 1644"/>
                <a:gd name="T19" fmla="*/ 97 h 1409"/>
                <a:gd name="T20" fmla="*/ 764 w 1644"/>
                <a:gd name="T21" fmla="*/ 118 h 1409"/>
                <a:gd name="T22" fmla="*/ 695 w 1644"/>
                <a:gd name="T23" fmla="*/ 142 h 1409"/>
                <a:gd name="T24" fmla="*/ 629 w 1644"/>
                <a:gd name="T25" fmla="*/ 166 h 1409"/>
                <a:gd name="T26" fmla="*/ 565 w 1644"/>
                <a:gd name="T27" fmla="*/ 193 h 1409"/>
                <a:gd name="T28" fmla="*/ 506 w 1644"/>
                <a:gd name="T29" fmla="*/ 218 h 1409"/>
                <a:gd name="T30" fmla="*/ 448 w 1644"/>
                <a:gd name="T31" fmla="*/ 248 h 1409"/>
                <a:gd name="T32" fmla="*/ 392 w 1644"/>
                <a:gd name="T33" fmla="*/ 276 h 1409"/>
                <a:gd name="T34" fmla="*/ 340 w 1644"/>
                <a:gd name="T35" fmla="*/ 308 h 1409"/>
                <a:gd name="T36" fmla="*/ 290 w 1644"/>
                <a:gd name="T37" fmla="*/ 342 h 1409"/>
                <a:gd name="T38" fmla="*/ 245 w 1644"/>
                <a:gd name="T39" fmla="*/ 376 h 1409"/>
                <a:gd name="T40" fmla="*/ 203 w 1644"/>
                <a:gd name="T41" fmla="*/ 410 h 1409"/>
                <a:gd name="T42" fmla="*/ 163 w 1644"/>
                <a:gd name="T43" fmla="*/ 448 h 1409"/>
                <a:gd name="T44" fmla="*/ 128 w 1644"/>
                <a:gd name="T45" fmla="*/ 485 h 1409"/>
                <a:gd name="T46" fmla="*/ 100 w 1644"/>
                <a:gd name="T47" fmla="*/ 521 h 1409"/>
                <a:gd name="T48" fmla="*/ 73 w 1644"/>
                <a:gd name="T49" fmla="*/ 561 h 1409"/>
                <a:gd name="T50" fmla="*/ 51 w 1644"/>
                <a:gd name="T51" fmla="*/ 600 h 1409"/>
                <a:gd name="T52" fmla="*/ 32 w 1644"/>
                <a:gd name="T53" fmla="*/ 640 h 1409"/>
                <a:gd name="T54" fmla="*/ 17 w 1644"/>
                <a:gd name="T55" fmla="*/ 679 h 1409"/>
                <a:gd name="T56" fmla="*/ 8 w 1644"/>
                <a:gd name="T57" fmla="*/ 719 h 1409"/>
                <a:gd name="T58" fmla="*/ 0 w 1644"/>
                <a:gd name="T59" fmla="*/ 758 h 1409"/>
                <a:gd name="T60" fmla="*/ 0 w 1644"/>
                <a:gd name="T61" fmla="*/ 800 h 1409"/>
                <a:gd name="T62" fmla="*/ 0 w 1644"/>
                <a:gd name="T63" fmla="*/ 840 h 1409"/>
                <a:gd name="T64" fmla="*/ 8 w 1644"/>
                <a:gd name="T65" fmla="*/ 882 h 1409"/>
                <a:gd name="T66" fmla="*/ 18 w 1644"/>
                <a:gd name="T67" fmla="*/ 920 h 1409"/>
                <a:gd name="T68" fmla="*/ 32 w 1644"/>
                <a:gd name="T69" fmla="*/ 961 h 1409"/>
                <a:gd name="T70" fmla="*/ 51 w 1644"/>
                <a:gd name="T71" fmla="*/ 999 h 1409"/>
                <a:gd name="T72" fmla="*/ 73 w 1644"/>
                <a:gd name="T73" fmla="*/ 1040 h 1409"/>
                <a:gd name="T74" fmla="*/ 100 w 1644"/>
                <a:gd name="T75" fmla="*/ 1078 h 1409"/>
                <a:gd name="T76" fmla="*/ 131 w 1644"/>
                <a:gd name="T77" fmla="*/ 1116 h 1409"/>
                <a:gd name="T78" fmla="*/ 166 w 1644"/>
                <a:gd name="T79" fmla="*/ 1153 h 1409"/>
                <a:gd name="T80" fmla="*/ 203 w 1644"/>
                <a:gd name="T81" fmla="*/ 1189 h 1409"/>
                <a:gd name="T82" fmla="*/ 245 w 1644"/>
                <a:gd name="T83" fmla="*/ 1223 h 1409"/>
                <a:gd name="T84" fmla="*/ 293 w 1644"/>
                <a:gd name="T85" fmla="*/ 1257 h 1409"/>
                <a:gd name="T86" fmla="*/ 340 w 1644"/>
                <a:gd name="T87" fmla="*/ 1289 h 1409"/>
                <a:gd name="T88" fmla="*/ 392 w 1644"/>
                <a:gd name="T89" fmla="*/ 1320 h 1409"/>
                <a:gd name="T90" fmla="*/ 448 w 1644"/>
                <a:gd name="T91" fmla="*/ 1350 h 1409"/>
                <a:gd name="T92" fmla="*/ 506 w 1644"/>
                <a:gd name="T93" fmla="*/ 1381 h 1409"/>
                <a:gd name="T94" fmla="*/ 568 w 1644"/>
                <a:gd name="T95" fmla="*/ 1408 h 1409"/>
                <a:gd name="T96" fmla="*/ 1643 w 1644"/>
                <a:gd name="T97" fmla="*/ 800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5" name="Freeform 238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1588 w 1589"/>
                <a:gd name="T1" fmla="*/ 0 h 1611"/>
                <a:gd name="T2" fmla="*/ 1508 w 1589"/>
                <a:gd name="T3" fmla="*/ 6 h 1611"/>
                <a:gd name="T4" fmla="*/ 1421 w 1589"/>
                <a:gd name="T5" fmla="*/ 10 h 1611"/>
                <a:gd name="T6" fmla="*/ 1339 w 1589"/>
                <a:gd name="T7" fmla="*/ 13 h 1611"/>
                <a:gd name="T8" fmla="*/ 1257 w 1589"/>
                <a:gd name="T9" fmla="*/ 24 h 1611"/>
                <a:gd name="T10" fmla="*/ 1175 w 1589"/>
                <a:gd name="T11" fmla="*/ 37 h 1611"/>
                <a:gd name="T12" fmla="*/ 1098 w 1589"/>
                <a:gd name="T13" fmla="*/ 51 h 1611"/>
                <a:gd name="T14" fmla="*/ 1019 w 1589"/>
                <a:gd name="T15" fmla="*/ 65 h 1611"/>
                <a:gd name="T16" fmla="*/ 940 w 1589"/>
                <a:gd name="T17" fmla="*/ 82 h 1611"/>
                <a:gd name="T18" fmla="*/ 865 w 1589"/>
                <a:gd name="T19" fmla="*/ 100 h 1611"/>
                <a:gd name="T20" fmla="*/ 792 w 1589"/>
                <a:gd name="T21" fmla="*/ 121 h 1611"/>
                <a:gd name="T22" fmla="*/ 720 w 1589"/>
                <a:gd name="T23" fmla="*/ 145 h 1611"/>
                <a:gd name="T24" fmla="*/ 655 w 1589"/>
                <a:gd name="T25" fmla="*/ 168 h 1611"/>
                <a:gd name="T26" fmla="*/ 589 w 1589"/>
                <a:gd name="T27" fmla="*/ 195 h 1611"/>
                <a:gd name="T28" fmla="*/ 527 w 1589"/>
                <a:gd name="T29" fmla="*/ 221 h 1611"/>
                <a:gd name="T30" fmla="*/ 465 w 1589"/>
                <a:gd name="T31" fmla="*/ 252 h 1611"/>
                <a:gd name="T32" fmla="*/ 407 w 1589"/>
                <a:gd name="T33" fmla="*/ 285 h 1611"/>
                <a:gd name="T34" fmla="*/ 358 w 1589"/>
                <a:gd name="T35" fmla="*/ 313 h 1611"/>
                <a:gd name="T36" fmla="*/ 306 w 1589"/>
                <a:gd name="T37" fmla="*/ 347 h 1611"/>
                <a:gd name="T38" fmla="*/ 258 w 1589"/>
                <a:gd name="T39" fmla="*/ 385 h 1611"/>
                <a:gd name="T40" fmla="*/ 216 w 1589"/>
                <a:gd name="T41" fmla="*/ 417 h 1611"/>
                <a:gd name="T42" fmla="*/ 176 w 1589"/>
                <a:gd name="T43" fmla="*/ 455 h 1611"/>
                <a:gd name="T44" fmla="*/ 139 w 1589"/>
                <a:gd name="T45" fmla="*/ 492 h 1611"/>
                <a:gd name="T46" fmla="*/ 106 w 1589"/>
                <a:gd name="T47" fmla="*/ 531 h 1611"/>
                <a:gd name="T48" fmla="*/ 82 w 1589"/>
                <a:gd name="T49" fmla="*/ 574 h 1611"/>
                <a:gd name="T50" fmla="*/ 55 w 1589"/>
                <a:gd name="T51" fmla="*/ 610 h 1611"/>
                <a:gd name="T52" fmla="*/ 35 w 1589"/>
                <a:gd name="T53" fmla="*/ 651 h 1611"/>
                <a:gd name="T54" fmla="*/ 18 w 1589"/>
                <a:gd name="T55" fmla="*/ 695 h 1611"/>
                <a:gd name="T56" fmla="*/ 11 w 1589"/>
                <a:gd name="T57" fmla="*/ 733 h 1611"/>
                <a:gd name="T58" fmla="*/ 3 w 1589"/>
                <a:gd name="T59" fmla="*/ 775 h 1611"/>
                <a:gd name="T60" fmla="*/ 0 w 1589"/>
                <a:gd name="T61" fmla="*/ 815 h 1611"/>
                <a:gd name="T62" fmla="*/ 0 w 1589"/>
                <a:gd name="T63" fmla="*/ 857 h 1611"/>
                <a:gd name="T64" fmla="*/ 6 w 1589"/>
                <a:gd name="T65" fmla="*/ 902 h 1611"/>
                <a:gd name="T66" fmla="*/ 17 w 1589"/>
                <a:gd name="T67" fmla="*/ 941 h 1611"/>
                <a:gd name="T68" fmla="*/ 32 w 1589"/>
                <a:gd name="T69" fmla="*/ 984 h 1611"/>
                <a:gd name="T70" fmla="*/ 51 w 1589"/>
                <a:gd name="T71" fmla="*/ 1023 h 1611"/>
                <a:gd name="T72" fmla="*/ 72 w 1589"/>
                <a:gd name="T73" fmla="*/ 1064 h 1611"/>
                <a:gd name="T74" fmla="*/ 97 w 1589"/>
                <a:gd name="T75" fmla="*/ 1105 h 1611"/>
                <a:gd name="T76" fmla="*/ 129 w 1589"/>
                <a:gd name="T77" fmla="*/ 1144 h 1611"/>
                <a:gd name="T78" fmla="*/ 163 w 1589"/>
                <a:gd name="T79" fmla="*/ 1181 h 1611"/>
                <a:gd name="T80" fmla="*/ 203 w 1589"/>
                <a:gd name="T81" fmla="*/ 1218 h 1611"/>
                <a:gd name="T82" fmla="*/ 245 w 1589"/>
                <a:gd name="T83" fmla="*/ 1254 h 1611"/>
                <a:gd name="T84" fmla="*/ 287 w 1589"/>
                <a:gd name="T85" fmla="*/ 1288 h 1611"/>
                <a:gd name="T86" fmla="*/ 340 w 1589"/>
                <a:gd name="T87" fmla="*/ 1322 h 1611"/>
                <a:gd name="T88" fmla="*/ 392 w 1589"/>
                <a:gd name="T89" fmla="*/ 1354 h 1611"/>
                <a:gd name="T90" fmla="*/ 448 w 1589"/>
                <a:gd name="T91" fmla="*/ 1387 h 1611"/>
                <a:gd name="T92" fmla="*/ 506 w 1589"/>
                <a:gd name="T93" fmla="*/ 1415 h 1611"/>
                <a:gd name="T94" fmla="*/ 568 w 1589"/>
                <a:gd name="T95" fmla="*/ 1443 h 1611"/>
                <a:gd name="T96" fmla="*/ 631 w 1589"/>
                <a:gd name="T97" fmla="*/ 1473 h 1611"/>
                <a:gd name="T98" fmla="*/ 697 w 1589"/>
                <a:gd name="T99" fmla="*/ 1497 h 1611"/>
                <a:gd name="T100" fmla="*/ 771 w 1589"/>
                <a:gd name="T101" fmla="*/ 1521 h 1611"/>
                <a:gd name="T102" fmla="*/ 841 w 1589"/>
                <a:gd name="T103" fmla="*/ 1542 h 1611"/>
                <a:gd name="T104" fmla="*/ 916 w 1589"/>
                <a:gd name="T105" fmla="*/ 1563 h 1611"/>
                <a:gd name="T106" fmla="*/ 992 w 1589"/>
                <a:gd name="T107" fmla="*/ 1577 h 1611"/>
                <a:gd name="T108" fmla="*/ 1071 w 1589"/>
                <a:gd name="T109" fmla="*/ 1594 h 1611"/>
                <a:gd name="T110" fmla="*/ 1150 w 1589"/>
                <a:gd name="T111" fmla="*/ 1610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96" name="Oval 239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7" name="Oval 2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8" name="Oval 241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6699" name="Oval 2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6639" name="Oval 243"/>
          <p:cNvSpPr>
            <a:spLocks noChangeArrowheads="1"/>
          </p:cNvSpPr>
          <p:nvPr/>
        </p:nvSpPr>
        <p:spPr bwMode="auto">
          <a:xfrm>
            <a:off x="7150100" y="1652588"/>
            <a:ext cx="1689100" cy="9144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0" name="Oval 244"/>
          <p:cNvSpPr>
            <a:spLocks noChangeArrowheads="1"/>
          </p:cNvSpPr>
          <p:nvPr/>
        </p:nvSpPr>
        <p:spPr bwMode="auto">
          <a:xfrm>
            <a:off x="7267575" y="1946275"/>
            <a:ext cx="247650" cy="1476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1" name="Oval 245"/>
          <p:cNvSpPr>
            <a:spLocks noChangeArrowheads="1"/>
          </p:cNvSpPr>
          <p:nvPr/>
        </p:nvSpPr>
        <p:spPr bwMode="auto">
          <a:xfrm>
            <a:off x="7693025" y="2170113"/>
            <a:ext cx="246063" cy="1365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2" name="Oval 246"/>
          <p:cNvSpPr>
            <a:spLocks noChangeArrowheads="1"/>
          </p:cNvSpPr>
          <p:nvPr/>
        </p:nvSpPr>
        <p:spPr bwMode="auto">
          <a:xfrm>
            <a:off x="7693025" y="2170113"/>
            <a:ext cx="246063" cy="1365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3" name="Oval 247"/>
          <p:cNvSpPr>
            <a:spLocks noChangeArrowheads="1"/>
          </p:cNvSpPr>
          <p:nvPr/>
        </p:nvSpPr>
        <p:spPr bwMode="auto">
          <a:xfrm>
            <a:off x="8437563" y="1954213"/>
            <a:ext cx="247650" cy="134937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4" name="AutoShape 248"/>
          <p:cNvSpPr>
            <a:spLocks noChangeArrowheads="1"/>
          </p:cNvSpPr>
          <p:nvPr/>
        </p:nvSpPr>
        <p:spPr bwMode="auto">
          <a:xfrm>
            <a:off x="7334250" y="1677988"/>
            <a:ext cx="1220788" cy="36830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5" name="Text Box 249"/>
          <p:cNvSpPr txBox="1">
            <a:spLocks noChangeArrowheads="1"/>
          </p:cNvSpPr>
          <p:nvPr/>
        </p:nvSpPr>
        <p:spPr bwMode="auto">
          <a:xfrm>
            <a:off x="7380288" y="1703388"/>
            <a:ext cx="12001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26646" name="Oval 250"/>
          <p:cNvSpPr>
            <a:spLocks noChangeArrowheads="1"/>
          </p:cNvSpPr>
          <p:nvPr/>
        </p:nvSpPr>
        <p:spPr bwMode="auto">
          <a:xfrm>
            <a:off x="7931150" y="2155825"/>
            <a:ext cx="246063" cy="1476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7" name="Oval 251"/>
          <p:cNvSpPr>
            <a:spLocks noChangeArrowheads="1"/>
          </p:cNvSpPr>
          <p:nvPr/>
        </p:nvSpPr>
        <p:spPr bwMode="auto">
          <a:xfrm>
            <a:off x="2590800" y="2212975"/>
            <a:ext cx="2046288" cy="8763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8" name="Oval 252"/>
          <p:cNvSpPr>
            <a:spLocks noChangeArrowheads="1"/>
          </p:cNvSpPr>
          <p:nvPr/>
        </p:nvSpPr>
        <p:spPr bwMode="auto">
          <a:xfrm>
            <a:off x="3306763" y="2373313"/>
            <a:ext cx="247650" cy="147637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9" name="Oval 253"/>
          <p:cNvSpPr>
            <a:spLocks noChangeArrowheads="1"/>
          </p:cNvSpPr>
          <p:nvPr/>
        </p:nvSpPr>
        <p:spPr bwMode="auto">
          <a:xfrm>
            <a:off x="2936875" y="2632075"/>
            <a:ext cx="246063" cy="1349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0" name="Text Box 254"/>
          <p:cNvSpPr txBox="1">
            <a:spLocks noChangeArrowheads="1"/>
          </p:cNvSpPr>
          <p:nvPr/>
        </p:nvSpPr>
        <p:spPr bwMode="auto">
          <a:xfrm>
            <a:off x="2941638" y="2733675"/>
            <a:ext cx="1292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26651" name="Oval 255"/>
          <p:cNvSpPr>
            <a:spLocks noChangeArrowheads="1"/>
          </p:cNvSpPr>
          <p:nvPr/>
        </p:nvSpPr>
        <p:spPr bwMode="auto">
          <a:xfrm>
            <a:off x="3914775" y="2347913"/>
            <a:ext cx="247650" cy="147637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2" name="AutoShape 256"/>
          <p:cNvSpPr>
            <a:spLocks noChangeArrowheads="1"/>
          </p:cNvSpPr>
          <p:nvPr/>
        </p:nvSpPr>
        <p:spPr bwMode="auto">
          <a:xfrm>
            <a:off x="5113338" y="1558925"/>
            <a:ext cx="714375" cy="369888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3" name="Oval 257"/>
          <p:cNvSpPr>
            <a:spLocks noChangeArrowheads="1"/>
          </p:cNvSpPr>
          <p:nvPr/>
        </p:nvSpPr>
        <p:spPr bwMode="auto">
          <a:xfrm>
            <a:off x="4127500" y="1250950"/>
            <a:ext cx="1947863" cy="7620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4" name="Text Box 258"/>
          <p:cNvSpPr txBox="1">
            <a:spLocks noChangeArrowheads="1"/>
          </p:cNvSpPr>
          <p:nvPr/>
        </p:nvSpPr>
        <p:spPr bwMode="auto">
          <a:xfrm>
            <a:off x="4694238" y="1271588"/>
            <a:ext cx="10001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26655" name="Oval 259"/>
          <p:cNvSpPr>
            <a:spLocks noChangeArrowheads="1"/>
          </p:cNvSpPr>
          <p:nvPr/>
        </p:nvSpPr>
        <p:spPr bwMode="auto">
          <a:xfrm>
            <a:off x="4371975" y="1460500"/>
            <a:ext cx="247650" cy="1349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6" name="Oval 260"/>
          <p:cNvSpPr>
            <a:spLocks noChangeArrowheads="1"/>
          </p:cNvSpPr>
          <p:nvPr/>
        </p:nvSpPr>
        <p:spPr bwMode="auto">
          <a:xfrm>
            <a:off x="5568950" y="1522413"/>
            <a:ext cx="246063" cy="1460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7" name="Oval 261"/>
          <p:cNvSpPr>
            <a:spLocks noChangeArrowheads="1"/>
          </p:cNvSpPr>
          <p:nvPr/>
        </p:nvSpPr>
        <p:spPr bwMode="auto">
          <a:xfrm>
            <a:off x="4559300" y="1755775"/>
            <a:ext cx="246063" cy="147638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8" name="Text Box 262"/>
          <p:cNvSpPr txBox="1">
            <a:spLocks noChangeArrowheads="1"/>
          </p:cNvSpPr>
          <p:nvPr/>
        </p:nvSpPr>
        <p:spPr bwMode="auto">
          <a:xfrm>
            <a:off x="4724400" y="2209800"/>
            <a:ext cx="2314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26659" name="Text Box 268"/>
          <p:cNvSpPr txBox="1">
            <a:spLocks noChangeArrowheads="1"/>
          </p:cNvSpPr>
          <p:nvPr/>
        </p:nvSpPr>
        <p:spPr bwMode="auto">
          <a:xfrm>
            <a:off x="6589713" y="1279525"/>
            <a:ext cx="11842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sp>
        <p:nvSpPr>
          <p:cNvPr id="26660" name="Freeform 392"/>
          <p:cNvSpPr>
            <a:spLocks/>
          </p:cNvSpPr>
          <p:nvPr/>
        </p:nvSpPr>
        <p:spPr bwMode="auto">
          <a:xfrm>
            <a:off x="4275138" y="2236788"/>
            <a:ext cx="3306762" cy="463550"/>
          </a:xfrm>
          <a:custGeom>
            <a:avLst/>
            <a:gdLst>
              <a:gd name="T0" fmla="*/ 0 w 2400"/>
              <a:gd name="T1" fmla="*/ 240 h 240"/>
              <a:gd name="T2" fmla="*/ 1584 w 2400"/>
              <a:gd name="T3" fmla="*/ 144 h 240"/>
              <a:gd name="T4" fmla="*/ 2400 w 2400"/>
              <a:gd name="T5" fmla="*/ 0 h 240"/>
              <a:gd name="T6" fmla="*/ 0 60000 65536"/>
              <a:gd name="T7" fmla="*/ 0 60000 65536"/>
              <a:gd name="T8" fmla="*/ 0 60000 65536"/>
              <a:gd name="T9" fmla="*/ 0 w 2400"/>
              <a:gd name="T10" fmla="*/ 0 h 240"/>
              <a:gd name="T11" fmla="*/ 2400 w 2400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0" h="240">
                <a:moveTo>
                  <a:pt x="0" y="240"/>
                </a:moveTo>
                <a:cubicBezTo>
                  <a:pt x="592" y="212"/>
                  <a:pt x="1184" y="184"/>
                  <a:pt x="1584" y="144"/>
                </a:cubicBezTo>
                <a:cubicBezTo>
                  <a:pt x="1984" y="104"/>
                  <a:pt x="2192" y="52"/>
                  <a:pt x="2400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1" name="Freeform 400"/>
          <p:cNvSpPr>
            <a:spLocks/>
          </p:cNvSpPr>
          <p:nvPr/>
        </p:nvSpPr>
        <p:spPr bwMode="auto">
          <a:xfrm>
            <a:off x="5322888" y="1839913"/>
            <a:ext cx="1663700" cy="1520825"/>
          </a:xfrm>
          <a:custGeom>
            <a:avLst/>
            <a:gdLst>
              <a:gd name="T0" fmla="*/ 1256 w 1256"/>
              <a:gd name="T1" fmla="*/ 1104 h 1104"/>
              <a:gd name="T2" fmla="*/ 920 w 1256"/>
              <a:gd name="T3" fmla="*/ 768 h 1104"/>
              <a:gd name="T4" fmla="*/ 152 w 1256"/>
              <a:gd name="T5" fmla="*/ 192 h 1104"/>
              <a:gd name="T6" fmla="*/ 8 w 1256"/>
              <a:gd name="T7" fmla="*/ 0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256"/>
              <a:gd name="T13" fmla="*/ 0 h 1104"/>
              <a:gd name="T14" fmla="*/ 1256 w 1256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6" h="1104">
                <a:moveTo>
                  <a:pt x="1256" y="1104"/>
                </a:moveTo>
                <a:cubicBezTo>
                  <a:pt x="1180" y="1012"/>
                  <a:pt x="1104" y="920"/>
                  <a:pt x="920" y="768"/>
                </a:cubicBezTo>
                <a:cubicBezTo>
                  <a:pt x="736" y="616"/>
                  <a:pt x="304" y="320"/>
                  <a:pt x="152" y="192"/>
                </a:cubicBezTo>
                <a:cubicBezTo>
                  <a:pt x="0" y="64"/>
                  <a:pt x="4" y="32"/>
                  <a:pt x="8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2" name="Freeform 401"/>
          <p:cNvSpPr>
            <a:spLocks/>
          </p:cNvSpPr>
          <p:nvPr/>
        </p:nvSpPr>
        <p:spPr bwMode="auto">
          <a:xfrm>
            <a:off x="4208463" y="2670175"/>
            <a:ext cx="2778125" cy="690563"/>
          </a:xfrm>
          <a:custGeom>
            <a:avLst/>
            <a:gdLst>
              <a:gd name="T0" fmla="*/ 0 w 1750"/>
              <a:gd name="T1" fmla="*/ 72 h 435"/>
              <a:gd name="T2" fmla="*/ 528 w 1750"/>
              <a:gd name="T3" fmla="*/ 24 h 435"/>
              <a:gd name="T4" fmla="*/ 1680 w 1750"/>
              <a:gd name="T5" fmla="*/ 216 h 435"/>
              <a:gd name="T6" fmla="*/ 2160 w 1750"/>
              <a:gd name="T7" fmla="*/ 552 h 435"/>
              <a:gd name="T8" fmla="*/ 0 60000 65536"/>
              <a:gd name="T9" fmla="*/ 0 60000 65536"/>
              <a:gd name="T10" fmla="*/ 0 60000 65536"/>
              <a:gd name="T11" fmla="*/ 0 60000 65536"/>
              <a:gd name="T12" fmla="*/ 0 w 1750"/>
              <a:gd name="T13" fmla="*/ 0 h 435"/>
              <a:gd name="T14" fmla="*/ 2160 w 1750"/>
              <a:gd name="T15" fmla="*/ 552 h 4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50" h="435">
                <a:moveTo>
                  <a:pt x="0" y="18"/>
                </a:moveTo>
                <a:cubicBezTo>
                  <a:pt x="82" y="18"/>
                  <a:pt x="265" y="0"/>
                  <a:pt x="492" y="21"/>
                </a:cubicBezTo>
                <a:cubicBezTo>
                  <a:pt x="719" y="42"/>
                  <a:pt x="1151" y="74"/>
                  <a:pt x="1361" y="143"/>
                </a:cubicBezTo>
                <a:cubicBezTo>
                  <a:pt x="1571" y="212"/>
                  <a:pt x="1666" y="327"/>
                  <a:pt x="1750" y="435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3" name="Oval 395"/>
          <p:cNvSpPr>
            <a:spLocks noChangeArrowheads="1"/>
          </p:cNvSpPr>
          <p:nvPr/>
        </p:nvSpPr>
        <p:spPr bwMode="auto">
          <a:xfrm>
            <a:off x="4090988" y="2608263"/>
            <a:ext cx="247650" cy="147637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4" name="Oval 396"/>
          <p:cNvSpPr>
            <a:spLocks noChangeArrowheads="1"/>
          </p:cNvSpPr>
          <p:nvPr/>
        </p:nvSpPr>
        <p:spPr bwMode="auto">
          <a:xfrm>
            <a:off x="5162550" y="1755775"/>
            <a:ext cx="246063" cy="147638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5" name="Oval 151"/>
          <p:cNvSpPr>
            <a:spLocks noChangeArrowheads="1"/>
          </p:cNvSpPr>
          <p:nvPr/>
        </p:nvSpPr>
        <p:spPr bwMode="auto">
          <a:xfrm>
            <a:off x="6886575" y="3340100"/>
            <a:ext cx="246063" cy="149225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6" name="Oval 394"/>
          <p:cNvSpPr>
            <a:spLocks noChangeArrowheads="1"/>
          </p:cNvSpPr>
          <p:nvPr/>
        </p:nvSpPr>
        <p:spPr bwMode="auto">
          <a:xfrm>
            <a:off x="7450138" y="2170113"/>
            <a:ext cx="246062" cy="147637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26667" name="Picture 239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4738" y="1219200"/>
            <a:ext cx="4905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80" name="Text Box 156"/>
          <p:cNvSpPr txBox="1">
            <a:spLocks noChangeArrowheads="1"/>
          </p:cNvSpPr>
          <p:nvPr/>
        </p:nvSpPr>
        <p:spPr bwMode="auto">
          <a:xfrm>
            <a:off x="188913" y="3643313"/>
            <a:ext cx="1519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Full Mesh</a:t>
            </a:r>
          </a:p>
        </p:txBody>
      </p:sp>
      <p:sp>
        <p:nvSpPr>
          <p:cNvPr id="26781" name="Text Box 157"/>
          <p:cNvSpPr txBox="1">
            <a:spLocks noChangeArrowheads="1"/>
          </p:cNvSpPr>
          <p:nvPr/>
        </p:nvSpPr>
        <p:spPr bwMode="auto">
          <a:xfrm>
            <a:off x="2009775" y="1363663"/>
            <a:ext cx="1920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10BD71D-D9C6-4F0D-A51B-28613AD47CF5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Star Tunneling Topology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nl-NL" smtClean="0"/>
              <a:t>Simple to implement, but inefficient:</a:t>
            </a:r>
          </a:p>
          <a:p>
            <a:pPr lvl="1"/>
            <a:r>
              <a:rPr lang="nl-NL" smtClean="0"/>
              <a:t>PN agent becomes bottleneck</a:t>
            </a:r>
          </a:p>
        </p:txBody>
      </p:sp>
      <p:sp>
        <p:nvSpPr>
          <p:cNvPr id="27654" name="AutoShape 5"/>
          <p:cNvSpPr>
            <a:spLocks noChangeArrowheads="1"/>
          </p:cNvSpPr>
          <p:nvPr/>
        </p:nvSpPr>
        <p:spPr bwMode="auto">
          <a:xfrm>
            <a:off x="5770563" y="5432425"/>
            <a:ext cx="159385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5" name="Oval 147"/>
          <p:cNvSpPr>
            <a:spLocks noChangeArrowheads="1"/>
          </p:cNvSpPr>
          <p:nvPr/>
        </p:nvSpPr>
        <p:spPr bwMode="auto">
          <a:xfrm>
            <a:off x="5900738" y="5218113"/>
            <a:ext cx="2032000" cy="94932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6" name="Oval 149"/>
          <p:cNvSpPr>
            <a:spLocks noChangeArrowheads="1"/>
          </p:cNvSpPr>
          <p:nvPr/>
        </p:nvSpPr>
        <p:spPr bwMode="auto">
          <a:xfrm>
            <a:off x="7153275" y="5372100"/>
            <a:ext cx="325438" cy="1952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7" name="Oval 150"/>
          <p:cNvSpPr>
            <a:spLocks noChangeArrowheads="1"/>
          </p:cNvSpPr>
          <p:nvPr/>
        </p:nvSpPr>
        <p:spPr bwMode="auto">
          <a:xfrm>
            <a:off x="6621463" y="5397500"/>
            <a:ext cx="325437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8" name="Text Box 152"/>
          <p:cNvSpPr txBox="1">
            <a:spLocks noChangeArrowheads="1"/>
          </p:cNvSpPr>
          <p:nvPr/>
        </p:nvSpPr>
        <p:spPr bwMode="auto">
          <a:xfrm>
            <a:off x="6477000" y="5715000"/>
            <a:ext cx="103346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27659" name="AutoShape 208"/>
          <p:cNvSpPr>
            <a:spLocks noChangeArrowheads="1"/>
          </p:cNvSpPr>
          <p:nvPr/>
        </p:nvSpPr>
        <p:spPr bwMode="auto">
          <a:xfrm>
            <a:off x="6556375" y="4749800"/>
            <a:ext cx="159385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0" name="AutoShape 209"/>
          <p:cNvSpPr>
            <a:spLocks noChangeArrowheads="1"/>
          </p:cNvSpPr>
          <p:nvPr/>
        </p:nvSpPr>
        <p:spPr bwMode="auto">
          <a:xfrm>
            <a:off x="801688" y="4441825"/>
            <a:ext cx="144780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27661" name="Group 210"/>
          <p:cNvGrpSpPr>
            <a:grpSpLocks/>
          </p:cNvGrpSpPr>
          <p:nvPr/>
        </p:nvGrpSpPr>
        <p:grpSpPr bwMode="auto">
          <a:xfrm>
            <a:off x="1827213" y="3336925"/>
            <a:ext cx="5989637" cy="1984375"/>
            <a:chOff x="1318" y="1157"/>
            <a:chExt cx="3297" cy="1092"/>
          </a:xfrm>
        </p:grpSpPr>
        <p:sp>
          <p:nvSpPr>
            <p:cNvPr id="27692" name="Oval 211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3" name="Oval 212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4" name="Oval 213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5" name="Oval 214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6" name="Oval 215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7" name="Oval 216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8" name="Oval 217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699" name="Oval 218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00" name="Oval 219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01" name="Freeform 220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3057 w 6108"/>
                <a:gd name="T1" fmla="*/ 975 h 976"/>
                <a:gd name="T2" fmla="*/ 6107 w 6108"/>
                <a:gd name="T3" fmla="*/ 867 h 976"/>
                <a:gd name="T4" fmla="*/ 6087 w 6108"/>
                <a:gd name="T5" fmla="*/ 818 h 976"/>
                <a:gd name="T6" fmla="*/ 6057 w 6108"/>
                <a:gd name="T7" fmla="*/ 771 h 976"/>
                <a:gd name="T8" fmla="*/ 6021 w 6108"/>
                <a:gd name="T9" fmla="*/ 723 h 976"/>
                <a:gd name="T10" fmla="*/ 5976 w 6108"/>
                <a:gd name="T11" fmla="*/ 675 h 976"/>
                <a:gd name="T12" fmla="*/ 5925 w 6108"/>
                <a:gd name="T13" fmla="*/ 629 h 976"/>
                <a:gd name="T14" fmla="*/ 5864 w 6108"/>
                <a:gd name="T15" fmla="*/ 581 h 976"/>
                <a:gd name="T16" fmla="*/ 5799 w 6108"/>
                <a:gd name="T17" fmla="*/ 536 h 976"/>
                <a:gd name="T18" fmla="*/ 5726 w 6108"/>
                <a:gd name="T19" fmla="*/ 495 h 976"/>
                <a:gd name="T20" fmla="*/ 5647 w 6108"/>
                <a:gd name="T21" fmla="*/ 451 h 976"/>
                <a:gd name="T22" fmla="*/ 5560 w 6108"/>
                <a:gd name="T23" fmla="*/ 410 h 976"/>
                <a:gd name="T24" fmla="*/ 5465 w 6108"/>
                <a:gd name="T25" fmla="*/ 371 h 976"/>
                <a:gd name="T26" fmla="*/ 5368 w 6108"/>
                <a:gd name="T27" fmla="*/ 331 h 976"/>
                <a:gd name="T28" fmla="*/ 5263 w 6108"/>
                <a:gd name="T29" fmla="*/ 296 h 976"/>
                <a:gd name="T30" fmla="*/ 5152 w 6108"/>
                <a:gd name="T31" fmla="*/ 262 h 976"/>
                <a:gd name="T32" fmla="*/ 5034 w 6108"/>
                <a:gd name="T33" fmla="*/ 228 h 976"/>
                <a:gd name="T34" fmla="*/ 4913 w 6108"/>
                <a:gd name="T35" fmla="*/ 196 h 976"/>
                <a:gd name="T36" fmla="*/ 4786 w 6108"/>
                <a:gd name="T37" fmla="*/ 168 h 976"/>
                <a:gd name="T38" fmla="*/ 4655 w 6108"/>
                <a:gd name="T39" fmla="*/ 141 h 976"/>
                <a:gd name="T40" fmla="*/ 4521 w 6108"/>
                <a:gd name="T41" fmla="*/ 117 h 976"/>
                <a:gd name="T42" fmla="*/ 4384 w 6108"/>
                <a:gd name="T43" fmla="*/ 95 h 976"/>
                <a:gd name="T44" fmla="*/ 4239 w 6108"/>
                <a:gd name="T45" fmla="*/ 73 h 976"/>
                <a:gd name="T46" fmla="*/ 4094 w 6108"/>
                <a:gd name="T47" fmla="*/ 58 h 976"/>
                <a:gd name="T48" fmla="*/ 3948 w 6108"/>
                <a:gd name="T49" fmla="*/ 38 h 976"/>
                <a:gd name="T50" fmla="*/ 3798 w 6108"/>
                <a:gd name="T51" fmla="*/ 28 h 976"/>
                <a:gd name="T52" fmla="*/ 3649 w 6108"/>
                <a:gd name="T53" fmla="*/ 16 h 976"/>
                <a:gd name="T54" fmla="*/ 3492 w 6108"/>
                <a:gd name="T55" fmla="*/ 7 h 976"/>
                <a:gd name="T56" fmla="*/ 3337 w 6108"/>
                <a:gd name="T57" fmla="*/ 3 h 976"/>
                <a:gd name="T58" fmla="*/ 3182 w 6108"/>
                <a:gd name="T59" fmla="*/ 0 h 976"/>
                <a:gd name="T60" fmla="*/ 3027 w 6108"/>
                <a:gd name="T61" fmla="*/ 0 h 976"/>
                <a:gd name="T62" fmla="*/ 2872 w 6108"/>
                <a:gd name="T63" fmla="*/ 0 h 976"/>
                <a:gd name="T64" fmla="*/ 2717 w 6108"/>
                <a:gd name="T65" fmla="*/ 6 h 976"/>
                <a:gd name="T66" fmla="*/ 2565 w 6108"/>
                <a:gd name="T67" fmla="*/ 10 h 976"/>
                <a:gd name="T68" fmla="*/ 2410 w 6108"/>
                <a:gd name="T69" fmla="*/ 21 h 976"/>
                <a:gd name="T70" fmla="*/ 2259 w 6108"/>
                <a:gd name="T71" fmla="*/ 31 h 976"/>
                <a:gd name="T72" fmla="*/ 2110 w 6108"/>
                <a:gd name="T73" fmla="*/ 47 h 976"/>
                <a:gd name="T74" fmla="*/ 1962 w 6108"/>
                <a:gd name="T75" fmla="*/ 62 h 976"/>
                <a:gd name="T76" fmla="*/ 1821 w 6108"/>
                <a:gd name="T77" fmla="*/ 82 h 976"/>
                <a:gd name="T78" fmla="*/ 1677 w 6108"/>
                <a:gd name="T79" fmla="*/ 103 h 976"/>
                <a:gd name="T80" fmla="*/ 1542 w 6108"/>
                <a:gd name="T81" fmla="*/ 126 h 976"/>
                <a:gd name="T82" fmla="*/ 1408 w 6108"/>
                <a:gd name="T83" fmla="*/ 152 h 976"/>
                <a:gd name="T84" fmla="*/ 1278 w 6108"/>
                <a:gd name="T85" fmla="*/ 179 h 976"/>
                <a:gd name="T86" fmla="*/ 1154 w 6108"/>
                <a:gd name="T87" fmla="*/ 207 h 976"/>
                <a:gd name="T88" fmla="*/ 1033 w 6108"/>
                <a:gd name="T89" fmla="*/ 240 h 976"/>
                <a:gd name="T90" fmla="*/ 918 w 6108"/>
                <a:gd name="T91" fmla="*/ 272 h 976"/>
                <a:gd name="T92" fmla="*/ 810 w 6108"/>
                <a:gd name="T93" fmla="*/ 310 h 976"/>
                <a:gd name="T94" fmla="*/ 707 w 6108"/>
                <a:gd name="T95" fmla="*/ 344 h 976"/>
                <a:gd name="T96" fmla="*/ 610 w 6108"/>
                <a:gd name="T97" fmla="*/ 384 h 976"/>
                <a:gd name="T98" fmla="*/ 517 w 6108"/>
                <a:gd name="T99" fmla="*/ 423 h 976"/>
                <a:gd name="T100" fmla="*/ 434 w 6108"/>
                <a:gd name="T101" fmla="*/ 465 h 976"/>
                <a:gd name="T102" fmla="*/ 358 w 6108"/>
                <a:gd name="T103" fmla="*/ 510 h 976"/>
                <a:gd name="T104" fmla="*/ 286 w 6108"/>
                <a:gd name="T105" fmla="*/ 554 h 976"/>
                <a:gd name="T106" fmla="*/ 224 w 6108"/>
                <a:gd name="T107" fmla="*/ 599 h 976"/>
                <a:gd name="T108" fmla="*/ 165 w 6108"/>
                <a:gd name="T109" fmla="*/ 644 h 976"/>
                <a:gd name="T110" fmla="*/ 118 w 6108"/>
                <a:gd name="T111" fmla="*/ 691 h 976"/>
                <a:gd name="T112" fmla="*/ 76 w 6108"/>
                <a:gd name="T113" fmla="*/ 739 h 976"/>
                <a:gd name="T114" fmla="*/ 42 w 6108"/>
                <a:gd name="T115" fmla="*/ 788 h 976"/>
                <a:gd name="T116" fmla="*/ 16 w 6108"/>
                <a:gd name="T117" fmla="*/ 836 h 976"/>
                <a:gd name="T118" fmla="*/ 0 w 6108"/>
                <a:gd name="T119" fmla="*/ 885 h 976"/>
                <a:gd name="T120" fmla="*/ 3057 w 6108"/>
                <a:gd name="T121" fmla="*/ 975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2" name="Freeform 221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5874 w 5875"/>
                <a:gd name="T1" fmla="*/ 663 h 713"/>
                <a:gd name="T2" fmla="*/ 5818 w 5875"/>
                <a:gd name="T3" fmla="*/ 615 h 713"/>
                <a:gd name="T4" fmla="*/ 5757 w 5875"/>
                <a:gd name="T5" fmla="*/ 571 h 713"/>
                <a:gd name="T6" fmla="*/ 5689 w 5875"/>
                <a:gd name="T7" fmla="*/ 523 h 713"/>
                <a:gd name="T8" fmla="*/ 5610 w 5875"/>
                <a:gd name="T9" fmla="*/ 481 h 713"/>
                <a:gd name="T10" fmla="*/ 5526 w 5875"/>
                <a:gd name="T11" fmla="*/ 439 h 713"/>
                <a:gd name="T12" fmla="*/ 5437 w 5875"/>
                <a:gd name="T13" fmla="*/ 399 h 713"/>
                <a:gd name="T14" fmla="*/ 5340 w 5875"/>
                <a:gd name="T15" fmla="*/ 360 h 713"/>
                <a:gd name="T16" fmla="*/ 5240 w 5875"/>
                <a:gd name="T17" fmla="*/ 320 h 713"/>
                <a:gd name="T18" fmla="*/ 5131 w 5875"/>
                <a:gd name="T19" fmla="*/ 286 h 713"/>
                <a:gd name="T20" fmla="*/ 5019 w 5875"/>
                <a:gd name="T21" fmla="*/ 252 h 713"/>
                <a:gd name="T22" fmla="*/ 4900 w 5875"/>
                <a:gd name="T23" fmla="*/ 220 h 713"/>
                <a:gd name="T24" fmla="*/ 4776 w 5875"/>
                <a:gd name="T25" fmla="*/ 189 h 713"/>
                <a:gd name="T26" fmla="*/ 4648 w 5875"/>
                <a:gd name="T27" fmla="*/ 161 h 713"/>
                <a:gd name="T28" fmla="*/ 4517 w 5875"/>
                <a:gd name="T29" fmla="*/ 134 h 713"/>
                <a:gd name="T30" fmla="*/ 4380 w 5875"/>
                <a:gd name="T31" fmla="*/ 110 h 713"/>
                <a:gd name="T32" fmla="*/ 4239 w 5875"/>
                <a:gd name="T33" fmla="*/ 89 h 713"/>
                <a:gd name="T34" fmla="*/ 4098 w 5875"/>
                <a:gd name="T35" fmla="*/ 68 h 713"/>
                <a:gd name="T36" fmla="*/ 3953 w 5875"/>
                <a:gd name="T37" fmla="*/ 52 h 713"/>
                <a:gd name="T38" fmla="*/ 3801 w 5875"/>
                <a:gd name="T39" fmla="*/ 37 h 713"/>
                <a:gd name="T40" fmla="*/ 3653 w 5875"/>
                <a:gd name="T41" fmla="*/ 23 h 713"/>
                <a:gd name="T42" fmla="*/ 3501 w 5875"/>
                <a:gd name="T43" fmla="*/ 16 h 713"/>
                <a:gd name="T44" fmla="*/ 3348 w 5875"/>
                <a:gd name="T45" fmla="*/ 7 h 713"/>
                <a:gd name="T46" fmla="*/ 3193 w 5875"/>
                <a:gd name="T47" fmla="*/ 3 h 713"/>
                <a:gd name="T48" fmla="*/ 3038 w 5875"/>
                <a:gd name="T49" fmla="*/ 0 h 713"/>
                <a:gd name="T50" fmla="*/ 2883 w 5875"/>
                <a:gd name="T51" fmla="*/ 0 h 713"/>
                <a:gd name="T52" fmla="*/ 2727 w 5875"/>
                <a:gd name="T53" fmla="*/ 3 h 713"/>
                <a:gd name="T54" fmla="*/ 2575 w 5875"/>
                <a:gd name="T55" fmla="*/ 7 h 713"/>
                <a:gd name="T56" fmla="*/ 2420 w 5875"/>
                <a:gd name="T57" fmla="*/ 16 h 713"/>
                <a:gd name="T58" fmla="*/ 2267 w 5875"/>
                <a:gd name="T59" fmla="*/ 23 h 713"/>
                <a:gd name="T60" fmla="*/ 2118 w 5875"/>
                <a:gd name="T61" fmla="*/ 37 h 713"/>
                <a:gd name="T62" fmla="*/ 1970 w 5875"/>
                <a:gd name="T63" fmla="*/ 52 h 713"/>
                <a:gd name="T64" fmla="*/ 1822 w 5875"/>
                <a:gd name="T65" fmla="*/ 68 h 713"/>
                <a:gd name="T66" fmla="*/ 1681 w 5875"/>
                <a:gd name="T67" fmla="*/ 89 h 713"/>
                <a:gd name="T68" fmla="*/ 1542 w 5875"/>
                <a:gd name="T69" fmla="*/ 110 h 713"/>
                <a:gd name="T70" fmla="*/ 1405 w 5875"/>
                <a:gd name="T71" fmla="*/ 137 h 713"/>
                <a:gd name="T72" fmla="*/ 1274 w 5875"/>
                <a:gd name="T73" fmla="*/ 161 h 713"/>
                <a:gd name="T74" fmla="*/ 1147 w 5875"/>
                <a:gd name="T75" fmla="*/ 189 h 713"/>
                <a:gd name="T76" fmla="*/ 1023 w 5875"/>
                <a:gd name="T77" fmla="*/ 220 h 713"/>
                <a:gd name="T78" fmla="*/ 902 w 5875"/>
                <a:gd name="T79" fmla="*/ 252 h 713"/>
                <a:gd name="T80" fmla="*/ 789 w 5875"/>
                <a:gd name="T81" fmla="*/ 286 h 713"/>
                <a:gd name="T82" fmla="*/ 682 w 5875"/>
                <a:gd name="T83" fmla="*/ 323 h 713"/>
                <a:gd name="T84" fmla="*/ 582 w 5875"/>
                <a:gd name="T85" fmla="*/ 360 h 713"/>
                <a:gd name="T86" fmla="*/ 486 w 5875"/>
                <a:gd name="T87" fmla="*/ 399 h 713"/>
                <a:gd name="T88" fmla="*/ 395 w 5875"/>
                <a:gd name="T89" fmla="*/ 439 h 713"/>
                <a:gd name="T90" fmla="*/ 313 w 5875"/>
                <a:gd name="T91" fmla="*/ 484 h 713"/>
                <a:gd name="T92" fmla="*/ 237 w 5875"/>
                <a:gd name="T93" fmla="*/ 526 h 713"/>
                <a:gd name="T94" fmla="*/ 166 w 5875"/>
                <a:gd name="T95" fmla="*/ 571 h 713"/>
                <a:gd name="T96" fmla="*/ 103 w 5875"/>
                <a:gd name="T97" fmla="*/ 615 h 713"/>
                <a:gd name="T98" fmla="*/ 51 w 5875"/>
                <a:gd name="T99" fmla="*/ 665 h 713"/>
                <a:gd name="T100" fmla="*/ 0 w 5875"/>
                <a:gd name="T101" fmla="*/ 71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3" name="Freeform 222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2338 w 4305"/>
                <a:gd name="T1" fmla="*/ 975 h 1075"/>
                <a:gd name="T2" fmla="*/ 4304 w 4305"/>
                <a:gd name="T3" fmla="*/ 447 h 1075"/>
                <a:gd name="T4" fmla="*/ 4237 w 4305"/>
                <a:gd name="T5" fmla="*/ 406 h 1075"/>
                <a:gd name="T6" fmla="*/ 4169 w 4305"/>
                <a:gd name="T7" fmla="*/ 365 h 1075"/>
                <a:gd name="T8" fmla="*/ 4093 w 4305"/>
                <a:gd name="T9" fmla="*/ 328 h 1075"/>
                <a:gd name="T10" fmla="*/ 4011 w 4305"/>
                <a:gd name="T11" fmla="*/ 295 h 1075"/>
                <a:gd name="T12" fmla="*/ 3926 w 4305"/>
                <a:gd name="T13" fmla="*/ 261 h 1075"/>
                <a:gd name="T14" fmla="*/ 3839 w 4305"/>
                <a:gd name="T15" fmla="*/ 227 h 1075"/>
                <a:gd name="T16" fmla="*/ 3745 w 4305"/>
                <a:gd name="T17" fmla="*/ 195 h 1075"/>
                <a:gd name="T18" fmla="*/ 3650 w 4305"/>
                <a:gd name="T19" fmla="*/ 168 h 1075"/>
                <a:gd name="T20" fmla="*/ 3550 w 4305"/>
                <a:gd name="T21" fmla="*/ 139 h 1075"/>
                <a:gd name="T22" fmla="*/ 3450 w 4305"/>
                <a:gd name="T23" fmla="*/ 116 h 1075"/>
                <a:gd name="T24" fmla="*/ 3343 w 4305"/>
                <a:gd name="T25" fmla="*/ 95 h 1075"/>
                <a:gd name="T26" fmla="*/ 3237 w 4305"/>
                <a:gd name="T27" fmla="*/ 73 h 1075"/>
                <a:gd name="T28" fmla="*/ 3126 w 4305"/>
                <a:gd name="T29" fmla="*/ 55 h 1075"/>
                <a:gd name="T30" fmla="*/ 3013 w 4305"/>
                <a:gd name="T31" fmla="*/ 39 h 1075"/>
                <a:gd name="T32" fmla="*/ 2901 w 4305"/>
                <a:gd name="T33" fmla="*/ 27 h 1075"/>
                <a:gd name="T34" fmla="*/ 2785 w 4305"/>
                <a:gd name="T35" fmla="*/ 16 h 1075"/>
                <a:gd name="T36" fmla="*/ 2669 w 4305"/>
                <a:gd name="T37" fmla="*/ 7 h 1075"/>
                <a:gd name="T38" fmla="*/ 2551 w 4305"/>
                <a:gd name="T39" fmla="*/ 3 h 1075"/>
                <a:gd name="T40" fmla="*/ 2435 w 4305"/>
                <a:gd name="T41" fmla="*/ 0 h 1075"/>
                <a:gd name="T42" fmla="*/ 2317 w 4305"/>
                <a:gd name="T43" fmla="*/ 0 h 1075"/>
                <a:gd name="T44" fmla="*/ 2199 w 4305"/>
                <a:gd name="T45" fmla="*/ 0 h 1075"/>
                <a:gd name="T46" fmla="*/ 2080 w 4305"/>
                <a:gd name="T47" fmla="*/ 6 h 1075"/>
                <a:gd name="T48" fmla="*/ 1965 w 4305"/>
                <a:gd name="T49" fmla="*/ 10 h 1075"/>
                <a:gd name="T50" fmla="*/ 1849 w 4305"/>
                <a:gd name="T51" fmla="*/ 18 h 1075"/>
                <a:gd name="T52" fmla="*/ 1732 w 4305"/>
                <a:gd name="T53" fmla="*/ 31 h 1075"/>
                <a:gd name="T54" fmla="*/ 1621 w 4305"/>
                <a:gd name="T55" fmla="*/ 45 h 1075"/>
                <a:gd name="T56" fmla="*/ 1509 w 4305"/>
                <a:gd name="T57" fmla="*/ 61 h 1075"/>
                <a:gd name="T58" fmla="*/ 1401 w 4305"/>
                <a:gd name="T59" fmla="*/ 82 h 1075"/>
                <a:gd name="T60" fmla="*/ 1294 w 4305"/>
                <a:gd name="T61" fmla="*/ 103 h 1075"/>
                <a:gd name="T62" fmla="*/ 1188 w 4305"/>
                <a:gd name="T63" fmla="*/ 124 h 1075"/>
                <a:gd name="T64" fmla="*/ 1088 w 4305"/>
                <a:gd name="T65" fmla="*/ 151 h 1075"/>
                <a:gd name="T66" fmla="*/ 988 w 4305"/>
                <a:gd name="T67" fmla="*/ 176 h 1075"/>
                <a:gd name="T68" fmla="*/ 896 w 4305"/>
                <a:gd name="T69" fmla="*/ 206 h 1075"/>
                <a:gd name="T70" fmla="*/ 805 w 4305"/>
                <a:gd name="T71" fmla="*/ 237 h 1075"/>
                <a:gd name="T72" fmla="*/ 718 w 4305"/>
                <a:gd name="T73" fmla="*/ 271 h 1075"/>
                <a:gd name="T74" fmla="*/ 636 w 4305"/>
                <a:gd name="T75" fmla="*/ 306 h 1075"/>
                <a:gd name="T76" fmla="*/ 554 w 4305"/>
                <a:gd name="T77" fmla="*/ 341 h 1075"/>
                <a:gd name="T78" fmla="*/ 481 w 4305"/>
                <a:gd name="T79" fmla="*/ 382 h 1075"/>
                <a:gd name="T80" fmla="*/ 413 w 4305"/>
                <a:gd name="T81" fmla="*/ 420 h 1075"/>
                <a:gd name="T82" fmla="*/ 347 w 4305"/>
                <a:gd name="T83" fmla="*/ 462 h 1075"/>
                <a:gd name="T84" fmla="*/ 289 w 4305"/>
                <a:gd name="T85" fmla="*/ 505 h 1075"/>
                <a:gd name="T86" fmla="*/ 234 w 4305"/>
                <a:gd name="T87" fmla="*/ 547 h 1075"/>
                <a:gd name="T88" fmla="*/ 183 w 4305"/>
                <a:gd name="T89" fmla="*/ 592 h 1075"/>
                <a:gd name="T90" fmla="*/ 141 w 4305"/>
                <a:gd name="T91" fmla="*/ 640 h 1075"/>
                <a:gd name="T92" fmla="*/ 106 w 4305"/>
                <a:gd name="T93" fmla="*/ 684 h 1075"/>
                <a:gd name="T94" fmla="*/ 71 w 4305"/>
                <a:gd name="T95" fmla="*/ 731 h 1075"/>
                <a:gd name="T96" fmla="*/ 47 w 4305"/>
                <a:gd name="T97" fmla="*/ 778 h 1075"/>
                <a:gd name="T98" fmla="*/ 27 w 4305"/>
                <a:gd name="T99" fmla="*/ 829 h 1075"/>
                <a:gd name="T100" fmla="*/ 10 w 4305"/>
                <a:gd name="T101" fmla="*/ 878 h 1075"/>
                <a:gd name="T102" fmla="*/ 3 w 4305"/>
                <a:gd name="T103" fmla="*/ 926 h 1075"/>
                <a:gd name="T104" fmla="*/ 0 w 4305"/>
                <a:gd name="T105" fmla="*/ 975 h 1075"/>
                <a:gd name="T106" fmla="*/ 3 w 4305"/>
                <a:gd name="T107" fmla="*/ 1026 h 1075"/>
                <a:gd name="T108" fmla="*/ 10 w 4305"/>
                <a:gd name="T109" fmla="*/ 1074 h 1075"/>
                <a:gd name="T110" fmla="*/ 2338 w 4305"/>
                <a:gd name="T111" fmla="*/ 975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4" name="Freeform 223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3469 w 3470"/>
                <a:gd name="T1" fmla="*/ 116 h 1245"/>
                <a:gd name="T2" fmla="*/ 3364 w 3470"/>
                <a:gd name="T3" fmla="*/ 95 h 1245"/>
                <a:gd name="T4" fmla="*/ 3256 w 3470"/>
                <a:gd name="T5" fmla="*/ 73 h 1245"/>
                <a:gd name="T6" fmla="*/ 3146 w 3470"/>
                <a:gd name="T7" fmla="*/ 58 h 1245"/>
                <a:gd name="T8" fmla="*/ 3033 w 3470"/>
                <a:gd name="T9" fmla="*/ 39 h 1245"/>
                <a:gd name="T10" fmla="*/ 2916 w 3470"/>
                <a:gd name="T11" fmla="*/ 28 h 1245"/>
                <a:gd name="T12" fmla="*/ 2801 w 3470"/>
                <a:gd name="T13" fmla="*/ 16 h 1245"/>
                <a:gd name="T14" fmla="*/ 2685 w 3470"/>
                <a:gd name="T15" fmla="*/ 7 h 1245"/>
                <a:gd name="T16" fmla="*/ 2567 w 3470"/>
                <a:gd name="T17" fmla="*/ 6 h 1245"/>
                <a:gd name="T18" fmla="*/ 2448 w 3470"/>
                <a:gd name="T19" fmla="*/ 0 h 1245"/>
                <a:gd name="T20" fmla="*/ 2330 w 3470"/>
                <a:gd name="T21" fmla="*/ 0 h 1245"/>
                <a:gd name="T22" fmla="*/ 2211 w 3470"/>
                <a:gd name="T23" fmla="*/ 3 h 1245"/>
                <a:gd name="T24" fmla="*/ 2093 w 3470"/>
                <a:gd name="T25" fmla="*/ 6 h 1245"/>
                <a:gd name="T26" fmla="*/ 1975 w 3470"/>
                <a:gd name="T27" fmla="*/ 10 h 1245"/>
                <a:gd name="T28" fmla="*/ 1859 w 3470"/>
                <a:gd name="T29" fmla="*/ 21 h 1245"/>
                <a:gd name="T30" fmla="*/ 1743 w 3470"/>
                <a:gd name="T31" fmla="*/ 34 h 1245"/>
                <a:gd name="T32" fmla="*/ 1631 w 3470"/>
                <a:gd name="T33" fmla="*/ 48 h 1245"/>
                <a:gd name="T34" fmla="*/ 1521 w 3470"/>
                <a:gd name="T35" fmla="*/ 66 h 1245"/>
                <a:gd name="T36" fmla="*/ 1409 w 3470"/>
                <a:gd name="T37" fmla="*/ 84 h 1245"/>
                <a:gd name="T38" fmla="*/ 1301 w 3470"/>
                <a:gd name="T39" fmla="*/ 106 h 1245"/>
                <a:gd name="T40" fmla="*/ 1199 w 3470"/>
                <a:gd name="T41" fmla="*/ 128 h 1245"/>
                <a:gd name="T42" fmla="*/ 1094 w 3470"/>
                <a:gd name="T43" fmla="*/ 155 h 1245"/>
                <a:gd name="T44" fmla="*/ 997 w 3470"/>
                <a:gd name="T45" fmla="*/ 183 h 1245"/>
                <a:gd name="T46" fmla="*/ 902 w 3470"/>
                <a:gd name="T47" fmla="*/ 213 h 1245"/>
                <a:gd name="T48" fmla="*/ 809 w 3470"/>
                <a:gd name="T49" fmla="*/ 245 h 1245"/>
                <a:gd name="T50" fmla="*/ 723 w 3470"/>
                <a:gd name="T51" fmla="*/ 276 h 1245"/>
                <a:gd name="T52" fmla="*/ 639 w 3470"/>
                <a:gd name="T53" fmla="*/ 313 h 1245"/>
                <a:gd name="T54" fmla="*/ 560 w 3470"/>
                <a:gd name="T55" fmla="*/ 352 h 1245"/>
                <a:gd name="T56" fmla="*/ 486 w 3470"/>
                <a:gd name="T57" fmla="*/ 389 h 1245"/>
                <a:gd name="T58" fmla="*/ 416 w 3470"/>
                <a:gd name="T59" fmla="*/ 429 h 1245"/>
                <a:gd name="T60" fmla="*/ 352 w 3470"/>
                <a:gd name="T61" fmla="*/ 474 h 1245"/>
                <a:gd name="T62" fmla="*/ 292 w 3470"/>
                <a:gd name="T63" fmla="*/ 516 h 1245"/>
                <a:gd name="T64" fmla="*/ 237 w 3470"/>
                <a:gd name="T65" fmla="*/ 561 h 1245"/>
                <a:gd name="T66" fmla="*/ 189 w 3470"/>
                <a:gd name="T67" fmla="*/ 605 h 1245"/>
                <a:gd name="T68" fmla="*/ 144 w 3470"/>
                <a:gd name="T69" fmla="*/ 652 h 1245"/>
                <a:gd name="T70" fmla="*/ 106 w 3470"/>
                <a:gd name="T71" fmla="*/ 699 h 1245"/>
                <a:gd name="T72" fmla="*/ 73 w 3470"/>
                <a:gd name="T73" fmla="*/ 750 h 1245"/>
                <a:gd name="T74" fmla="*/ 47 w 3470"/>
                <a:gd name="T75" fmla="*/ 796 h 1245"/>
                <a:gd name="T76" fmla="*/ 27 w 3470"/>
                <a:gd name="T77" fmla="*/ 844 h 1245"/>
                <a:gd name="T78" fmla="*/ 10 w 3470"/>
                <a:gd name="T79" fmla="*/ 896 h 1245"/>
                <a:gd name="T80" fmla="*/ 3 w 3470"/>
                <a:gd name="T81" fmla="*/ 944 h 1245"/>
                <a:gd name="T82" fmla="*/ 0 w 3470"/>
                <a:gd name="T83" fmla="*/ 995 h 1245"/>
                <a:gd name="T84" fmla="*/ 3 w 3470"/>
                <a:gd name="T85" fmla="*/ 1047 h 1245"/>
                <a:gd name="T86" fmla="*/ 10 w 3470"/>
                <a:gd name="T87" fmla="*/ 1097 h 1245"/>
                <a:gd name="T88" fmla="*/ 27 w 3470"/>
                <a:gd name="T89" fmla="*/ 1144 h 1245"/>
                <a:gd name="T90" fmla="*/ 44 w 3470"/>
                <a:gd name="T91" fmla="*/ 1197 h 1245"/>
                <a:gd name="T92" fmla="*/ 73 w 3470"/>
                <a:gd name="T93" fmla="*/ 1244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5" name="Freeform 224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2423 w 4452"/>
                <a:gd name="T1" fmla="*/ 7 h 892"/>
                <a:gd name="T2" fmla="*/ 0 w 4452"/>
                <a:gd name="T3" fmla="*/ 0 h 892"/>
                <a:gd name="T4" fmla="*/ 0 w 4452"/>
                <a:gd name="T5" fmla="*/ 44 h 892"/>
                <a:gd name="T6" fmla="*/ 7 w 4452"/>
                <a:gd name="T7" fmla="*/ 89 h 892"/>
                <a:gd name="T8" fmla="*/ 24 w 4452"/>
                <a:gd name="T9" fmla="*/ 131 h 892"/>
                <a:gd name="T10" fmla="*/ 45 w 4452"/>
                <a:gd name="T11" fmla="*/ 175 h 892"/>
                <a:gd name="T12" fmla="*/ 68 w 4452"/>
                <a:gd name="T13" fmla="*/ 220 h 892"/>
                <a:gd name="T14" fmla="*/ 103 w 4452"/>
                <a:gd name="T15" fmla="*/ 262 h 892"/>
                <a:gd name="T16" fmla="*/ 138 w 4452"/>
                <a:gd name="T17" fmla="*/ 305 h 892"/>
                <a:gd name="T18" fmla="*/ 183 w 4452"/>
                <a:gd name="T19" fmla="*/ 347 h 892"/>
                <a:gd name="T20" fmla="*/ 231 w 4452"/>
                <a:gd name="T21" fmla="*/ 386 h 892"/>
                <a:gd name="T22" fmla="*/ 286 w 4452"/>
                <a:gd name="T23" fmla="*/ 426 h 892"/>
                <a:gd name="T24" fmla="*/ 350 w 4452"/>
                <a:gd name="T25" fmla="*/ 465 h 892"/>
                <a:gd name="T26" fmla="*/ 416 w 4452"/>
                <a:gd name="T27" fmla="*/ 502 h 892"/>
                <a:gd name="T28" fmla="*/ 486 w 4452"/>
                <a:gd name="T29" fmla="*/ 539 h 892"/>
                <a:gd name="T30" fmla="*/ 562 w 4452"/>
                <a:gd name="T31" fmla="*/ 574 h 892"/>
                <a:gd name="T32" fmla="*/ 641 w 4452"/>
                <a:gd name="T33" fmla="*/ 606 h 892"/>
                <a:gd name="T34" fmla="*/ 729 w 4452"/>
                <a:gd name="T35" fmla="*/ 639 h 892"/>
                <a:gd name="T36" fmla="*/ 818 w 4452"/>
                <a:gd name="T37" fmla="*/ 670 h 892"/>
                <a:gd name="T38" fmla="*/ 909 w 4452"/>
                <a:gd name="T39" fmla="*/ 699 h 892"/>
                <a:gd name="T40" fmla="*/ 1009 w 4452"/>
                <a:gd name="T41" fmla="*/ 726 h 892"/>
                <a:gd name="T42" fmla="*/ 1109 w 4452"/>
                <a:gd name="T43" fmla="*/ 751 h 892"/>
                <a:gd name="T44" fmla="*/ 1212 w 4452"/>
                <a:gd name="T45" fmla="*/ 773 h 892"/>
                <a:gd name="T46" fmla="*/ 1319 w 4452"/>
                <a:gd name="T47" fmla="*/ 794 h 892"/>
                <a:gd name="T48" fmla="*/ 1431 w 4452"/>
                <a:gd name="T49" fmla="*/ 812 h 892"/>
                <a:gd name="T50" fmla="*/ 1543 w 4452"/>
                <a:gd name="T51" fmla="*/ 830 h 892"/>
                <a:gd name="T52" fmla="*/ 1659 w 4452"/>
                <a:gd name="T53" fmla="*/ 846 h 892"/>
                <a:gd name="T54" fmla="*/ 1777 w 4452"/>
                <a:gd name="T55" fmla="*/ 860 h 892"/>
                <a:gd name="T56" fmla="*/ 1893 w 4452"/>
                <a:gd name="T57" fmla="*/ 870 h 892"/>
                <a:gd name="T58" fmla="*/ 2014 w 4452"/>
                <a:gd name="T59" fmla="*/ 878 h 892"/>
                <a:gd name="T60" fmla="*/ 2135 w 4452"/>
                <a:gd name="T61" fmla="*/ 885 h 892"/>
                <a:gd name="T62" fmla="*/ 2256 w 4452"/>
                <a:gd name="T63" fmla="*/ 888 h 892"/>
                <a:gd name="T64" fmla="*/ 2380 w 4452"/>
                <a:gd name="T65" fmla="*/ 891 h 892"/>
                <a:gd name="T66" fmla="*/ 2500 w 4452"/>
                <a:gd name="T67" fmla="*/ 891 h 892"/>
                <a:gd name="T68" fmla="*/ 2624 w 4452"/>
                <a:gd name="T69" fmla="*/ 888 h 892"/>
                <a:gd name="T70" fmla="*/ 2746 w 4452"/>
                <a:gd name="T71" fmla="*/ 884 h 892"/>
                <a:gd name="T72" fmla="*/ 2867 w 4452"/>
                <a:gd name="T73" fmla="*/ 875 h 892"/>
                <a:gd name="T74" fmla="*/ 2985 w 4452"/>
                <a:gd name="T75" fmla="*/ 867 h 892"/>
                <a:gd name="T76" fmla="*/ 3103 w 4452"/>
                <a:gd name="T77" fmla="*/ 854 h 892"/>
                <a:gd name="T78" fmla="*/ 3219 w 4452"/>
                <a:gd name="T79" fmla="*/ 840 h 892"/>
                <a:gd name="T80" fmla="*/ 3335 w 4452"/>
                <a:gd name="T81" fmla="*/ 826 h 892"/>
                <a:gd name="T82" fmla="*/ 3446 w 4452"/>
                <a:gd name="T83" fmla="*/ 809 h 892"/>
                <a:gd name="T84" fmla="*/ 3556 w 4452"/>
                <a:gd name="T85" fmla="*/ 788 h 892"/>
                <a:gd name="T86" fmla="*/ 3663 w 4452"/>
                <a:gd name="T87" fmla="*/ 767 h 892"/>
                <a:gd name="T88" fmla="*/ 3766 w 4452"/>
                <a:gd name="T89" fmla="*/ 744 h 892"/>
                <a:gd name="T90" fmla="*/ 3866 w 4452"/>
                <a:gd name="T91" fmla="*/ 718 h 892"/>
                <a:gd name="T92" fmla="*/ 3963 w 4452"/>
                <a:gd name="T93" fmla="*/ 688 h 892"/>
                <a:gd name="T94" fmla="*/ 4055 w 4452"/>
                <a:gd name="T95" fmla="*/ 663 h 892"/>
                <a:gd name="T96" fmla="*/ 4142 w 4452"/>
                <a:gd name="T97" fmla="*/ 630 h 892"/>
                <a:gd name="T98" fmla="*/ 4227 w 4452"/>
                <a:gd name="T99" fmla="*/ 596 h 892"/>
                <a:gd name="T100" fmla="*/ 4307 w 4452"/>
                <a:gd name="T101" fmla="*/ 565 h 892"/>
                <a:gd name="T102" fmla="*/ 4382 w 4452"/>
                <a:gd name="T103" fmla="*/ 529 h 892"/>
                <a:gd name="T104" fmla="*/ 4451 w 4452"/>
                <a:gd name="T105" fmla="*/ 492 h 892"/>
                <a:gd name="T106" fmla="*/ 2423 w 4452"/>
                <a:gd name="T107" fmla="*/ 7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6" name="Freeform 225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45 h 945"/>
                <a:gd name="T4" fmla="*/ 3 w 3626"/>
                <a:gd name="T5" fmla="*/ 93 h 945"/>
                <a:gd name="T6" fmla="*/ 13 w 3626"/>
                <a:gd name="T7" fmla="*/ 137 h 945"/>
                <a:gd name="T8" fmla="*/ 28 w 3626"/>
                <a:gd name="T9" fmla="*/ 182 h 945"/>
                <a:gd name="T10" fmla="*/ 52 w 3626"/>
                <a:gd name="T11" fmla="*/ 227 h 945"/>
                <a:gd name="T12" fmla="*/ 79 w 3626"/>
                <a:gd name="T13" fmla="*/ 271 h 945"/>
                <a:gd name="T14" fmla="*/ 113 w 3626"/>
                <a:gd name="T15" fmla="*/ 313 h 945"/>
                <a:gd name="T16" fmla="*/ 155 w 3626"/>
                <a:gd name="T17" fmla="*/ 358 h 945"/>
                <a:gd name="T18" fmla="*/ 200 w 3626"/>
                <a:gd name="T19" fmla="*/ 400 h 945"/>
                <a:gd name="T20" fmla="*/ 250 w 3626"/>
                <a:gd name="T21" fmla="*/ 441 h 945"/>
                <a:gd name="T22" fmla="*/ 307 w 3626"/>
                <a:gd name="T23" fmla="*/ 485 h 945"/>
                <a:gd name="T24" fmla="*/ 371 w 3626"/>
                <a:gd name="T25" fmla="*/ 520 h 945"/>
                <a:gd name="T26" fmla="*/ 440 w 3626"/>
                <a:gd name="T27" fmla="*/ 558 h 945"/>
                <a:gd name="T28" fmla="*/ 513 w 3626"/>
                <a:gd name="T29" fmla="*/ 595 h 945"/>
                <a:gd name="T30" fmla="*/ 592 w 3626"/>
                <a:gd name="T31" fmla="*/ 631 h 945"/>
                <a:gd name="T32" fmla="*/ 674 w 3626"/>
                <a:gd name="T33" fmla="*/ 665 h 945"/>
                <a:gd name="T34" fmla="*/ 760 w 3626"/>
                <a:gd name="T35" fmla="*/ 696 h 945"/>
                <a:gd name="T36" fmla="*/ 854 w 3626"/>
                <a:gd name="T37" fmla="*/ 729 h 945"/>
                <a:gd name="T38" fmla="*/ 950 w 3626"/>
                <a:gd name="T39" fmla="*/ 758 h 945"/>
                <a:gd name="T40" fmla="*/ 1047 w 3626"/>
                <a:gd name="T41" fmla="*/ 781 h 945"/>
                <a:gd name="T42" fmla="*/ 1149 w 3626"/>
                <a:gd name="T43" fmla="*/ 808 h 945"/>
                <a:gd name="T44" fmla="*/ 1257 w 3626"/>
                <a:gd name="T45" fmla="*/ 831 h 945"/>
                <a:gd name="T46" fmla="*/ 1367 w 3626"/>
                <a:gd name="T47" fmla="*/ 853 h 945"/>
                <a:gd name="T48" fmla="*/ 1477 w 3626"/>
                <a:gd name="T49" fmla="*/ 871 h 945"/>
                <a:gd name="T50" fmla="*/ 1594 w 3626"/>
                <a:gd name="T51" fmla="*/ 889 h 945"/>
                <a:gd name="T52" fmla="*/ 1712 w 3626"/>
                <a:gd name="T53" fmla="*/ 902 h 945"/>
                <a:gd name="T54" fmla="*/ 1831 w 3626"/>
                <a:gd name="T55" fmla="*/ 916 h 945"/>
                <a:gd name="T56" fmla="*/ 1949 w 3626"/>
                <a:gd name="T57" fmla="*/ 926 h 945"/>
                <a:gd name="T58" fmla="*/ 2069 w 3626"/>
                <a:gd name="T59" fmla="*/ 934 h 945"/>
                <a:gd name="T60" fmla="*/ 2193 w 3626"/>
                <a:gd name="T61" fmla="*/ 939 h 945"/>
                <a:gd name="T62" fmla="*/ 2317 w 3626"/>
                <a:gd name="T63" fmla="*/ 941 h 945"/>
                <a:gd name="T64" fmla="*/ 2441 w 3626"/>
                <a:gd name="T65" fmla="*/ 944 h 945"/>
                <a:gd name="T66" fmla="*/ 2564 w 3626"/>
                <a:gd name="T67" fmla="*/ 941 h 945"/>
                <a:gd name="T68" fmla="*/ 2688 w 3626"/>
                <a:gd name="T69" fmla="*/ 939 h 945"/>
                <a:gd name="T70" fmla="*/ 2809 w 3626"/>
                <a:gd name="T71" fmla="*/ 934 h 945"/>
                <a:gd name="T72" fmla="*/ 2933 w 3626"/>
                <a:gd name="T73" fmla="*/ 926 h 945"/>
                <a:gd name="T74" fmla="*/ 3053 w 3626"/>
                <a:gd name="T75" fmla="*/ 916 h 945"/>
                <a:gd name="T76" fmla="*/ 3171 w 3626"/>
                <a:gd name="T77" fmla="*/ 902 h 945"/>
                <a:gd name="T78" fmla="*/ 3288 w 3626"/>
                <a:gd name="T79" fmla="*/ 889 h 945"/>
                <a:gd name="T80" fmla="*/ 3402 w 3626"/>
                <a:gd name="T81" fmla="*/ 874 h 945"/>
                <a:gd name="T82" fmla="*/ 3514 w 3626"/>
                <a:gd name="T83" fmla="*/ 853 h 945"/>
                <a:gd name="T84" fmla="*/ 3625 w 3626"/>
                <a:gd name="T85" fmla="*/ 831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7" name="Freeform 226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2489 w 2766"/>
                <a:gd name="T1" fmla="*/ 1144 h 1145"/>
                <a:gd name="T2" fmla="*/ 2541 w 2766"/>
                <a:gd name="T3" fmla="*/ 1110 h 1145"/>
                <a:gd name="T4" fmla="*/ 2589 w 2766"/>
                <a:gd name="T5" fmla="*/ 1074 h 1145"/>
                <a:gd name="T6" fmla="*/ 2631 w 2766"/>
                <a:gd name="T7" fmla="*/ 1036 h 1145"/>
                <a:gd name="T8" fmla="*/ 2668 w 2766"/>
                <a:gd name="T9" fmla="*/ 999 h 1145"/>
                <a:gd name="T10" fmla="*/ 2696 w 2766"/>
                <a:gd name="T11" fmla="*/ 963 h 1145"/>
                <a:gd name="T12" fmla="*/ 2723 w 2766"/>
                <a:gd name="T13" fmla="*/ 923 h 1145"/>
                <a:gd name="T14" fmla="*/ 2741 w 2766"/>
                <a:gd name="T15" fmla="*/ 884 h 1145"/>
                <a:gd name="T16" fmla="*/ 2754 w 2766"/>
                <a:gd name="T17" fmla="*/ 844 h 1145"/>
                <a:gd name="T18" fmla="*/ 2765 w 2766"/>
                <a:gd name="T19" fmla="*/ 808 h 1145"/>
                <a:gd name="T20" fmla="*/ 2765 w 2766"/>
                <a:gd name="T21" fmla="*/ 765 h 1145"/>
                <a:gd name="T22" fmla="*/ 2759 w 2766"/>
                <a:gd name="T23" fmla="*/ 726 h 1145"/>
                <a:gd name="T24" fmla="*/ 2748 w 2766"/>
                <a:gd name="T25" fmla="*/ 686 h 1145"/>
                <a:gd name="T26" fmla="*/ 2734 w 2766"/>
                <a:gd name="T27" fmla="*/ 650 h 1145"/>
                <a:gd name="T28" fmla="*/ 2714 w 2766"/>
                <a:gd name="T29" fmla="*/ 607 h 1145"/>
                <a:gd name="T30" fmla="*/ 2683 w 2766"/>
                <a:gd name="T31" fmla="*/ 574 h 1145"/>
                <a:gd name="T32" fmla="*/ 2652 w 2766"/>
                <a:gd name="T33" fmla="*/ 534 h 1145"/>
                <a:gd name="T34" fmla="*/ 2613 w 2766"/>
                <a:gd name="T35" fmla="*/ 497 h 1145"/>
                <a:gd name="T36" fmla="*/ 2570 w 2766"/>
                <a:gd name="T37" fmla="*/ 461 h 1145"/>
                <a:gd name="T38" fmla="*/ 2520 w 2766"/>
                <a:gd name="T39" fmla="*/ 427 h 1145"/>
                <a:gd name="T40" fmla="*/ 2465 w 2766"/>
                <a:gd name="T41" fmla="*/ 392 h 1145"/>
                <a:gd name="T42" fmla="*/ 2407 w 2766"/>
                <a:gd name="T43" fmla="*/ 358 h 1145"/>
                <a:gd name="T44" fmla="*/ 2341 w 2766"/>
                <a:gd name="T45" fmla="*/ 324 h 1145"/>
                <a:gd name="T46" fmla="*/ 2270 w 2766"/>
                <a:gd name="T47" fmla="*/ 292 h 1145"/>
                <a:gd name="T48" fmla="*/ 2197 w 2766"/>
                <a:gd name="T49" fmla="*/ 263 h 1145"/>
                <a:gd name="T50" fmla="*/ 2118 w 2766"/>
                <a:gd name="T51" fmla="*/ 234 h 1145"/>
                <a:gd name="T52" fmla="*/ 2036 w 2766"/>
                <a:gd name="T53" fmla="*/ 206 h 1145"/>
                <a:gd name="T54" fmla="*/ 1949 w 2766"/>
                <a:gd name="T55" fmla="*/ 182 h 1145"/>
                <a:gd name="T56" fmla="*/ 1860 w 2766"/>
                <a:gd name="T57" fmla="*/ 158 h 1145"/>
                <a:gd name="T58" fmla="*/ 1763 w 2766"/>
                <a:gd name="T59" fmla="*/ 131 h 1145"/>
                <a:gd name="T60" fmla="*/ 1667 w 2766"/>
                <a:gd name="T61" fmla="*/ 113 h 1145"/>
                <a:gd name="T62" fmla="*/ 1568 w 2766"/>
                <a:gd name="T63" fmla="*/ 93 h 1145"/>
                <a:gd name="T64" fmla="*/ 1465 w 2766"/>
                <a:gd name="T65" fmla="*/ 73 h 1145"/>
                <a:gd name="T66" fmla="*/ 1360 w 2766"/>
                <a:gd name="T67" fmla="*/ 58 h 1145"/>
                <a:gd name="T68" fmla="*/ 1253 w 2766"/>
                <a:gd name="T69" fmla="*/ 45 h 1145"/>
                <a:gd name="T70" fmla="*/ 1143 w 2766"/>
                <a:gd name="T71" fmla="*/ 31 h 1145"/>
                <a:gd name="T72" fmla="*/ 1031 w 2766"/>
                <a:gd name="T73" fmla="*/ 21 h 1145"/>
                <a:gd name="T74" fmla="*/ 916 w 2766"/>
                <a:gd name="T75" fmla="*/ 14 h 1145"/>
                <a:gd name="T76" fmla="*/ 803 w 2766"/>
                <a:gd name="T77" fmla="*/ 8 h 1145"/>
                <a:gd name="T78" fmla="*/ 689 w 2766"/>
                <a:gd name="T79" fmla="*/ 3 h 1145"/>
                <a:gd name="T80" fmla="*/ 572 w 2766"/>
                <a:gd name="T81" fmla="*/ 0 h 1145"/>
                <a:gd name="T82" fmla="*/ 458 w 2766"/>
                <a:gd name="T83" fmla="*/ 0 h 1145"/>
                <a:gd name="T84" fmla="*/ 342 w 2766"/>
                <a:gd name="T85" fmla="*/ 0 h 1145"/>
                <a:gd name="T86" fmla="*/ 227 w 2766"/>
                <a:gd name="T87" fmla="*/ 6 h 1145"/>
                <a:gd name="T88" fmla="*/ 114 w 2766"/>
                <a:gd name="T89" fmla="*/ 8 h 1145"/>
                <a:gd name="T90" fmla="*/ 0 w 2766"/>
                <a:gd name="T91" fmla="*/ 17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08" name="Freeform 227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3453 w 6852"/>
                <a:gd name="T1" fmla="*/ 0 h 937"/>
                <a:gd name="T2" fmla="*/ 0 w 6852"/>
                <a:gd name="T3" fmla="*/ 55 h 937"/>
                <a:gd name="T4" fmla="*/ 13 w 6852"/>
                <a:gd name="T5" fmla="*/ 103 h 937"/>
                <a:gd name="T6" fmla="*/ 37 w 6852"/>
                <a:gd name="T7" fmla="*/ 150 h 937"/>
                <a:gd name="T8" fmla="*/ 71 w 6852"/>
                <a:gd name="T9" fmla="*/ 196 h 937"/>
                <a:gd name="T10" fmla="*/ 113 w 6852"/>
                <a:gd name="T11" fmla="*/ 241 h 937"/>
                <a:gd name="T12" fmla="*/ 161 w 6852"/>
                <a:gd name="T13" fmla="*/ 286 h 937"/>
                <a:gd name="T14" fmla="*/ 220 w 6852"/>
                <a:gd name="T15" fmla="*/ 331 h 937"/>
                <a:gd name="T16" fmla="*/ 286 w 6852"/>
                <a:gd name="T17" fmla="*/ 375 h 937"/>
                <a:gd name="T18" fmla="*/ 362 w 6852"/>
                <a:gd name="T19" fmla="*/ 420 h 937"/>
                <a:gd name="T20" fmla="*/ 444 w 6852"/>
                <a:gd name="T21" fmla="*/ 462 h 937"/>
                <a:gd name="T22" fmla="*/ 536 w 6852"/>
                <a:gd name="T23" fmla="*/ 502 h 937"/>
                <a:gd name="T24" fmla="*/ 633 w 6852"/>
                <a:gd name="T25" fmla="*/ 541 h 937"/>
                <a:gd name="T26" fmla="*/ 739 w 6852"/>
                <a:gd name="T27" fmla="*/ 578 h 937"/>
                <a:gd name="T28" fmla="*/ 850 w 6852"/>
                <a:gd name="T29" fmla="*/ 618 h 937"/>
                <a:gd name="T30" fmla="*/ 970 w 6852"/>
                <a:gd name="T31" fmla="*/ 651 h 937"/>
                <a:gd name="T32" fmla="*/ 1094 w 6852"/>
                <a:gd name="T33" fmla="*/ 684 h 937"/>
                <a:gd name="T34" fmla="*/ 1225 w 6852"/>
                <a:gd name="T35" fmla="*/ 715 h 937"/>
                <a:gd name="T36" fmla="*/ 1363 w 6852"/>
                <a:gd name="T37" fmla="*/ 744 h 937"/>
                <a:gd name="T38" fmla="*/ 1507 w 6852"/>
                <a:gd name="T39" fmla="*/ 773 h 937"/>
                <a:gd name="T40" fmla="*/ 1653 w 6852"/>
                <a:gd name="T41" fmla="*/ 799 h 937"/>
                <a:gd name="T42" fmla="*/ 1807 w 6852"/>
                <a:gd name="T43" fmla="*/ 823 h 937"/>
                <a:gd name="T44" fmla="*/ 1962 w 6852"/>
                <a:gd name="T45" fmla="*/ 844 h 937"/>
                <a:gd name="T46" fmla="*/ 2121 w 6852"/>
                <a:gd name="T47" fmla="*/ 864 h 937"/>
                <a:gd name="T48" fmla="*/ 2285 w 6852"/>
                <a:gd name="T49" fmla="*/ 881 h 937"/>
                <a:gd name="T50" fmla="*/ 2451 w 6852"/>
                <a:gd name="T51" fmla="*/ 896 h 937"/>
                <a:gd name="T52" fmla="*/ 2622 w 6852"/>
                <a:gd name="T53" fmla="*/ 909 h 937"/>
                <a:gd name="T54" fmla="*/ 2792 w 6852"/>
                <a:gd name="T55" fmla="*/ 918 h 937"/>
                <a:gd name="T56" fmla="*/ 2967 w 6852"/>
                <a:gd name="T57" fmla="*/ 929 h 937"/>
                <a:gd name="T58" fmla="*/ 3137 w 6852"/>
                <a:gd name="T59" fmla="*/ 930 h 937"/>
                <a:gd name="T60" fmla="*/ 3314 w 6852"/>
                <a:gd name="T61" fmla="*/ 933 h 937"/>
                <a:gd name="T62" fmla="*/ 3490 w 6852"/>
                <a:gd name="T63" fmla="*/ 936 h 937"/>
                <a:gd name="T64" fmla="*/ 3663 w 6852"/>
                <a:gd name="T65" fmla="*/ 933 h 937"/>
                <a:gd name="T66" fmla="*/ 3839 w 6852"/>
                <a:gd name="T67" fmla="*/ 930 h 937"/>
                <a:gd name="T68" fmla="*/ 4014 w 6852"/>
                <a:gd name="T69" fmla="*/ 923 h 937"/>
                <a:gd name="T70" fmla="*/ 4184 w 6852"/>
                <a:gd name="T71" fmla="*/ 915 h 937"/>
                <a:gd name="T72" fmla="*/ 4358 w 6852"/>
                <a:gd name="T73" fmla="*/ 902 h 937"/>
                <a:gd name="T74" fmla="*/ 4524 w 6852"/>
                <a:gd name="T75" fmla="*/ 888 h 937"/>
                <a:gd name="T76" fmla="*/ 4689 w 6852"/>
                <a:gd name="T77" fmla="*/ 873 h 937"/>
                <a:gd name="T78" fmla="*/ 4852 w 6852"/>
                <a:gd name="T79" fmla="*/ 854 h 937"/>
                <a:gd name="T80" fmla="*/ 5010 w 6852"/>
                <a:gd name="T81" fmla="*/ 836 h 937"/>
                <a:gd name="T82" fmla="*/ 5165 w 6852"/>
                <a:gd name="T83" fmla="*/ 812 h 937"/>
                <a:gd name="T84" fmla="*/ 5315 w 6852"/>
                <a:gd name="T85" fmla="*/ 788 h 937"/>
                <a:gd name="T86" fmla="*/ 5460 w 6852"/>
                <a:gd name="T87" fmla="*/ 763 h 937"/>
                <a:gd name="T88" fmla="*/ 5602 w 6852"/>
                <a:gd name="T89" fmla="*/ 733 h 937"/>
                <a:gd name="T90" fmla="*/ 5736 w 6852"/>
                <a:gd name="T91" fmla="*/ 705 h 937"/>
                <a:gd name="T92" fmla="*/ 5864 w 6852"/>
                <a:gd name="T93" fmla="*/ 671 h 937"/>
                <a:gd name="T94" fmla="*/ 5988 w 6852"/>
                <a:gd name="T95" fmla="*/ 636 h 937"/>
                <a:gd name="T96" fmla="*/ 6104 w 6852"/>
                <a:gd name="T97" fmla="*/ 599 h 937"/>
                <a:gd name="T98" fmla="*/ 6211 w 6852"/>
                <a:gd name="T99" fmla="*/ 565 h 937"/>
                <a:gd name="T100" fmla="*/ 6314 w 6852"/>
                <a:gd name="T101" fmla="*/ 526 h 937"/>
                <a:gd name="T102" fmla="*/ 6410 w 6852"/>
                <a:gd name="T103" fmla="*/ 486 h 937"/>
                <a:gd name="T104" fmla="*/ 6499 w 6852"/>
                <a:gd name="T105" fmla="*/ 444 h 937"/>
                <a:gd name="T106" fmla="*/ 6577 w 6852"/>
                <a:gd name="T107" fmla="*/ 402 h 937"/>
                <a:gd name="T108" fmla="*/ 6648 w 6852"/>
                <a:gd name="T109" fmla="*/ 360 h 937"/>
                <a:gd name="T110" fmla="*/ 6711 w 6852"/>
                <a:gd name="T111" fmla="*/ 316 h 937"/>
                <a:gd name="T112" fmla="*/ 6766 w 6852"/>
                <a:gd name="T113" fmla="*/ 271 h 937"/>
                <a:gd name="T114" fmla="*/ 6811 w 6852"/>
                <a:gd name="T115" fmla="*/ 223 h 937"/>
                <a:gd name="T116" fmla="*/ 6851 w 6852"/>
                <a:gd name="T117" fmla="*/ 176 h 937"/>
                <a:gd name="T118" fmla="*/ 345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9" name="Freeform 228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31 w 6515"/>
                <a:gd name="T3" fmla="*/ 48 h 811"/>
                <a:gd name="T4" fmla="*/ 72 w 6515"/>
                <a:gd name="T5" fmla="*/ 97 h 811"/>
                <a:gd name="T6" fmla="*/ 121 w 6515"/>
                <a:gd name="T7" fmla="*/ 142 h 811"/>
                <a:gd name="T8" fmla="*/ 179 w 6515"/>
                <a:gd name="T9" fmla="*/ 189 h 811"/>
                <a:gd name="T10" fmla="*/ 244 w 6515"/>
                <a:gd name="T11" fmla="*/ 234 h 811"/>
                <a:gd name="T12" fmla="*/ 321 w 6515"/>
                <a:gd name="T13" fmla="*/ 279 h 811"/>
                <a:gd name="T14" fmla="*/ 406 w 6515"/>
                <a:gd name="T15" fmla="*/ 321 h 811"/>
                <a:gd name="T16" fmla="*/ 495 w 6515"/>
                <a:gd name="T17" fmla="*/ 362 h 811"/>
                <a:gd name="T18" fmla="*/ 595 w 6515"/>
                <a:gd name="T19" fmla="*/ 406 h 811"/>
                <a:gd name="T20" fmla="*/ 699 w 6515"/>
                <a:gd name="T21" fmla="*/ 444 h 811"/>
                <a:gd name="T22" fmla="*/ 813 w 6515"/>
                <a:gd name="T23" fmla="*/ 482 h 811"/>
                <a:gd name="T24" fmla="*/ 933 w 6515"/>
                <a:gd name="T25" fmla="*/ 518 h 811"/>
                <a:gd name="T26" fmla="*/ 1060 w 6515"/>
                <a:gd name="T27" fmla="*/ 552 h 811"/>
                <a:gd name="T28" fmla="*/ 1191 w 6515"/>
                <a:gd name="T29" fmla="*/ 585 h 811"/>
                <a:gd name="T30" fmla="*/ 1331 w 6515"/>
                <a:gd name="T31" fmla="*/ 613 h 811"/>
                <a:gd name="T32" fmla="*/ 1476 w 6515"/>
                <a:gd name="T33" fmla="*/ 641 h 811"/>
                <a:gd name="T34" fmla="*/ 1622 w 6515"/>
                <a:gd name="T35" fmla="*/ 668 h 811"/>
                <a:gd name="T36" fmla="*/ 1777 w 6515"/>
                <a:gd name="T37" fmla="*/ 695 h 811"/>
                <a:gd name="T38" fmla="*/ 1932 w 6515"/>
                <a:gd name="T39" fmla="*/ 719 h 811"/>
                <a:gd name="T40" fmla="*/ 2099 w 6515"/>
                <a:gd name="T41" fmla="*/ 737 h 811"/>
                <a:gd name="T42" fmla="*/ 2265 w 6515"/>
                <a:gd name="T43" fmla="*/ 755 h 811"/>
                <a:gd name="T44" fmla="*/ 2433 w 6515"/>
                <a:gd name="T45" fmla="*/ 768 h 811"/>
                <a:gd name="T46" fmla="*/ 2603 w 6515"/>
                <a:gd name="T47" fmla="*/ 784 h 811"/>
                <a:gd name="T48" fmla="*/ 2778 w 6515"/>
                <a:gd name="T49" fmla="*/ 792 h 811"/>
                <a:gd name="T50" fmla="*/ 2951 w 6515"/>
                <a:gd name="T51" fmla="*/ 799 h 811"/>
                <a:gd name="T52" fmla="*/ 3130 w 6515"/>
                <a:gd name="T53" fmla="*/ 808 h 811"/>
                <a:gd name="T54" fmla="*/ 3306 w 6515"/>
                <a:gd name="T55" fmla="*/ 810 h 811"/>
                <a:gd name="T56" fmla="*/ 3485 w 6515"/>
                <a:gd name="T57" fmla="*/ 810 h 811"/>
                <a:gd name="T58" fmla="*/ 3659 w 6515"/>
                <a:gd name="T59" fmla="*/ 808 h 811"/>
                <a:gd name="T60" fmla="*/ 3838 w 6515"/>
                <a:gd name="T61" fmla="*/ 802 h 811"/>
                <a:gd name="T62" fmla="*/ 4014 w 6515"/>
                <a:gd name="T63" fmla="*/ 796 h 811"/>
                <a:gd name="T64" fmla="*/ 4187 w 6515"/>
                <a:gd name="T65" fmla="*/ 786 h 811"/>
                <a:gd name="T66" fmla="*/ 4361 w 6515"/>
                <a:gd name="T67" fmla="*/ 775 h 811"/>
                <a:gd name="T68" fmla="*/ 4531 w 6515"/>
                <a:gd name="T69" fmla="*/ 764 h 811"/>
                <a:gd name="T70" fmla="*/ 4700 w 6515"/>
                <a:gd name="T71" fmla="*/ 744 h 811"/>
                <a:gd name="T72" fmla="*/ 4862 w 6515"/>
                <a:gd name="T73" fmla="*/ 729 h 811"/>
                <a:gd name="T74" fmla="*/ 5020 w 6515"/>
                <a:gd name="T75" fmla="*/ 705 h 811"/>
                <a:gd name="T76" fmla="*/ 5178 w 6515"/>
                <a:gd name="T77" fmla="*/ 685 h 811"/>
                <a:gd name="T78" fmla="*/ 5329 w 6515"/>
                <a:gd name="T79" fmla="*/ 658 h 811"/>
                <a:gd name="T80" fmla="*/ 5475 w 6515"/>
                <a:gd name="T81" fmla="*/ 629 h 811"/>
                <a:gd name="T82" fmla="*/ 5618 w 6515"/>
                <a:gd name="T83" fmla="*/ 600 h 811"/>
                <a:gd name="T84" fmla="*/ 5752 w 6515"/>
                <a:gd name="T85" fmla="*/ 568 h 811"/>
                <a:gd name="T86" fmla="*/ 5884 w 6515"/>
                <a:gd name="T87" fmla="*/ 534 h 811"/>
                <a:gd name="T88" fmla="*/ 6004 w 6515"/>
                <a:gd name="T89" fmla="*/ 500 h 811"/>
                <a:gd name="T90" fmla="*/ 6122 w 6515"/>
                <a:gd name="T91" fmla="*/ 462 h 811"/>
                <a:gd name="T92" fmla="*/ 6233 w 6515"/>
                <a:gd name="T93" fmla="*/ 424 h 811"/>
                <a:gd name="T94" fmla="*/ 6335 w 6515"/>
                <a:gd name="T95" fmla="*/ 385 h 811"/>
                <a:gd name="T96" fmla="*/ 6428 w 6515"/>
                <a:gd name="T97" fmla="*/ 342 h 811"/>
                <a:gd name="T98" fmla="*/ 6514 w 6515"/>
                <a:gd name="T99" fmla="*/ 300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0" name="Freeform 229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1160 w 3452"/>
                <a:gd name="T1" fmla="*/ 189 h 1454"/>
                <a:gd name="T2" fmla="*/ 0 w 3452"/>
                <a:gd name="T3" fmla="*/ 1280 h 1454"/>
                <a:gd name="T4" fmla="*/ 103 w 3452"/>
                <a:gd name="T5" fmla="*/ 1309 h 1454"/>
                <a:gd name="T6" fmla="*/ 208 w 3452"/>
                <a:gd name="T7" fmla="*/ 1339 h 1454"/>
                <a:gd name="T8" fmla="*/ 316 w 3452"/>
                <a:gd name="T9" fmla="*/ 1364 h 1454"/>
                <a:gd name="T10" fmla="*/ 427 w 3452"/>
                <a:gd name="T11" fmla="*/ 1386 h 1454"/>
                <a:gd name="T12" fmla="*/ 537 w 3452"/>
                <a:gd name="T13" fmla="*/ 1407 h 1454"/>
                <a:gd name="T14" fmla="*/ 650 w 3452"/>
                <a:gd name="T15" fmla="*/ 1422 h 1454"/>
                <a:gd name="T16" fmla="*/ 765 w 3452"/>
                <a:gd name="T17" fmla="*/ 1435 h 1454"/>
                <a:gd name="T18" fmla="*/ 882 w 3452"/>
                <a:gd name="T19" fmla="*/ 1446 h 1454"/>
                <a:gd name="T20" fmla="*/ 998 w 3452"/>
                <a:gd name="T21" fmla="*/ 1452 h 1454"/>
                <a:gd name="T22" fmla="*/ 1116 w 3452"/>
                <a:gd name="T23" fmla="*/ 1453 h 1454"/>
                <a:gd name="T24" fmla="*/ 1232 w 3452"/>
                <a:gd name="T25" fmla="*/ 1453 h 1454"/>
                <a:gd name="T26" fmla="*/ 1350 w 3452"/>
                <a:gd name="T27" fmla="*/ 1449 h 1454"/>
                <a:gd name="T28" fmla="*/ 1465 w 3452"/>
                <a:gd name="T29" fmla="*/ 1441 h 1454"/>
                <a:gd name="T30" fmla="*/ 1584 w 3452"/>
                <a:gd name="T31" fmla="*/ 1431 h 1454"/>
                <a:gd name="T32" fmla="*/ 1697 w 3452"/>
                <a:gd name="T33" fmla="*/ 1418 h 1454"/>
                <a:gd name="T34" fmla="*/ 1811 w 3452"/>
                <a:gd name="T35" fmla="*/ 1401 h 1454"/>
                <a:gd name="T36" fmla="*/ 1921 w 3452"/>
                <a:gd name="T37" fmla="*/ 1383 h 1454"/>
                <a:gd name="T38" fmla="*/ 2031 w 3452"/>
                <a:gd name="T39" fmla="*/ 1359 h 1454"/>
                <a:gd name="T40" fmla="*/ 2139 w 3452"/>
                <a:gd name="T41" fmla="*/ 1333 h 1454"/>
                <a:gd name="T42" fmla="*/ 2244 w 3452"/>
                <a:gd name="T43" fmla="*/ 1304 h 1454"/>
                <a:gd name="T44" fmla="*/ 2344 w 3452"/>
                <a:gd name="T45" fmla="*/ 1273 h 1454"/>
                <a:gd name="T46" fmla="*/ 2444 w 3452"/>
                <a:gd name="T47" fmla="*/ 1236 h 1454"/>
                <a:gd name="T48" fmla="*/ 2541 w 3452"/>
                <a:gd name="T49" fmla="*/ 1198 h 1454"/>
                <a:gd name="T50" fmla="*/ 2631 w 3452"/>
                <a:gd name="T51" fmla="*/ 1160 h 1454"/>
                <a:gd name="T52" fmla="*/ 2720 w 3452"/>
                <a:gd name="T53" fmla="*/ 1115 h 1454"/>
                <a:gd name="T54" fmla="*/ 2802 w 3452"/>
                <a:gd name="T55" fmla="*/ 1070 h 1454"/>
                <a:gd name="T56" fmla="*/ 2883 w 3452"/>
                <a:gd name="T57" fmla="*/ 1022 h 1454"/>
                <a:gd name="T58" fmla="*/ 2957 w 3452"/>
                <a:gd name="T59" fmla="*/ 973 h 1454"/>
                <a:gd name="T60" fmla="*/ 3027 w 3452"/>
                <a:gd name="T61" fmla="*/ 920 h 1454"/>
                <a:gd name="T62" fmla="*/ 3093 w 3452"/>
                <a:gd name="T63" fmla="*/ 867 h 1454"/>
                <a:gd name="T64" fmla="*/ 3154 w 3452"/>
                <a:gd name="T65" fmla="*/ 812 h 1454"/>
                <a:gd name="T66" fmla="*/ 3209 w 3452"/>
                <a:gd name="T67" fmla="*/ 754 h 1454"/>
                <a:gd name="T68" fmla="*/ 3258 w 3452"/>
                <a:gd name="T69" fmla="*/ 696 h 1454"/>
                <a:gd name="T70" fmla="*/ 3303 w 3452"/>
                <a:gd name="T71" fmla="*/ 636 h 1454"/>
                <a:gd name="T72" fmla="*/ 3343 w 3452"/>
                <a:gd name="T73" fmla="*/ 574 h 1454"/>
                <a:gd name="T74" fmla="*/ 3375 w 3452"/>
                <a:gd name="T75" fmla="*/ 512 h 1454"/>
                <a:gd name="T76" fmla="*/ 3401 w 3452"/>
                <a:gd name="T77" fmla="*/ 450 h 1454"/>
                <a:gd name="T78" fmla="*/ 3422 w 3452"/>
                <a:gd name="T79" fmla="*/ 386 h 1454"/>
                <a:gd name="T80" fmla="*/ 3437 w 3452"/>
                <a:gd name="T81" fmla="*/ 323 h 1454"/>
                <a:gd name="T82" fmla="*/ 3448 w 3452"/>
                <a:gd name="T83" fmla="*/ 258 h 1454"/>
                <a:gd name="T84" fmla="*/ 3451 w 3452"/>
                <a:gd name="T85" fmla="*/ 192 h 1454"/>
                <a:gd name="T86" fmla="*/ 3448 w 3452"/>
                <a:gd name="T87" fmla="*/ 126 h 1454"/>
                <a:gd name="T88" fmla="*/ 3437 w 3452"/>
                <a:gd name="T89" fmla="*/ 62 h 1454"/>
                <a:gd name="T90" fmla="*/ 3425 w 3452"/>
                <a:gd name="T91" fmla="*/ 0 h 1454"/>
                <a:gd name="T92" fmla="*/ 1160 w 3452"/>
                <a:gd name="T93" fmla="*/ 189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1" name="Freeform 230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1791 h 1822"/>
                <a:gd name="T2" fmla="*/ 113 w 2813"/>
                <a:gd name="T3" fmla="*/ 1804 h 1822"/>
                <a:gd name="T4" fmla="*/ 231 w 2813"/>
                <a:gd name="T5" fmla="*/ 1812 h 1822"/>
                <a:gd name="T6" fmla="*/ 344 w 2813"/>
                <a:gd name="T7" fmla="*/ 1818 h 1822"/>
                <a:gd name="T8" fmla="*/ 461 w 2813"/>
                <a:gd name="T9" fmla="*/ 1821 h 1822"/>
                <a:gd name="T10" fmla="*/ 575 w 2813"/>
                <a:gd name="T11" fmla="*/ 1821 h 1822"/>
                <a:gd name="T12" fmla="*/ 695 w 2813"/>
                <a:gd name="T13" fmla="*/ 1818 h 1822"/>
                <a:gd name="T14" fmla="*/ 809 w 2813"/>
                <a:gd name="T15" fmla="*/ 1810 h 1822"/>
                <a:gd name="T16" fmla="*/ 926 w 2813"/>
                <a:gd name="T17" fmla="*/ 1801 h 1822"/>
                <a:gd name="T18" fmla="*/ 1039 w 2813"/>
                <a:gd name="T19" fmla="*/ 1786 h 1822"/>
                <a:gd name="T20" fmla="*/ 1152 w 2813"/>
                <a:gd name="T21" fmla="*/ 1770 h 1822"/>
                <a:gd name="T22" fmla="*/ 1263 w 2813"/>
                <a:gd name="T23" fmla="*/ 1749 h 1822"/>
                <a:gd name="T24" fmla="*/ 1370 w 2813"/>
                <a:gd name="T25" fmla="*/ 1728 h 1822"/>
                <a:gd name="T26" fmla="*/ 1477 w 2813"/>
                <a:gd name="T27" fmla="*/ 1701 h 1822"/>
                <a:gd name="T28" fmla="*/ 1583 w 2813"/>
                <a:gd name="T29" fmla="*/ 1673 h 1822"/>
                <a:gd name="T30" fmla="*/ 1686 w 2813"/>
                <a:gd name="T31" fmla="*/ 1639 h 1822"/>
                <a:gd name="T32" fmla="*/ 1783 w 2813"/>
                <a:gd name="T33" fmla="*/ 1604 h 1822"/>
                <a:gd name="T34" fmla="*/ 1877 w 2813"/>
                <a:gd name="T35" fmla="*/ 1567 h 1822"/>
                <a:gd name="T36" fmla="*/ 1969 w 2813"/>
                <a:gd name="T37" fmla="*/ 1528 h 1822"/>
                <a:gd name="T38" fmla="*/ 2059 w 2813"/>
                <a:gd name="T39" fmla="*/ 1487 h 1822"/>
                <a:gd name="T40" fmla="*/ 2144 w 2813"/>
                <a:gd name="T41" fmla="*/ 1442 h 1822"/>
                <a:gd name="T42" fmla="*/ 2221 w 2813"/>
                <a:gd name="T43" fmla="*/ 1394 h 1822"/>
                <a:gd name="T44" fmla="*/ 2299 w 2813"/>
                <a:gd name="T45" fmla="*/ 1343 h 1822"/>
                <a:gd name="T46" fmla="*/ 2369 w 2813"/>
                <a:gd name="T47" fmla="*/ 1294 h 1822"/>
                <a:gd name="T48" fmla="*/ 2435 w 2813"/>
                <a:gd name="T49" fmla="*/ 1239 h 1822"/>
                <a:gd name="T50" fmla="*/ 2496 w 2813"/>
                <a:gd name="T51" fmla="*/ 1184 h 1822"/>
                <a:gd name="T52" fmla="*/ 2554 w 2813"/>
                <a:gd name="T53" fmla="*/ 1129 h 1822"/>
                <a:gd name="T54" fmla="*/ 2603 w 2813"/>
                <a:gd name="T55" fmla="*/ 1071 h 1822"/>
                <a:gd name="T56" fmla="*/ 2648 w 2813"/>
                <a:gd name="T57" fmla="*/ 1009 h 1822"/>
                <a:gd name="T58" fmla="*/ 2688 w 2813"/>
                <a:gd name="T59" fmla="*/ 950 h 1822"/>
                <a:gd name="T60" fmla="*/ 2724 w 2813"/>
                <a:gd name="T61" fmla="*/ 889 h 1822"/>
                <a:gd name="T62" fmla="*/ 2754 w 2813"/>
                <a:gd name="T63" fmla="*/ 823 h 1822"/>
                <a:gd name="T64" fmla="*/ 2775 w 2813"/>
                <a:gd name="T65" fmla="*/ 760 h 1822"/>
                <a:gd name="T66" fmla="*/ 2796 w 2813"/>
                <a:gd name="T67" fmla="*/ 696 h 1822"/>
                <a:gd name="T68" fmla="*/ 2806 w 2813"/>
                <a:gd name="T69" fmla="*/ 634 h 1822"/>
                <a:gd name="T70" fmla="*/ 2812 w 2813"/>
                <a:gd name="T71" fmla="*/ 568 h 1822"/>
                <a:gd name="T72" fmla="*/ 2812 w 2813"/>
                <a:gd name="T73" fmla="*/ 503 h 1822"/>
                <a:gd name="T74" fmla="*/ 2806 w 2813"/>
                <a:gd name="T75" fmla="*/ 437 h 1822"/>
                <a:gd name="T76" fmla="*/ 2793 w 2813"/>
                <a:gd name="T77" fmla="*/ 373 h 1822"/>
                <a:gd name="T78" fmla="*/ 2775 w 2813"/>
                <a:gd name="T79" fmla="*/ 310 h 1822"/>
                <a:gd name="T80" fmla="*/ 2754 w 2813"/>
                <a:gd name="T81" fmla="*/ 248 h 1822"/>
                <a:gd name="T82" fmla="*/ 2722 w 2813"/>
                <a:gd name="T83" fmla="*/ 182 h 1822"/>
                <a:gd name="T84" fmla="*/ 2688 w 2813"/>
                <a:gd name="T85" fmla="*/ 121 h 1822"/>
                <a:gd name="T86" fmla="*/ 2648 w 2813"/>
                <a:gd name="T87" fmla="*/ 61 h 1822"/>
                <a:gd name="T88" fmla="*/ 2603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2" name="Oval 231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13" name="Oval 2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14" name="Oval 233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15" name="Oval 2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16" name="Oval 235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17" name="Oval 2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18" name="Freeform 237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1643 w 1644"/>
                <a:gd name="T1" fmla="*/ 800 h 1409"/>
                <a:gd name="T2" fmla="*/ 1463 w 1644"/>
                <a:gd name="T3" fmla="*/ 0 h 1409"/>
                <a:gd name="T4" fmla="*/ 1381 w 1644"/>
                <a:gd name="T5" fmla="*/ 6 h 1409"/>
                <a:gd name="T6" fmla="*/ 1299 w 1644"/>
                <a:gd name="T7" fmla="*/ 14 h 1409"/>
                <a:gd name="T8" fmla="*/ 1218 w 1644"/>
                <a:gd name="T9" fmla="*/ 21 h 1409"/>
                <a:gd name="T10" fmla="*/ 1139 w 1644"/>
                <a:gd name="T11" fmla="*/ 35 h 1409"/>
                <a:gd name="T12" fmla="*/ 1060 w 1644"/>
                <a:gd name="T13" fmla="*/ 48 h 1409"/>
                <a:gd name="T14" fmla="*/ 984 w 1644"/>
                <a:gd name="T15" fmla="*/ 61 h 1409"/>
                <a:gd name="T16" fmla="*/ 908 w 1644"/>
                <a:gd name="T17" fmla="*/ 79 h 1409"/>
                <a:gd name="T18" fmla="*/ 837 w 1644"/>
                <a:gd name="T19" fmla="*/ 97 h 1409"/>
                <a:gd name="T20" fmla="*/ 764 w 1644"/>
                <a:gd name="T21" fmla="*/ 118 h 1409"/>
                <a:gd name="T22" fmla="*/ 695 w 1644"/>
                <a:gd name="T23" fmla="*/ 142 h 1409"/>
                <a:gd name="T24" fmla="*/ 629 w 1644"/>
                <a:gd name="T25" fmla="*/ 166 h 1409"/>
                <a:gd name="T26" fmla="*/ 565 w 1644"/>
                <a:gd name="T27" fmla="*/ 193 h 1409"/>
                <a:gd name="T28" fmla="*/ 506 w 1644"/>
                <a:gd name="T29" fmla="*/ 218 h 1409"/>
                <a:gd name="T30" fmla="*/ 448 w 1644"/>
                <a:gd name="T31" fmla="*/ 248 h 1409"/>
                <a:gd name="T32" fmla="*/ 392 w 1644"/>
                <a:gd name="T33" fmla="*/ 276 h 1409"/>
                <a:gd name="T34" fmla="*/ 340 w 1644"/>
                <a:gd name="T35" fmla="*/ 308 h 1409"/>
                <a:gd name="T36" fmla="*/ 290 w 1644"/>
                <a:gd name="T37" fmla="*/ 342 h 1409"/>
                <a:gd name="T38" fmla="*/ 245 w 1644"/>
                <a:gd name="T39" fmla="*/ 376 h 1409"/>
                <a:gd name="T40" fmla="*/ 203 w 1644"/>
                <a:gd name="T41" fmla="*/ 410 h 1409"/>
                <a:gd name="T42" fmla="*/ 163 w 1644"/>
                <a:gd name="T43" fmla="*/ 448 h 1409"/>
                <a:gd name="T44" fmla="*/ 128 w 1644"/>
                <a:gd name="T45" fmla="*/ 485 h 1409"/>
                <a:gd name="T46" fmla="*/ 100 w 1644"/>
                <a:gd name="T47" fmla="*/ 521 h 1409"/>
                <a:gd name="T48" fmla="*/ 73 w 1644"/>
                <a:gd name="T49" fmla="*/ 561 h 1409"/>
                <a:gd name="T50" fmla="*/ 51 w 1644"/>
                <a:gd name="T51" fmla="*/ 600 h 1409"/>
                <a:gd name="T52" fmla="*/ 32 w 1644"/>
                <a:gd name="T53" fmla="*/ 640 h 1409"/>
                <a:gd name="T54" fmla="*/ 17 w 1644"/>
                <a:gd name="T55" fmla="*/ 679 h 1409"/>
                <a:gd name="T56" fmla="*/ 8 w 1644"/>
                <a:gd name="T57" fmla="*/ 719 h 1409"/>
                <a:gd name="T58" fmla="*/ 0 w 1644"/>
                <a:gd name="T59" fmla="*/ 758 h 1409"/>
                <a:gd name="T60" fmla="*/ 0 w 1644"/>
                <a:gd name="T61" fmla="*/ 800 h 1409"/>
                <a:gd name="T62" fmla="*/ 0 w 1644"/>
                <a:gd name="T63" fmla="*/ 840 h 1409"/>
                <a:gd name="T64" fmla="*/ 8 w 1644"/>
                <a:gd name="T65" fmla="*/ 882 h 1409"/>
                <a:gd name="T66" fmla="*/ 18 w 1644"/>
                <a:gd name="T67" fmla="*/ 920 h 1409"/>
                <a:gd name="T68" fmla="*/ 32 w 1644"/>
                <a:gd name="T69" fmla="*/ 961 h 1409"/>
                <a:gd name="T70" fmla="*/ 51 w 1644"/>
                <a:gd name="T71" fmla="*/ 999 h 1409"/>
                <a:gd name="T72" fmla="*/ 73 w 1644"/>
                <a:gd name="T73" fmla="*/ 1040 h 1409"/>
                <a:gd name="T74" fmla="*/ 100 w 1644"/>
                <a:gd name="T75" fmla="*/ 1078 h 1409"/>
                <a:gd name="T76" fmla="*/ 131 w 1644"/>
                <a:gd name="T77" fmla="*/ 1116 h 1409"/>
                <a:gd name="T78" fmla="*/ 166 w 1644"/>
                <a:gd name="T79" fmla="*/ 1153 h 1409"/>
                <a:gd name="T80" fmla="*/ 203 w 1644"/>
                <a:gd name="T81" fmla="*/ 1189 h 1409"/>
                <a:gd name="T82" fmla="*/ 245 w 1644"/>
                <a:gd name="T83" fmla="*/ 1223 h 1409"/>
                <a:gd name="T84" fmla="*/ 293 w 1644"/>
                <a:gd name="T85" fmla="*/ 1257 h 1409"/>
                <a:gd name="T86" fmla="*/ 340 w 1644"/>
                <a:gd name="T87" fmla="*/ 1289 h 1409"/>
                <a:gd name="T88" fmla="*/ 392 w 1644"/>
                <a:gd name="T89" fmla="*/ 1320 h 1409"/>
                <a:gd name="T90" fmla="*/ 448 w 1644"/>
                <a:gd name="T91" fmla="*/ 1350 h 1409"/>
                <a:gd name="T92" fmla="*/ 506 w 1644"/>
                <a:gd name="T93" fmla="*/ 1381 h 1409"/>
                <a:gd name="T94" fmla="*/ 568 w 1644"/>
                <a:gd name="T95" fmla="*/ 1408 h 1409"/>
                <a:gd name="T96" fmla="*/ 1643 w 1644"/>
                <a:gd name="T97" fmla="*/ 800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9" name="Freeform 238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1588 w 1589"/>
                <a:gd name="T1" fmla="*/ 0 h 1611"/>
                <a:gd name="T2" fmla="*/ 1508 w 1589"/>
                <a:gd name="T3" fmla="*/ 6 h 1611"/>
                <a:gd name="T4" fmla="*/ 1421 w 1589"/>
                <a:gd name="T5" fmla="*/ 10 h 1611"/>
                <a:gd name="T6" fmla="*/ 1339 w 1589"/>
                <a:gd name="T7" fmla="*/ 13 h 1611"/>
                <a:gd name="T8" fmla="*/ 1257 w 1589"/>
                <a:gd name="T9" fmla="*/ 24 h 1611"/>
                <a:gd name="T10" fmla="*/ 1175 w 1589"/>
                <a:gd name="T11" fmla="*/ 37 h 1611"/>
                <a:gd name="T12" fmla="*/ 1098 w 1589"/>
                <a:gd name="T13" fmla="*/ 51 h 1611"/>
                <a:gd name="T14" fmla="*/ 1019 w 1589"/>
                <a:gd name="T15" fmla="*/ 65 h 1611"/>
                <a:gd name="T16" fmla="*/ 940 w 1589"/>
                <a:gd name="T17" fmla="*/ 82 h 1611"/>
                <a:gd name="T18" fmla="*/ 865 w 1589"/>
                <a:gd name="T19" fmla="*/ 100 h 1611"/>
                <a:gd name="T20" fmla="*/ 792 w 1589"/>
                <a:gd name="T21" fmla="*/ 121 h 1611"/>
                <a:gd name="T22" fmla="*/ 720 w 1589"/>
                <a:gd name="T23" fmla="*/ 145 h 1611"/>
                <a:gd name="T24" fmla="*/ 655 w 1589"/>
                <a:gd name="T25" fmla="*/ 168 h 1611"/>
                <a:gd name="T26" fmla="*/ 589 w 1589"/>
                <a:gd name="T27" fmla="*/ 195 h 1611"/>
                <a:gd name="T28" fmla="*/ 527 w 1589"/>
                <a:gd name="T29" fmla="*/ 221 h 1611"/>
                <a:gd name="T30" fmla="*/ 465 w 1589"/>
                <a:gd name="T31" fmla="*/ 252 h 1611"/>
                <a:gd name="T32" fmla="*/ 407 w 1589"/>
                <a:gd name="T33" fmla="*/ 285 h 1611"/>
                <a:gd name="T34" fmla="*/ 358 w 1589"/>
                <a:gd name="T35" fmla="*/ 313 h 1611"/>
                <a:gd name="T36" fmla="*/ 306 w 1589"/>
                <a:gd name="T37" fmla="*/ 347 h 1611"/>
                <a:gd name="T38" fmla="*/ 258 w 1589"/>
                <a:gd name="T39" fmla="*/ 385 h 1611"/>
                <a:gd name="T40" fmla="*/ 216 w 1589"/>
                <a:gd name="T41" fmla="*/ 417 h 1611"/>
                <a:gd name="T42" fmla="*/ 176 w 1589"/>
                <a:gd name="T43" fmla="*/ 455 h 1611"/>
                <a:gd name="T44" fmla="*/ 139 w 1589"/>
                <a:gd name="T45" fmla="*/ 492 h 1611"/>
                <a:gd name="T46" fmla="*/ 106 w 1589"/>
                <a:gd name="T47" fmla="*/ 531 h 1611"/>
                <a:gd name="T48" fmla="*/ 82 w 1589"/>
                <a:gd name="T49" fmla="*/ 574 h 1611"/>
                <a:gd name="T50" fmla="*/ 55 w 1589"/>
                <a:gd name="T51" fmla="*/ 610 h 1611"/>
                <a:gd name="T52" fmla="*/ 35 w 1589"/>
                <a:gd name="T53" fmla="*/ 651 h 1611"/>
                <a:gd name="T54" fmla="*/ 18 w 1589"/>
                <a:gd name="T55" fmla="*/ 695 h 1611"/>
                <a:gd name="T56" fmla="*/ 11 w 1589"/>
                <a:gd name="T57" fmla="*/ 733 h 1611"/>
                <a:gd name="T58" fmla="*/ 3 w 1589"/>
                <a:gd name="T59" fmla="*/ 775 h 1611"/>
                <a:gd name="T60" fmla="*/ 0 w 1589"/>
                <a:gd name="T61" fmla="*/ 815 h 1611"/>
                <a:gd name="T62" fmla="*/ 0 w 1589"/>
                <a:gd name="T63" fmla="*/ 857 h 1611"/>
                <a:gd name="T64" fmla="*/ 6 w 1589"/>
                <a:gd name="T65" fmla="*/ 902 h 1611"/>
                <a:gd name="T66" fmla="*/ 17 w 1589"/>
                <a:gd name="T67" fmla="*/ 941 h 1611"/>
                <a:gd name="T68" fmla="*/ 32 w 1589"/>
                <a:gd name="T69" fmla="*/ 984 h 1611"/>
                <a:gd name="T70" fmla="*/ 51 w 1589"/>
                <a:gd name="T71" fmla="*/ 1023 h 1611"/>
                <a:gd name="T72" fmla="*/ 72 w 1589"/>
                <a:gd name="T73" fmla="*/ 1064 h 1611"/>
                <a:gd name="T74" fmla="*/ 97 w 1589"/>
                <a:gd name="T75" fmla="*/ 1105 h 1611"/>
                <a:gd name="T76" fmla="*/ 129 w 1589"/>
                <a:gd name="T77" fmla="*/ 1144 h 1611"/>
                <a:gd name="T78" fmla="*/ 163 w 1589"/>
                <a:gd name="T79" fmla="*/ 1181 h 1611"/>
                <a:gd name="T80" fmla="*/ 203 w 1589"/>
                <a:gd name="T81" fmla="*/ 1218 h 1611"/>
                <a:gd name="T82" fmla="*/ 245 w 1589"/>
                <a:gd name="T83" fmla="*/ 1254 h 1611"/>
                <a:gd name="T84" fmla="*/ 287 w 1589"/>
                <a:gd name="T85" fmla="*/ 1288 h 1611"/>
                <a:gd name="T86" fmla="*/ 340 w 1589"/>
                <a:gd name="T87" fmla="*/ 1322 h 1611"/>
                <a:gd name="T88" fmla="*/ 392 w 1589"/>
                <a:gd name="T89" fmla="*/ 1354 h 1611"/>
                <a:gd name="T90" fmla="*/ 448 w 1589"/>
                <a:gd name="T91" fmla="*/ 1387 h 1611"/>
                <a:gd name="T92" fmla="*/ 506 w 1589"/>
                <a:gd name="T93" fmla="*/ 1415 h 1611"/>
                <a:gd name="T94" fmla="*/ 568 w 1589"/>
                <a:gd name="T95" fmla="*/ 1443 h 1611"/>
                <a:gd name="T96" fmla="*/ 631 w 1589"/>
                <a:gd name="T97" fmla="*/ 1473 h 1611"/>
                <a:gd name="T98" fmla="*/ 697 w 1589"/>
                <a:gd name="T99" fmla="*/ 1497 h 1611"/>
                <a:gd name="T100" fmla="*/ 771 w 1589"/>
                <a:gd name="T101" fmla="*/ 1521 h 1611"/>
                <a:gd name="T102" fmla="*/ 841 w 1589"/>
                <a:gd name="T103" fmla="*/ 1542 h 1611"/>
                <a:gd name="T104" fmla="*/ 916 w 1589"/>
                <a:gd name="T105" fmla="*/ 1563 h 1611"/>
                <a:gd name="T106" fmla="*/ 992 w 1589"/>
                <a:gd name="T107" fmla="*/ 1577 h 1611"/>
                <a:gd name="T108" fmla="*/ 1071 w 1589"/>
                <a:gd name="T109" fmla="*/ 1594 h 1611"/>
                <a:gd name="T110" fmla="*/ 1150 w 1589"/>
                <a:gd name="T111" fmla="*/ 1610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20" name="Oval 239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21" name="Oval 2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22" name="Oval 241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7723" name="Oval 2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7662" name="Oval 243"/>
          <p:cNvSpPr>
            <a:spLocks noChangeArrowheads="1"/>
          </p:cNvSpPr>
          <p:nvPr/>
        </p:nvSpPr>
        <p:spPr bwMode="auto">
          <a:xfrm>
            <a:off x="6462713" y="3314700"/>
            <a:ext cx="2228850" cy="12065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3" name="Oval 244"/>
          <p:cNvSpPr>
            <a:spLocks noChangeArrowheads="1"/>
          </p:cNvSpPr>
          <p:nvPr/>
        </p:nvSpPr>
        <p:spPr bwMode="auto">
          <a:xfrm>
            <a:off x="6619875" y="3702050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4" name="Oval 245"/>
          <p:cNvSpPr>
            <a:spLocks noChangeArrowheads="1"/>
          </p:cNvSpPr>
          <p:nvPr/>
        </p:nvSpPr>
        <p:spPr bwMode="auto">
          <a:xfrm>
            <a:off x="7178675" y="3997325"/>
            <a:ext cx="325438" cy="1809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5" name="Oval 246"/>
          <p:cNvSpPr>
            <a:spLocks noChangeArrowheads="1"/>
          </p:cNvSpPr>
          <p:nvPr/>
        </p:nvSpPr>
        <p:spPr bwMode="auto">
          <a:xfrm>
            <a:off x="7178675" y="3997325"/>
            <a:ext cx="325438" cy="1809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6" name="Oval 247"/>
          <p:cNvSpPr>
            <a:spLocks noChangeArrowheads="1"/>
          </p:cNvSpPr>
          <p:nvPr/>
        </p:nvSpPr>
        <p:spPr bwMode="auto">
          <a:xfrm>
            <a:off x="8162925" y="3713163"/>
            <a:ext cx="323850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7" name="AutoShape 248"/>
          <p:cNvSpPr>
            <a:spLocks noChangeArrowheads="1"/>
          </p:cNvSpPr>
          <p:nvPr/>
        </p:nvSpPr>
        <p:spPr bwMode="auto">
          <a:xfrm>
            <a:off x="6707188" y="3348038"/>
            <a:ext cx="1609725" cy="48577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8" name="Text Box 249"/>
          <p:cNvSpPr txBox="1">
            <a:spLocks noChangeArrowheads="1"/>
          </p:cNvSpPr>
          <p:nvPr/>
        </p:nvSpPr>
        <p:spPr bwMode="auto">
          <a:xfrm>
            <a:off x="6781800" y="3429000"/>
            <a:ext cx="158273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27669" name="Oval 250"/>
          <p:cNvSpPr>
            <a:spLocks noChangeArrowheads="1"/>
          </p:cNvSpPr>
          <p:nvPr/>
        </p:nvSpPr>
        <p:spPr bwMode="auto">
          <a:xfrm>
            <a:off x="7493000" y="3978275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0" name="Oval 251"/>
          <p:cNvSpPr>
            <a:spLocks noChangeArrowheads="1"/>
          </p:cNvSpPr>
          <p:nvPr/>
        </p:nvSpPr>
        <p:spPr bwMode="auto">
          <a:xfrm>
            <a:off x="452438" y="4054475"/>
            <a:ext cx="2698750" cy="11557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1" name="Oval 252"/>
          <p:cNvSpPr>
            <a:spLocks noChangeArrowheads="1"/>
          </p:cNvSpPr>
          <p:nvPr/>
        </p:nvSpPr>
        <p:spPr bwMode="auto">
          <a:xfrm>
            <a:off x="1395413" y="4265613"/>
            <a:ext cx="327025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2" name="Oval 253"/>
          <p:cNvSpPr>
            <a:spLocks noChangeArrowheads="1"/>
          </p:cNvSpPr>
          <p:nvPr/>
        </p:nvSpPr>
        <p:spPr bwMode="auto">
          <a:xfrm>
            <a:off x="909638" y="4606925"/>
            <a:ext cx="323850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3" name="Text Box 254"/>
          <p:cNvSpPr txBox="1">
            <a:spLocks noChangeArrowheads="1"/>
          </p:cNvSpPr>
          <p:nvPr/>
        </p:nvSpPr>
        <p:spPr bwMode="auto">
          <a:xfrm>
            <a:off x="990600" y="4800600"/>
            <a:ext cx="1701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27674" name="Oval 255"/>
          <p:cNvSpPr>
            <a:spLocks noChangeArrowheads="1"/>
          </p:cNvSpPr>
          <p:nvPr/>
        </p:nvSpPr>
        <p:spPr bwMode="auto">
          <a:xfrm>
            <a:off x="2198688" y="4232275"/>
            <a:ext cx="325437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5" name="AutoShape 256"/>
          <p:cNvSpPr>
            <a:spLocks noChangeArrowheads="1"/>
          </p:cNvSpPr>
          <p:nvPr/>
        </p:nvSpPr>
        <p:spPr bwMode="auto">
          <a:xfrm>
            <a:off x="3778250" y="3190875"/>
            <a:ext cx="942975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6" name="Oval 257"/>
          <p:cNvSpPr>
            <a:spLocks noChangeArrowheads="1"/>
          </p:cNvSpPr>
          <p:nvPr/>
        </p:nvSpPr>
        <p:spPr bwMode="auto">
          <a:xfrm>
            <a:off x="2478088" y="2784475"/>
            <a:ext cx="2568575" cy="1006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7" name="Text Box 258"/>
          <p:cNvSpPr txBox="1">
            <a:spLocks noChangeArrowheads="1"/>
          </p:cNvSpPr>
          <p:nvPr/>
        </p:nvSpPr>
        <p:spPr bwMode="auto">
          <a:xfrm>
            <a:off x="3124200" y="2895600"/>
            <a:ext cx="13192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27678" name="Oval 259"/>
          <p:cNvSpPr>
            <a:spLocks noChangeArrowheads="1"/>
          </p:cNvSpPr>
          <p:nvPr/>
        </p:nvSpPr>
        <p:spPr bwMode="auto">
          <a:xfrm>
            <a:off x="2801938" y="3062288"/>
            <a:ext cx="325437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9" name="Oval 260"/>
          <p:cNvSpPr>
            <a:spLocks noChangeArrowheads="1"/>
          </p:cNvSpPr>
          <p:nvPr/>
        </p:nvSpPr>
        <p:spPr bwMode="auto">
          <a:xfrm>
            <a:off x="4379913" y="3141663"/>
            <a:ext cx="325437" cy="1952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0" name="Oval 261"/>
          <p:cNvSpPr>
            <a:spLocks noChangeArrowheads="1"/>
          </p:cNvSpPr>
          <p:nvPr/>
        </p:nvSpPr>
        <p:spPr bwMode="auto">
          <a:xfrm>
            <a:off x="3048000" y="3451225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1" name="Text Box 262"/>
          <p:cNvSpPr txBox="1">
            <a:spLocks noChangeArrowheads="1"/>
          </p:cNvSpPr>
          <p:nvPr/>
        </p:nvSpPr>
        <p:spPr bwMode="auto">
          <a:xfrm>
            <a:off x="3581400" y="4343400"/>
            <a:ext cx="30511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27682" name="Text Box 268"/>
          <p:cNvSpPr txBox="1">
            <a:spLocks noChangeArrowheads="1"/>
          </p:cNvSpPr>
          <p:nvPr/>
        </p:nvSpPr>
        <p:spPr bwMode="auto">
          <a:xfrm>
            <a:off x="5726113" y="2822575"/>
            <a:ext cx="1560512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sp>
        <p:nvSpPr>
          <p:cNvPr id="27683" name="Freeform 391"/>
          <p:cNvSpPr>
            <a:spLocks/>
          </p:cNvSpPr>
          <p:nvPr/>
        </p:nvSpPr>
        <p:spPr bwMode="auto">
          <a:xfrm>
            <a:off x="2673350" y="3657600"/>
            <a:ext cx="2660650" cy="1038225"/>
          </a:xfrm>
          <a:custGeom>
            <a:avLst/>
            <a:gdLst>
              <a:gd name="T0" fmla="*/ 0 w 9281"/>
              <a:gd name="T1" fmla="*/ 1037870 h 10000"/>
              <a:gd name="T2" fmla="*/ 1522332 w 9281"/>
              <a:gd name="T3" fmla="*/ 689042 h 10000"/>
              <a:gd name="T4" fmla="*/ 2660784 w 9281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281" h="10000">
                <a:moveTo>
                  <a:pt x="0" y="10000"/>
                </a:moveTo>
                <a:cubicBezTo>
                  <a:pt x="2268" y="9230"/>
                  <a:pt x="3763" y="8306"/>
                  <a:pt x="5310" y="6639"/>
                </a:cubicBezTo>
                <a:cubicBezTo>
                  <a:pt x="6856" y="4972"/>
                  <a:pt x="8490" y="4075"/>
                  <a:pt x="9281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4" name="Freeform 392"/>
          <p:cNvSpPr>
            <a:spLocks/>
          </p:cNvSpPr>
          <p:nvPr/>
        </p:nvSpPr>
        <p:spPr bwMode="auto">
          <a:xfrm>
            <a:off x="5403850" y="3803650"/>
            <a:ext cx="1630363" cy="771525"/>
          </a:xfrm>
          <a:custGeom>
            <a:avLst/>
            <a:gdLst>
              <a:gd name="T0" fmla="*/ 6333 w 10039"/>
              <a:gd name="T1" fmla="*/ 6326 h 28062"/>
              <a:gd name="T2" fmla="*/ 6333 w 10039"/>
              <a:gd name="T3" fmla="*/ 6354 h 28062"/>
              <a:gd name="T4" fmla="*/ 1630200 w 10039"/>
              <a:gd name="T5" fmla="*/ 281390 h 280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39" h="28062">
                <a:moveTo>
                  <a:pt x="39" y="230"/>
                </a:moveTo>
                <a:cubicBezTo>
                  <a:pt x="70" y="415"/>
                  <a:pt x="0" y="0"/>
                  <a:pt x="39" y="231"/>
                </a:cubicBezTo>
                <a:cubicBezTo>
                  <a:pt x="481" y="16750"/>
                  <a:pt x="3140" y="28062"/>
                  <a:pt x="10039" y="1023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5" name="Freeform 393"/>
          <p:cNvSpPr>
            <a:spLocks/>
          </p:cNvSpPr>
          <p:nvPr/>
        </p:nvSpPr>
        <p:spPr bwMode="auto">
          <a:xfrm>
            <a:off x="3981450" y="3562350"/>
            <a:ext cx="1276350" cy="339725"/>
          </a:xfrm>
          <a:custGeom>
            <a:avLst/>
            <a:gdLst>
              <a:gd name="T0" fmla="*/ 0 w 10000"/>
              <a:gd name="T1" fmla="*/ 0 h 10000"/>
              <a:gd name="T2" fmla="*/ 514330 w 10000"/>
              <a:gd name="T3" fmla="*/ 324511 h 10000"/>
              <a:gd name="T4" fmla="*/ 1276253 w 10000"/>
              <a:gd name="T5" fmla="*/ 95899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0" h="10000">
                <a:moveTo>
                  <a:pt x="0" y="0"/>
                </a:moveTo>
                <a:cubicBezTo>
                  <a:pt x="2107" y="9115"/>
                  <a:pt x="2363" y="9061"/>
                  <a:pt x="4030" y="9529"/>
                </a:cubicBezTo>
                <a:cubicBezTo>
                  <a:pt x="5697" y="10000"/>
                  <a:pt x="8219" y="9352"/>
                  <a:pt x="10000" y="2816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6" name="Freeform 400"/>
          <p:cNvSpPr>
            <a:spLocks/>
          </p:cNvSpPr>
          <p:nvPr/>
        </p:nvSpPr>
        <p:spPr bwMode="auto">
          <a:xfrm>
            <a:off x="5181600" y="3733800"/>
            <a:ext cx="1066800" cy="1833563"/>
          </a:xfrm>
          <a:custGeom>
            <a:avLst/>
            <a:gdLst>
              <a:gd name="T0" fmla="*/ 1067629 w 11668"/>
              <a:gd name="T1" fmla="*/ 1833735 h 10000"/>
              <a:gd name="T2" fmla="*/ 152531 w 11668"/>
              <a:gd name="T3" fmla="*/ 990400 h 10000"/>
              <a:gd name="T4" fmla="*/ 152623 w 11668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668" h="10000">
                <a:moveTo>
                  <a:pt x="11668" y="10000"/>
                </a:moveTo>
                <a:cubicBezTo>
                  <a:pt x="10217" y="9089"/>
                  <a:pt x="3335" y="7068"/>
                  <a:pt x="1667" y="5401"/>
                </a:cubicBezTo>
                <a:cubicBezTo>
                  <a:pt x="0" y="3735"/>
                  <a:pt x="51" y="1972"/>
                  <a:pt x="1668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7" name="Oval 395"/>
          <p:cNvSpPr>
            <a:spLocks noChangeArrowheads="1"/>
          </p:cNvSpPr>
          <p:nvPr/>
        </p:nvSpPr>
        <p:spPr bwMode="auto">
          <a:xfrm>
            <a:off x="2430463" y="4575175"/>
            <a:ext cx="327025" cy="1952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8" name="Oval 396"/>
          <p:cNvSpPr>
            <a:spLocks noChangeArrowheads="1"/>
          </p:cNvSpPr>
          <p:nvPr/>
        </p:nvSpPr>
        <p:spPr bwMode="auto">
          <a:xfrm>
            <a:off x="3843338" y="3451225"/>
            <a:ext cx="325437" cy="193675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9" name="Oval 151"/>
          <p:cNvSpPr>
            <a:spLocks noChangeArrowheads="1"/>
          </p:cNvSpPr>
          <p:nvPr/>
        </p:nvSpPr>
        <p:spPr bwMode="auto">
          <a:xfrm>
            <a:off x="6116638" y="5540375"/>
            <a:ext cx="325437" cy="19685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0" name="Oval 394"/>
          <p:cNvSpPr>
            <a:spLocks noChangeArrowheads="1"/>
          </p:cNvSpPr>
          <p:nvPr/>
        </p:nvSpPr>
        <p:spPr bwMode="auto">
          <a:xfrm>
            <a:off x="6859588" y="3997325"/>
            <a:ext cx="325437" cy="1952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27691" name="Picture 43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025" y="2743200"/>
            <a:ext cx="6461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D7D0829-77BD-4575-B8D6-191D63EA7355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Pure Peer-to-Peer tunneling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000" smtClean="0"/>
              <a:t>No PN agent is possible!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Every GW node should keep all the CoAs for the other GW nodes.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When CoA changes, inform all GW nodes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000" smtClean="0"/>
              <a:t>But…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Bootstrap problem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Cluster-wide broadcasting can give CoA of the cluster’s GW nodes to other personal nodes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Works as long as not all GW nodes change CoA at the same time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Slowness in finding the latest CoA if very dynamic PN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8441916-319A-47FF-92F5-150D17EA37D6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9699" name="Rectangle 6"/>
          <p:cNvSpPr txBox="1">
            <a:spLocks noGrp="1" noChangeArrowheads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C12DCF2-A4F4-43E0-B27D-82333BCDE7B7}" type="slidenum">
              <a:rPr lang="en-US" sz="1400">
                <a:solidFill>
                  <a:schemeClr val="bg1"/>
                </a:solidFill>
              </a:rPr>
              <a:pPr algn="r"/>
              <a:t>16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9700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29702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smtClean="0"/>
              <a:t>PN tunneling and routing</a:t>
            </a:r>
          </a:p>
          <a:p>
            <a:pPr lvl="2"/>
            <a:r>
              <a:rPr lang="en-US" smtClean="0"/>
              <a:t>Alternative formation strategies</a:t>
            </a:r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PN-wide broadcasting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3CA4BF8-4FDA-42D6-AE26-E771064B8575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3072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PN-Wide Broadcasting (1)</a:t>
            </a:r>
          </a:p>
        </p:txBody>
      </p:sp>
      <p:sp>
        <p:nvSpPr>
          <p:cNvPr id="108" name="Content Placeholder 10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246188"/>
          </a:xfrm>
        </p:spPr>
        <p:txBody>
          <a:bodyPr>
            <a:normAutofit/>
          </a:bodyPr>
          <a:lstStyle/>
          <a:p>
            <a:r>
              <a:rPr lang="nl-NL" sz="3000" smtClean="0"/>
              <a:t>PN agent sends the packet to all GW nodes.</a:t>
            </a:r>
          </a:p>
          <a:p>
            <a:r>
              <a:rPr lang="nl-NL" sz="3000" smtClean="0"/>
              <a:t>Keep track of the packet IDs.</a:t>
            </a:r>
          </a:p>
        </p:txBody>
      </p:sp>
      <p:sp>
        <p:nvSpPr>
          <p:cNvPr id="30726" name="AutoShape 5"/>
          <p:cNvSpPr>
            <a:spLocks noChangeArrowheads="1"/>
          </p:cNvSpPr>
          <p:nvPr/>
        </p:nvSpPr>
        <p:spPr bwMode="auto">
          <a:xfrm>
            <a:off x="5770563" y="5432425"/>
            <a:ext cx="159385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7" name="Oval 147"/>
          <p:cNvSpPr>
            <a:spLocks noChangeArrowheads="1"/>
          </p:cNvSpPr>
          <p:nvPr/>
        </p:nvSpPr>
        <p:spPr bwMode="auto">
          <a:xfrm>
            <a:off x="5900738" y="5218113"/>
            <a:ext cx="2032000" cy="94932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8" name="Oval 149"/>
          <p:cNvSpPr>
            <a:spLocks noChangeArrowheads="1"/>
          </p:cNvSpPr>
          <p:nvPr/>
        </p:nvSpPr>
        <p:spPr bwMode="auto">
          <a:xfrm>
            <a:off x="7364413" y="5489575"/>
            <a:ext cx="325437" cy="1968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9" name="Oval 150"/>
          <p:cNvSpPr>
            <a:spLocks noChangeArrowheads="1"/>
          </p:cNvSpPr>
          <p:nvPr/>
        </p:nvSpPr>
        <p:spPr bwMode="auto">
          <a:xfrm>
            <a:off x="6621463" y="5397500"/>
            <a:ext cx="325437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0" name="Text Box 152"/>
          <p:cNvSpPr txBox="1">
            <a:spLocks noChangeArrowheads="1"/>
          </p:cNvSpPr>
          <p:nvPr/>
        </p:nvSpPr>
        <p:spPr bwMode="auto">
          <a:xfrm>
            <a:off x="6477000" y="5715000"/>
            <a:ext cx="103346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30731" name="AutoShape 208"/>
          <p:cNvSpPr>
            <a:spLocks noChangeArrowheads="1"/>
          </p:cNvSpPr>
          <p:nvPr/>
        </p:nvSpPr>
        <p:spPr bwMode="auto">
          <a:xfrm>
            <a:off x="6556375" y="4749800"/>
            <a:ext cx="159385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2" name="AutoShape 209"/>
          <p:cNvSpPr>
            <a:spLocks noChangeArrowheads="1"/>
          </p:cNvSpPr>
          <p:nvPr/>
        </p:nvSpPr>
        <p:spPr bwMode="auto">
          <a:xfrm>
            <a:off x="801688" y="4441825"/>
            <a:ext cx="144780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0733" name="Group 210"/>
          <p:cNvGrpSpPr>
            <a:grpSpLocks/>
          </p:cNvGrpSpPr>
          <p:nvPr/>
        </p:nvGrpSpPr>
        <p:grpSpPr bwMode="auto">
          <a:xfrm>
            <a:off x="1827213" y="3336925"/>
            <a:ext cx="5989637" cy="1984375"/>
            <a:chOff x="1318" y="1157"/>
            <a:chExt cx="3297" cy="1092"/>
          </a:xfrm>
        </p:grpSpPr>
        <p:sp>
          <p:nvSpPr>
            <p:cNvPr id="30779" name="Oval 211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0" name="Oval 212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1" name="Oval 213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2" name="Oval 214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3" name="Oval 215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4" name="Oval 216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5" name="Oval 217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6" name="Oval 218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7" name="Oval 219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88" name="Freeform 220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3057 w 6108"/>
                <a:gd name="T1" fmla="*/ 975 h 976"/>
                <a:gd name="T2" fmla="*/ 6107 w 6108"/>
                <a:gd name="T3" fmla="*/ 867 h 976"/>
                <a:gd name="T4" fmla="*/ 6087 w 6108"/>
                <a:gd name="T5" fmla="*/ 818 h 976"/>
                <a:gd name="T6" fmla="*/ 6057 w 6108"/>
                <a:gd name="T7" fmla="*/ 771 h 976"/>
                <a:gd name="T8" fmla="*/ 6021 w 6108"/>
                <a:gd name="T9" fmla="*/ 723 h 976"/>
                <a:gd name="T10" fmla="*/ 5976 w 6108"/>
                <a:gd name="T11" fmla="*/ 675 h 976"/>
                <a:gd name="T12" fmla="*/ 5925 w 6108"/>
                <a:gd name="T13" fmla="*/ 629 h 976"/>
                <a:gd name="T14" fmla="*/ 5864 w 6108"/>
                <a:gd name="T15" fmla="*/ 581 h 976"/>
                <a:gd name="T16" fmla="*/ 5799 w 6108"/>
                <a:gd name="T17" fmla="*/ 536 h 976"/>
                <a:gd name="T18" fmla="*/ 5726 w 6108"/>
                <a:gd name="T19" fmla="*/ 495 h 976"/>
                <a:gd name="T20" fmla="*/ 5647 w 6108"/>
                <a:gd name="T21" fmla="*/ 451 h 976"/>
                <a:gd name="T22" fmla="*/ 5560 w 6108"/>
                <a:gd name="T23" fmla="*/ 410 h 976"/>
                <a:gd name="T24" fmla="*/ 5465 w 6108"/>
                <a:gd name="T25" fmla="*/ 371 h 976"/>
                <a:gd name="T26" fmla="*/ 5368 w 6108"/>
                <a:gd name="T27" fmla="*/ 331 h 976"/>
                <a:gd name="T28" fmla="*/ 5263 w 6108"/>
                <a:gd name="T29" fmla="*/ 296 h 976"/>
                <a:gd name="T30" fmla="*/ 5152 w 6108"/>
                <a:gd name="T31" fmla="*/ 262 h 976"/>
                <a:gd name="T32" fmla="*/ 5034 w 6108"/>
                <a:gd name="T33" fmla="*/ 228 h 976"/>
                <a:gd name="T34" fmla="*/ 4913 w 6108"/>
                <a:gd name="T35" fmla="*/ 196 h 976"/>
                <a:gd name="T36" fmla="*/ 4786 w 6108"/>
                <a:gd name="T37" fmla="*/ 168 h 976"/>
                <a:gd name="T38" fmla="*/ 4655 w 6108"/>
                <a:gd name="T39" fmla="*/ 141 h 976"/>
                <a:gd name="T40" fmla="*/ 4521 w 6108"/>
                <a:gd name="T41" fmla="*/ 117 h 976"/>
                <a:gd name="T42" fmla="*/ 4384 w 6108"/>
                <a:gd name="T43" fmla="*/ 95 h 976"/>
                <a:gd name="T44" fmla="*/ 4239 w 6108"/>
                <a:gd name="T45" fmla="*/ 73 h 976"/>
                <a:gd name="T46" fmla="*/ 4094 w 6108"/>
                <a:gd name="T47" fmla="*/ 58 h 976"/>
                <a:gd name="T48" fmla="*/ 3948 w 6108"/>
                <a:gd name="T49" fmla="*/ 38 h 976"/>
                <a:gd name="T50" fmla="*/ 3798 w 6108"/>
                <a:gd name="T51" fmla="*/ 28 h 976"/>
                <a:gd name="T52" fmla="*/ 3649 w 6108"/>
                <a:gd name="T53" fmla="*/ 16 h 976"/>
                <a:gd name="T54" fmla="*/ 3492 w 6108"/>
                <a:gd name="T55" fmla="*/ 7 h 976"/>
                <a:gd name="T56" fmla="*/ 3337 w 6108"/>
                <a:gd name="T57" fmla="*/ 3 h 976"/>
                <a:gd name="T58" fmla="*/ 3182 w 6108"/>
                <a:gd name="T59" fmla="*/ 0 h 976"/>
                <a:gd name="T60" fmla="*/ 3027 w 6108"/>
                <a:gd name="T61" fmla="*/ 0 h 976"/>
                <a:gd name="T62" fmla="*/ 2872 w 6108"/>
                <a:gd name="T63" fmla="*/ 0 h 976"/>
                <a:gd name="T64" fmla="*/ 2717 w 6108"/>
                <a:gd name="T65" fmla="*/ 6 h 976"/>
                <a:gd name="T66" fmla="*/ 2565 w 6108"/>
                <a:gd name="T67" fmla="*/ 10 h 976"/>
                <a:gd name="T68" fmla="*/ 2410 w 6108"/>
                <a:gd name="T69" fmla="*/ 21 h 976"/>
                <a:gd name="T70" fmla="*/ 2259 w 6108"/>
                <a:gd name="T71" fmla="*/ 31 h 976"/>
                <a:gd name="T72" fmla="*/ 2110 w 6108"/>
                <a:gd name="T73" fmla="*/ 47 h 976"/>
                <a:gd name="T74" fmla="*/ 1962 w 6108"/>
                <a:gd name="T75" fmla="*/ 62 h 976"/>
                <a:gd name="T76" fmla="*/ 1821 w 6108"/>
                <a:gd name="T77" fmla="*/ 82 h 976"/>
                <a:gd name="T78" fmla="*/ 1677 w 6108"/>
                <a:gd name="T79" fmla="*/ 103 h 976"/>
                <a:gd name="T80" fmla="*/ 1542 w 6108"/>
                <a:gd name="T81" fmla="*/ 126 h 976"/>
                <a:gd name="T82" fmla="*/ 1408 w 6108"/>
                <a:gd name="T83" fmla="*/ 152 h 976"/>
                <a:gd name="T84" fmla="*/ 1278 w 6108"/>
                <a:gd name="T85" fmla="*/ 179 h 976"/>
                <a:gd name="T86" fmla="*/ 1154 w 6108"/>
                <a:gd name="T87" fmla="*/ 207 h 976"/>
                <a:gd name="T88" fmla="*/ 1033 w 6108"/>
                <a:gd name="T89" fmla="*/ 240 h 976"/>
                <a:gd name="T90" fmla="*/ 918 w 6108"/>
                <a:gd name="T91" fmla="*/ 272 h 976"/>
                <a:gd name="T92" fmla="*/ 810 w 6108"/>
                <a:gd name="T93" fmla="*/ 310 h 976"/>
                <a:gd name="T94" fmla="*/ 707 w 6108"/>
                <a:gd name="T95" fmla="*/ 344 h 976"/>
                <a:gd name="T96" fmla="*/ 610 w 6108"/>
                <a:gd name="T97" fmla="*/ 384 h 976"/>
                <a:gd name="T98" fmla="*/ 517 w 6108"/>
                <a:gd name="T99" fmla="*/ 423 h 976"/>
                <a:gd name="T100" fmla="*/ 434 w 6108"/>
                <a:gd name="T101" fmla="*/ 465 h 976"/>
                <a:gd name="T102" fmla="*/ 358 w 6108"/>
                <a:gd name="T103" fmla="*/ 510 h 976"/>
                <a:gd name="T104" fmla="*/ 286 w 6108"/>
                <a:gd name="T105" fmla="*/ 554 h 976"/>
                <a:gd name="T106" fmla="*/ 224 w 6108"/>
                <a:gd name="T107" fmla="*/ 599 h 976"/>
                <a:gd name="T108" fmla="*/ 165 w 6108"/>
                <a:gd name="T109" fmla="*/ 644 h 976"/>
                <a:gd name="T110" fmla="*/ 118 w 6108"/>
                <a:gd name="T111" fmla="*/ 691 h 976"/>
                <a:gd name="T112" fmla="*/ 76 w 6108"/>
                <a:gd name="T113" fmla="*/ 739 h 976"/>
                <a:gd name="T114" fmla="*/ 42 w 6108"/>
                <a:gd name="T115" fmla="*/ 788 h 976"/>
                <a:gd name="T116" fmla="*/ 16 w 6108"/>
                <a:gd name="T117" fmla="*/ 836 h 976"/>
                <a:gd name="T118" fmla="*/ 0 w 6108"/>
                <a:gd name="T119" fmla="*/ 885 h 976"/>
                <a:gd name="T120" fmla="*/ 3057 w 6108"/>
                <a:gd name="T121" fmla="*/ 975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9" name="Freeform 221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5874 w 5875"/>
                <a:gd name="T1" fmla="*/ 663 h 713"/>
                <a:gd name="T2" fmla="*/ 5818 w 5875"/>
                <a:gd name="T3" fmla="*/ 615 h 713"/>
                <a:gd name="T4" fmla="*/ 5757 w 5875"/>
                <a:gd name="T5" fmla="*/ 571 h 713"/>
                <a:gd name="T6" fmla="*/ 5689 w 5875"/>
                <a:gd name="T7" fmla="*/ 523 h 713"/>
                <a:gd name="T8" fmla="*/ 5610 w 5875"/>
                <a:gd name="T9" fmla="*/ 481 h 713"/>
                <a:gd name="T10" fmla="*/ 5526 w 5875"/>
                <a:gd name="T11" fmla="*/ 439 h 713"/>
                <a:gd name="T12" fmla="*/ 5437 w 5875"/>
                <a:gd name="T13" fmla="*/ 399 h 713"/>
                <a:gd name="T14" fmla="*/ 5340 w 5875"/>
                <a:gd name="T15" fmla="*/ 360 h 713"/>
                <a:gd name="T16" fmla="*/ 5240 w 5875"/>
                <a:gd name="T17" fmla="*/ 320 h 713"/>
                <a:gd name="T18" fmla="*/ 5131 w 5875"/>
                <a:gd name="T19" fmla="*/ 286 h 713"/>
                <a:gd name="T20" fmla="*/ 5019 w 5875"/>
                <a:gd name="T21" fmla="*/ 252 h 713"/>
                <a:gd name="T22" fmla="*/ 4900 w 5875"/>
                <a:gd name="T23" fmla="*/ 220 h 713"/>
                <a:gd name="T24" fmla="*/ 4776 w 5875"/>
                <a:gd name="T25" fmla="*/ 189 h 713"/>
                <a:gd name="T26" fmla="*/ 4648 w 5875"/>
                <a:gd name="T27" fmla="*/ 161 h 713"/>
                <a:gd name="T28" fmla="*/ 4517 w 5875"/>
                <a:gd name="T29" fmla="*/ 134 h 713"/>
                <a:gd name="T30" fmla="*/ 4380 w 5875"/>
                <a:gd name="T31" fmla="*/ 110 h 713"/>
                <a:gd name="T32" fmla="*/ 4239 w 5875"/>
                <a:gd name="T33" fmla="*/ 89 h 713"/>
                <a:gd name="T34" fmla="*/ 4098 w 5875"/>
                <a:gd name="T35" fmla="*/ 68 h 713"/>
                <a:gd name="T36" fmla="*/ 3953 w 5875"/>
                <a:gd name="T37" fmla="*/ 52 h 713"/>
                <a:gd name="T38" fmla="*/ 3801 w 5875"/>
                <a:gd name="T39" fmla="*/ 37 h 713"/>
                <a:gd name="T40" fmla="*/ 3653 w 5875"/>
                <a:gd name="T41" fmla="*/ 23 h 713"/>
                <a:gd name="T42" fmla="*/ 3501 w 5875"/>
                <a:gd name="T43" fmla="*/ 16 h 713"/>
                <a:gd name="T44" fmla="*/ 3348 w 5875"/>
                <a:gd name="T45" fmla="*/ 7 h 713"/>
                <a:gd name="T46" fmla="*/ 3193 w 5875"/>
                <a:gd name="T47" fmla="*/ 3 h 713"/>
                <a:gd name="T48" fmla="*/ 3038 w 5875"/>
                <a:gd name="T49" fmla="*/ 0 h 713"/>
                <a:gd name="T50" fmla="*/ 2883 w 5875"/>
                <a:gd name="T51" fmla="*/ 0 h 713"/>
                <a:gd name="T52" fmla="*/ 2727 w 5875"/>
                <a:gd name="T53" fmla="*/ 3 h 713"/>
                <a:gd name="T54" fmla="*/ 2575 w 5875"/>
                <a:gd name="T55" fmla="*/ 7 h 713"/>
                <a:gd name="T56" fmla="*/ 2420 w 5875"/>
                <a:gd name="T57" fmla="*/ 16 h 713"/>
                <a:gd name="T58" fmla="*/ 2267 w 5875"/>
                <a:gd name="T59" fmla="*/ 23 h 713"/>
                <a:gd name="T60" fmla="*/ 2118 w 5875"/>
                <a:gd name="T61" fmla="*/ 37 h 713"/>
                <a:gd name="T62" fmla="*/ 1970 w 5875"/>
                <a:gd name="T63" fmla="*/ 52 h 713"/>
                <a:gd name="T64" fmla="*/ 1822 w 5875"/>
                <a:gd name="T65" fmla="*/ 68 h 713"/>
                <a:gd name="T66" fmla="*/ 1681 w 5875"/>
                <a:gd name="T67" fmla="*/ 89 h 713"/>
                <a:gd name="T68" fmla="*/ 1542 w 5875"/>
                <a:gd name="T69" fmla="*/ 110 h 713"/>
                <a:gd name="T70" fmla="*/ 1405 w 5875"/>
                <a:gd name="T71" fmla="*/ 137 h 713"/>
                <a:gd name="T72" fmla="*/ 1274 w 5875"/>
                <a:gd name="T73" fmla="*/ 161 h 713"/>
                <a:gd name="T74" fmla="*/ 1147 w 5875"/>
                <a:gd name="T75" fmla="*/ 189 h 713"/>
                <a:gd name="T76" fmla="*/ 1023 w 5875"/>
                <a:gd name="T77" fmla="*/ 220 h 713"/>
                <a:gd name="T78" fmla="*/ 902 w 5875"/>
                <a:gd name="T79" fmla="*/ 252 h 713"/>
                <a:gd name="T80" fmla="*/ 789 w 5875"/>
                <a:gd name="T81" fmla="*/ 286 h 713"/>
                <a:gd name="T82" fmla="*/ 682 w 5875"/>
                <a:gd name="T83" fmla="*/ 323 h 713"/>
                <a:gd name="T84" fmla="*/ 582 w 5875"/>
                <a:gd name="T85" fmla="*/ 360 h 713"/>
                <a:gd name="T86" fmla="*/ 486 w 5875"/>
                <a:gd name="T87" fmla="*/ 399 h 713"/>
                <a:gd name="T88" fmla="*/ 395 w 5875"/>
                <a:gd name="T89" fmla="*/ 439 h 713"/>
                <a:gd name="T90" fmla="*/ 313 w 5875"/>
                <a:gd name="T91" fmla="*/ 484 h 713"/>
                <a:gd name="T92" fmla="*/ 237 w 5875"/>
                <a:gd name="T93" fmla="*/ 526 h 713"/>
                <a:gd name="T94" fmla="*/ 166 w 5875"/>
                <a:gd name="T95" fmla="*/ 571 h 713"/>
                <a:gd name="T96" fmla="*/ 103 w 5875"/>
                <a:gd name="T97" fmla="*/ 615 h 713"/>
                <a:gd name="T98" fmla="*/ 51 w 5875"/>
                <a:gd name="T99" fmla="*/ 665 h 713"/>
                <a:gd name="T100" fmla="*/ 0 w 5875"/>
                <a:gd name="T101" fmla="*/ 71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0" name="Freeform 222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2338 w 4305"/>
                <a:gd name="T1" fmla="*/ 975 h 1075"/>
                <a:gd name="T2" fmla="*/ 4304 w 4305"/>
                <a:gd name="T3" fmla="*/ 447 h 1075"/>
                <a:gd name="T4" fmla="*/ 4237 w 4305"/>
                <a:gd name="T5" fmla="*/ 406 h 1075"/>
                <a:gd name="T6" fmla="*/ 4169 w 4305"/>
                <a:gd name="T7" fmla="*/ 365 h 1075"/>
                <a:gd name="T8" fmla="*/ 4093 w 4305"/>
                <a:gd name="T9" fmla="*/ 328 h 1075"/>
                <a:gd name="T10" fmla="*/ 4011 w 4305"/>
                <a:gd name="T11" fmla="*/ 295 h 1075"/>
                <a:gd name="T12" fmla="*/ 3926 w 4305"/>
                <a:gd name="T13" fmla="*/ 261 h 1075"/>
                <a:gd name="T14" fmla="*/ 3839 w 4305"/>
                <a:gd name="T15" fmla="*/ 227 h 1075"/>
                <a:gd name="T16" fmla="*/ 3745 w 4305"/>
                <a:gd name="T17" fmla="*/ 195 h 1075"/>
                <a:gd name="T18" fmla="*/ 3650 w 4305"/>
                <a:gd name="T19" fmla="*/ 168 h 1075"/>
                <a:gd name="T20" fmla="*/ 3550 w 4305"/>
                <a:gd name="T21" fmla="*/ 139 h 1075"/>
                <a:gd name="T22" fmla="*/ 3450 w 4305"/>
                <a:gd name="T23" fmla="*/ 116 h 1075"/>
                <a:gd name="T24" fmla="*/ 3343 w 4305"/>
                <a:gd name="T25" fmla="*/ 95 h 1075"/>
                <a:gd name="T26" fmla="*/ 3237 w 4305"/>
                <a:gd name="T27" fmla="*/ 73 h 1075"/>
                <a:gd name="T28" fmla="*/ 3126 w 4305"/>
                <a:gd name="T29" fmla="*/ 55 h 1075"/>
                <a:gd name="T30" fmla="*/ 3013 w 4305"/>
                <a:gd name="T31" fmla="*/ 39 h 1075"/>
                <a:gd name="T32" fmla="*/ 2901 w 4305"/>
                <a:gd name="T33" fmla="*/ 27 h 1075"/>
                <a:gd name="T34" fmla="*/ 2785 w 4305"/>
                <a:gd name="T35" fmla="*/ 16 h 1075"/>
                <a:gd name="T36" fmla="*/ 2669 w 4305"/>
                <a:gd name="T37" fmla="*/ 7 h 1075"/>
                <a:gd name="T38" fmla="*/ 2551 w 4305"/>
                <a:gd name="T39" fmla="*/ 3 h 1075"/>
                <a:gd name="T40" fmla="*/ 2435 w 4305"/>
                <a:gd name="T41" fmla="*/ 0 h 1075"/>
                <a:gd name="T42" fmla="*/ 2317 w 4305"/>
                <a:gd name="T43" fmla="*/ 0 h 1075"/>
                <a:gd name="T44" fmla="*/ 2199 w 4305"/>
                <a:gd name="T45" fmla="*/ 0 h 1075"/>
                <a:gd name="T46" fmla="*/ 2080 w 4305"/>
                <a:gd name="T47" fmla="*/ 6 h 1075"/>
                <a:gd name="T48" fmla="*/ 1965 w 4305"/>
                <a:gd name="T49" fmla="*/ 10 h 1075"/>
                <a:gd name="T50" fmla="*/ 1849 w 4305"/>
                <a:gd name="T51" fmla="*/ 18 h 1075"/>
                <a:gd name="T52" fmla="*/ 1732 w 4305"/>
                <a:gd name="T53" fmla="*/ 31 h 1075"/>
                <a:gd name="T54" fmla="*/ 1621 w 4305"/>
                <a:gd name="T55" fmla="*/ 45 h 1075"/>
                <a:gd name="T56" fmla="*/ 1509 w 4305"/>
                <a:gd name="T57" fmla="*/ 61 h 1075"/>
                <a:gd name="T58" fmla="*/ 1401 w 4305"/>
                <a:gd name="T59" fmla="*/ 82 h 1075"/>
                <a:gd name="T60" fmla="*/ 1294 w 4305"/>
                <a:gd name="T61" fmla="*/ 103 h 1075"/>
                <a:gd name="T62" fmla="*/ 1188 w 4305"/>
                <a:gd name="T63" fmla="*/ 124 h 1075"/>
                <a:gd name="T64" fmla="*/ 1088 w 4305"/>
                <a:gd name="T65" fmla="*/ 151 h 1075"/>
                <a:gd name="T66" fmla="*/ 988 w 4305"/>
                <a:gd name="T67" fmla="*/ 176 h 1075"/>
                <a:gd name="T68" fmla="*/ 896 w 4305"/>
                <a:gd name="T69" fmla="*/ 206 h 1075"/>
                <a:gd name="T70" fmla="*/ 805 w 4305"/>
                <a:gd name="T71" fmla="*/ 237 h 1075"/>
                <a:gd name="T72" fmla="*/ 718 w 4305"/>
                <a:gd name="T73" fmla="*/ 271 h 1075"/>
                <a:gd name="T74" fmla="*/ 636 w 4305"/>
                <a:gd name="T75" fmla="*/ 306 h 1075"/>
                <a:gd name="T76" fmla="*/ 554 w 4305"/>
                <a:gd name="T77" fmla="*/ 341 h 1075"/>
                <a:gd name="T78" fmla="*/ 481 w 4305"/>
                <a:gd name="T79" fmla="*/ 382 h 1075"/>
                <a:gd name="T80" fmla="*/ 413 w 4305"/>
                <a:gd name="T81" fmla="*/ 420 h 1075"/>
                <a:gd name="T82" fmla="*/ 347 w 4305"/>
                <a:gd name="T83" fmla="*/ 462 h 1075"/>
                <a:gd name="T84" fmla="*/ 289 w 4305"/>
                <a:gd name="T85" fmla="*/ 505 h 1075"/>
                <a:gd name="T86" fmla="*/ 234 w 4305"/>
                <a:gd name="T87" fmla="*/ 547 h 1075"/>
                <a:gd name="T88" fmla="*/ 183 w 4305"/>
                <a:gd name="T89" fmla="*/ 592 h 1075"/>
                <a:gd name="T90" fmla="*/ 141 w 4305"/>
                <a:gd name="T91" fmla="*/ 640 h 1075"/>
                <a:gd name="T92" fmla="*/ 106 w 4305"/>
                <a:gd name="T93" fmla="*/ 684 h 1075"/>
                <a:gd name="T94" fmla="*/ 71 w 4305"/>
                <a:gd name="T95" fmla="*/ 731 h 1075"/>
                <a:gd name="T96" fmla="*/ 47 w 4305"/>
                <a:gd name="T97" fmla="*/ 778 h 1075"/>
                <a:gd name="T98" fmla="*/ 27 w 4305"/>
                <a:gd name="T99" fmla="*/ 829 h 1075"/>
                <a:gd name="T100" fmla="*/ 10 w 4305"/>
                <a:gd name="T101" fmla="*/ 878 h 1075"/>
                <a:gd name="T102" fmla="*/ 3 w 4305"/>
                <a:gd name="T103" fmla="*/ 926 h 1075"/>
                <a:gd name="T104" fmla="*/ 0 w 4305"/>
                <a:gd name="T105" fmla="*/ 975 h 1075"/>
                <a:gd name="T106" fmla="*/ 3 w 4305"/>
                <a:gd name="T107" fmla="*/ 1026 h 1075"/>
                <a:gd name="T108" fmla="*/ 10 w 4305"/>
                <a:gd name="T109" fmla="*/ 1074 h 1075"/>
                <a:gd name="T110" fmla="*/ 2338 w 4305"/>
                <a:gd name="T111" fmla="*/ 975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1" name="Freeform 223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3469 w 3470"/>
                <a:gd name="T1" fmla="*/ 116 h 1245"/>
                <a:gd name="T2" fmla="*/ 3364 w 3470"/>
                <a:gd name="T3" fmla="*/ 95 h 1245"/>
                <a:gd name="T4" fmla="*/ 3256 w 3470"/>
                <a:gd name="T5" fmla="*/ 73 h 1245"/>
                <a:gd name="T6" fmla="*/ 3146 w 3470"/>
                <a:gd name="T7" fmla="*/ 58 h 1245"/>
                <a:gd name="T8" fmla="*/ 3033 w 3470"/>
                <a:gd name="T9" fmla="*/ 39 h 1245"/>
                <a:gd name="T10" fmla="*/ 2916 w 3470"/>
                <a:gd name="T11" fmla="*/ 28 h 1245"/>
                <a:gd name="T12" fmla="*/ 2801 w 3470"/>
                <a:gd name="T13" fmla="*/ 16 h 1245"/>
                <a:gd name="T14" fmla="*/ 2685 w 3470"/>
                <a:gd name="T15" fmla="*/ 7 h 1245"/>
                <a:gd name="T16" fmla="*/ 2567 w 3470"/>
                <a:gd name="T17" fmla="*/ 6 h 1245"/>
                <a:gd name="T18" fmla="*/ 2448 w 3470"/>
                <a:gd name="T19" fmla="*/ 0 h 1245"/>
                <a:gd name="T20" fmla="*/ 2330 w 3470"/>
                <a:gd name="T21" fmla="*/ 0 h 1245"/>
                <a:gd name="T22" fmla="*/ 2211 w 3470"/>
                <a:gd name="T23" fmla="*/ 3 h 1245"/>
                <a:gd name="T24" fmla="*/ 2093 w 3470"/>
                <a:gd name="T25" fmla="*/ 6 h 1245"/>
                <a:gd name="T26" fmla="*/ 1975 w 3470"/>
                <a:gd name="T27" fmla="*/ 10 h 1245"/>
                <a:gd name="T28" fmla="*/ 1859 w 3470"/>
                <a:gd name="T29" fmla="*/ 21 h 1245"/>
                <a:gd name="T30" fmla="*/ 1743 w 3470"/>
                <a:gd name="T31" fmla="*/ 34 h 1245"/>
                <a:gd name="T32" fmla="*/ 1631 w 3470"/>
                <a:gd name="T33" fmla="*/ 48 h 1245"/>
                <a:gd name="T34" fmla="*/ 1521 w 3470"/>
                <a:gd name="T35" fmla="*/ 66 h 1245"/>
                <a:gd name="T36" fmla="*/ 1409 w 3470"/>
                <a:gd name="T37" fmla="*/ 84 h 1245"/>
                <a:gd name="T38" fmla="*/ 1301 w 3470"/>
                <a:gd name="T39" fmla="*/ 106 h 1245"/>
                <a:gd name="T40" fmla="*/ 1199 w 3470"/>
                <a:gd name="T41" fmla="*/ 128 h 1245"/>
                <a:gd name="T42" fmla="*/ 1094 w 3470"/>
                <a:gd name="T43" fmla="*/ 155 h 1245"/>
                <a:gd name="T44" fmla="*/ 997 w 3470"/>
                <a:gd name="T45" fmla="*/ 183 h 1245"/>
                <a:gd name="T46" fmla="*/ 902 w 3470"/>
                <a:gd name="T47" fmla="*/ 213 h 1245"/>
                <a:gd name="T48" fmla="*/ 809 w 3470"/>
                <a:gd name="T49" fmla="*/ 245 h 1245"/>
                <a:gd name="T50" fmla="*/ 723 w 3470"/>
                <a:gd name="T51" fmla="*/ 276 h 1245"/>
                <a:gd name="T52" fmla="*/ 639 w 3470"/>
                <a:gd name="T53" fmla="*/ 313 h 1245"/>
                <a:gd name="T54" fmla="*/ 560 w 3470"/>
                <a:gd name="T55" fmla="*/ 352 h 1245"/>
                <a:gd name="T56" fmla="*/ 486 w 3470"/>
                <a:gd name="T57" fmla="*/ 389 h 1245"/>
                <a:gd name="T58" fmla="*/ 416 w 3470"/>
                <a:gd name="T59" fmla="*/ 429 h 1245"/>
                <a:gd name="T60" fmla="*/ 352 w 3470"/>
                <a:gd name="T61" fmla="*/ 474 h 1245"/>
                <a:gd name="T62" fmla="*/ 292 w 3470"/>
                <a:gd name="T63" fmla="*/ 516 h 1245"/>
                <a:gd name="T64" fmla="*/ 237 w 3470"/>
                <a:gd name="T65" fmla="*/ 561 h 1245"/>
                <a:gd name="T66" fmla="*/ 189 w 3470"/>
                <a:gd name="T67" fmla="*/ 605 h 1245"/>
                <a:gd name="T68" fmla="*/ 144 w 3470"/>
                <a:gd name="T69" fmla="*/ 652 h 1245"/>
                <a:gd name="T70" fmla="*/ 106 w 3470"/>
                <a:gd name="T71" fmla="*/ 699 h 1245"/>
                <a:gd name="T72" fmla="*/ 73 w 3470"/>
                <a:gd name="T73" fmla="*/ 750 h 1245"/>
                <a:gd name="T74" fmla="*/ 47 w 3470"/>
                <a:gd name="T75" fmla="*/ 796 h 1245"/>
                <a:gd name="T76" fmla="*/ 27 w 3470"/>
                <a:gd name="T77" fmla="*/ 844 h 1245"/>
                <a:gd name="T78" fmla="*/ 10 w 3470"/>
                <a:gd name="T79" fmla="*/ 896 h 1245"/>
                <a:gd name="T80" fmla="*/ 3 w 3470"/>
                <a:gd name="T81" fmla="*/ 944 h 1245"/>
                <a:gd name="T82" fmla="*/ 0 w 3470"/>
                <a:gd name="T83" fmla="*/ 995 h 1245"/>
                <a:gd name="T84" fmla="*/ 3 w 3470"/>
                <a:gd name="T85" fmla="*/ 1047 h 1245"/>
                <a:gd name="T86" fmla="*/ 10 w 3470"/>
                <a:gd name="T87" fmla="*/ 1097 h 1245"/>
                <a:gd name="T88" fmla="*/ 27 w 3470"/>
                <a:gd name="T89" fmla="*/ 1144 h 1245"/>
                <a:gd name="T90" fmla="*/ 44 w 3470"/>
                <a:gd name="T91" fmla="*/ 1197 h 1245"/>
                <a:gd name="T92" fmla="*/ 73 w 3470"/>
                <a:gd name="T93" fmla="*/ 1244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2" name="Freeform 224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2423 w 4452"/>
                <a:gd name="T1" fmla="*/ 7 h 892"/>
                <a:gd name="T2" fmla="*/ 0 w 4452"/>
                <a:gd name="T3" fmla="*/ 0 h 892"/>
                <a:gd name="T4" fmla="*/ 0 w 4452"/>
                <a:gd name="T5" fmla="*/ 44 h 892"/>
                <a:gd name="T6" fmla="*/ 7 w 4452"/>
                <a:gd name="T7" fmla="*/ 89 h 892"/>
                <a:gd name="T8" fmla="*/ 24 w 4452"/>
                <a:gd name="T9" fmla="*/ 131 h 892"/>
                <a:gd name="T10" fmla="*/ 45 w 4452"/>
                <a:gd name="T11" fmla="*/ 175 h 892"/>
                <a:gd name="T12" fmla="*/ 68 w 4452"/>
                <a:gd name="T13" fmla="*/ 220 h 892"/>
                <a:gd name="T14" fmla="*/ 103 w 4452"/>
                <a:gd name="T15" fmla="*/ 262 h 892"/>
                <a:gd name="T16" fmla="*/ 138 w 4452"/>
                <a:gd name="T17" fmla="*/ 305 h 892"/>
                <a:gd name="T18" fmla="*/ 183 w 4452"/>
                <a:gd name="T19" fmla="*/ 347 h 892"/>
                <a:gd name="T20" fmla="*/ 231 w 4452"/>
                <a:gd name="T21" fmla="*/ 386 h 892"/>
                <a:gd name="T22" fmla="*/ 286 w 4452"/>
                <a:gd name="T23" fmla="*/ 426 h 892"/>
                <a:gd name="T24" fmla="*/ 350 w 4452"/>
                <a:gd name="T25" fmla="*/ 465 h 892"/>
                <a:gd name="T26" fmla="*/ 416 w 4452"/>
                <a:gd name="T27" fmla="*/ 502 h 892"/>
                <a:gd name="T28" fmla="*/ 486 w 4452"/>
                <a:gd name="T29" fmla="*/ 539 h 892"/>
                <a:gd name="T30" fmla="*/ 562 w 4452"/>
                <a:gd name="T31" fmla="*/ 574 h 892"/>
                <a:gd name="T32" fmla="*/ 641 w 4452"/>
                <a:gd name="T33" fmla="*/ 606 h 892"/>
                <a:gd name="T34" fmla="*/ 729 w 4452"/>
                <a:gd name="T35" fmla="*/ 639 h 892"/>
                <a:gd name="T36" fmla="*/ 818 w 4452"/>
                <a:gd name="T37" fmla="*/ 670 h 892"/>
                <a:gd name="T38" fmla="*/ 909 w 4452"/>
                <a:gd name="T39" fmla="*/ 699 h 892"/>
                <a:gd name="T40" fmla="*/ 1009 w 4452"/>
                <a:gd name="T41" fmla="*/ 726 h 892"/>
                <a:gd name="T42" fmla="*/ 1109 w 4452"/>
                <a:gd name="T43" fmla="*/ 751 h 892"/>
                <a:gd name="T44" fmla="*/ 1212 w 4452"/>
                <a:gd name="T45" fmla="*/ 773 h 892"/>
                <a:gd name="T46" fmla="*/ 1319 w 4452"/>
                <a:gd name="T47" fmla="*/ 794 h 892"/>
                <a:gd name="T48" fmla="*/ 1431 w 4452"/>
                <a:gd name="T49" fmla="*/ 812 h 892"/>
                <a:gd name="T50" fmla="*/ 1543 w 4452"/>
                <a:gd name="T51" fmla="*/ 830 h 892"/>
                <a:gd name="T52" fmla="*/ 1659 w 4452"/>
                <a:gd name="T53" fmla="*/ 846 h 892"/>
                <a:gd name="T54" fmla="*/ 1777 w 4452"/>
                <a:gd name="T55" fmla="*/ 860 h 892"/>
                <a:gd name="T56" fmla="*/ 1893 w 4452"/>
                <a:gd name="T57" fmla="*/ 870 h 892"/>
                <a:gd name="T58" fmla="*/ 2014 w 4452"/>
                <a:gd name="T59" fmla="*/ 878 h 892"/>
                <a:gd name="T60" fmla="*/ 2135 w 4452"/>
                <a:gd name="T61" fmla="*/ 885 h 892"/>
                <a:gd name="T62" fmla="*/ 2256 w 4452"/>
                <a:gd name="T63" fmla="*/ 888 h 892"/>
                <a:gd name="T64" fmla="*/ 2380 w 4452"/>
                <a:gd name="T65" fmla="*/ 891 h 892"/>
                <a:gd name="T66" fmla="*/ 2500 w 4452"/>
                <a:gd name="T67" fmla="*/ 891 h 892"/>
                <a:gd name="T68" fmla="*/ 2624 w 4452"/>
                <a:gd name="T69" fmla="*/ 888 h 892"/>
                <a:gd name="T70" fmla="*/ 2746 w 4452"/>
                <a:gd name="T71" fmla="*/ 884 h 892"/>
                <a:gd name="T72" fmla="*/ 2867 w 4452"/>
                <a:gd name="T73" fmla="*/ 875 h 892"/>
                <a:gd name="T74" fmla="*/ 2985 w 4452"/>
                <a:gd name="T75" fmla="*/ 867 h 892"/>
                <a:gd name="T76" fmla="*/ 3103 w 4452"/>
                <a:gd name="T77" fmla="*/ 854 h 892"/>
                <a:gd name="T78" fmla="*/ 3219 w 4452"/>
                <a:gd name="T79" fmla="*/ 840 h 892"/>
                <a:gd name="T80" fmla="*/ 3335 w 4452"/>
                <a:gd name="T81" fmla="*/ 826 h 892"/>
                <a:gd name="T82" fmla="*/ 3446 w 4452"/>
                <a:gd name="T83" fmla="*/ 809 h 892"/>
                <a:gd name="T84" fmla="*/ 3556 w 4452"/>
                <a:gd name="T85" fmla="*/ 788 h 892"/>
                <a:gd name="T86" fmla="*/ 3663 w 4452"/>
                <a:gd name="T87" fmla="*/ 767 h 892"/>
                <a:gd name="T88" fmla="*/ 3766 w 4452"/>
                <a:gd name="T89" fmla="*/ 744 h 892"/>
                <a:gd name="T90" fmla="*/ 3866 w 4452"/>
                <a:gd name="T91" fmla="*/ 718 h 892"/>
                <a:gd name="T92" fmla="*/ 3963 w 4452"/>
                <a:gd name="T93" fmla="*/ 688 h 892"/>
                <a:gd name="T94" fmla="*/ 4055 w 4452"/>
                <a:gd name="T95" fmla="*/ 663 h 892"/>
                <a:gd name="T96" fmla="*/ 4142 w 4452"/>
                <a:gd name="T97" fmla="*/ 630 h 892"/>
                <a:gd name="T98" fmla="*/ 4227 w 4452"/>
                <a:gd name="T99" fmla="*/ 596 h 892"/>
                <a:gd name="T100" fmla="*/ 4307 w 4452"/>
                <a:gd name="T101" fmla="*/ 565 h 892"/>
                <a:gd name="T102" fmla="*/ 4382 w 4452"/>
                <a:gd name="T103" fmla="*/ 529 h 892"/>
                <a:gd name="T104" fmla="*/ 4451 w 4452"/>
                <a:gd name="T105" fmla="*/ 492 h 892"/>
                <a:gd name="T106" fmla="*/ 2423 w 4452"/>
                <a:gd name="T107" fmla="*/ 7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3" name="Freeform 225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45 h 945"/>
                <a:gd name="T4" fmla="*/ 3 w 3626"/>
                <a:gd name="T5" fmla="*/ 93 h 945"/>
                <a:gd name="T6" fmla="*/ 13 w 3626"/>
                <a:gd name="T7" fmla="*/ 137 h 945"/>
                <a:gd name="T8" fmla="*/ 28 w 3626"/>
                <a:gd name="T9" fmla="*/ 182 h 945"/>
                <a:gd name="T10" fmla="*/ 52 w 3626"/>
                <a:gd name="T11" fmla="*/ 227 h 945"/>
                <a:gd name="T12" fmla="*/ 79 w 3626"/>
                <a:gd name="T13" fmla="*/ 271 h 945"/>
                <a:gd name="T14" fmla="*/ 113 w 3626"/>
                <a:gd name="T15" fmla="*/ 313 h 945"/>
                <a:gd name="T16" fmla="*/ 155 w 3626"/>
                <a:gd name="T17" fmla="*/ 358 h 945"/>
                <a:gd name="T18" fmla="*/ 200 w 3626"/>
                <a:gd name="T19" fmla="*/ 400 h 945"/>
                <a:gd name="T20" fmla="*/ 250 w 3626"/>
                <a:gd name="T21" fmla="*/ 441 h 945"/>
                <a:gd name="T22" fmla="*/ 307 w 3626"/>
                <a:gd name="T23" fmla="*/ 485 h 945"/>
                <a:gd name="T24" fmla="*/ 371 w 3626"/>
                <a:gd name="T25" fmla="*/ 520 h 945"/>
                <a:gd name="T26" fmla="*/ 440 w 3626"/>
                <a:gd name="T27" fmla="*/ 558 h 945"/>
                <a:gd name="T28" fmla="*/ 513 w 3626"/>
                <a:gd name="T29" fmla="*/ 595 h 945"/>
                <a:gd name="T30" fmla="*/ 592 w 3626"/>
                <a:gd name="T31" fmla="*/ 631 h 945"/>
                <a:gd name="T32" fmla="*/ 674 w 3626"/>
                <a:gd name="T33" fmla="*/ 665 h 945"/>
                <a:gd name="T34" fmla="*/ 760 w 3626"/>
                <a:gd name="T35" fmla="*/ 696 h 945"/>
                <a:gd name="T36" fmla="*/ 854 w 3626"/>
                <a:gd name="T37" fmla="*/ 729 h 945"/>
                <a:gd name="T38" fmla="*/ 950 w 3626"/>
                <a:gd name="T39" fmla="*/ 758 h 945"/>
                <a:gd name="T40" fmla="*/ 1047 w 3626"/>
                <a:gd name="T41" fmla="*/ 781 h 945"/>
                <a:gd name="T42" fmla="*/ 1149 w 3626"/>
                <a:gd name="T43" fmla="*/ 808 h 945"/>
                <a:gd name="T44" fmla="*/ 1257 w 3626"/>
                <a:gd name="T45" fmla="*/ 831 h 945"/>
                <a:gd name="T46" fmla="*/ 1367 w 3626"/>
                <a:gd name="T47" fmla="*/ 853 h 945"/>
                <a:gd name="T48" fmla="*/ 1477 w 3626"/>
                <a:gd name="T49" fmla="*/ 871 h 945"/>
                <a:gd name="T50" fmla="*/ 1594 w 3626"/>
                <a:gd name="T51" fmla="*/ 889 h 945"/>
                <a:gd name="T52" fmla="*/ 1712 w 3626"/>
                <a:gd name="T53" fmla="*/ 902 h 945"/>
                <a:gd name="T54" fmla="*/ 1831 w 3626"/>
                <a:gd name="T55" fmla="*/ 916 h 945"/>
                <a:gd name="T56" fmla="*/ 1949 w 3626"/>
                <a:gd name="T57" fmla="*/ 926 h 945"/>
                <a:gd name="T58" fmla="*/ 2069 w 3626"/>
                <a:gd name="T59" fmla="*/ 934 h 945"/>
                <a:gd name="T60" fmla="*/ 2193 w 3626"/>
                <a:gd name="T61" fmla="*/ 939 h 945"/>
                <a:gd name="T62" fmla="*/ 2317 w 3626"/>
                <a:gd name="T63" fmla="*/ 941 h 945"/>
                <a:gd name="T64" fmla="*/ 2441 w 3626"/>
                <a:gd name="T65" fmla="*/ 944 h 945"/>
                <a:gd name="T66" fmla="*/ 2564 w 3626"/>
                <a:gd name="T67" fmla="*/ 941 h 945"/>
                <a:gd name="T68" fmla="*/ 2688 w 3626"/>
                <a:gd name="T69" fmla="*/ 939 h 945"/>
                <a:gd name="T70" fmla="*/ 2809 w 3626"/>
                <a:gd name="T71" fmla="*/ 934 h 945"/>
                <a:gd name="T72" fmla="*/ 2933 w 3626"/>
                <a:gd name="T73" fmla="*/ 926 h 945"/>
                <a:gd name="T74" fmla="*/ 3053 w 3626"/>
                <a:gd name="T75" fmla="*/ 916 h 945"/>
                <a:gd name="T76" fmla="*/ 3171 w 3626"/>
                <a:gd name="T77" fmla="*/ 902 h 945"/>
                <a:gd name="T78" fmla="*/ 3288 w 3626"/>
                <a:gd name="T79" fmla="*/ 889 h 945"/>
                <a:gd name="T80" fmla="*/ 3402 w 3626"/>
                <a:gd name="T81" fmla="*/ 874 h 945"/>
                <a:gd name="T82" fmla="*/ 3514 w 3626"/>
                <a:gd name="T83" fmla="*/ 853 h 945"/>
                <a:gd name="T84" fmla="*/ 3625 w 3626"/>
                <a:gd name="T85" fmla="*/ 831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4" name="Freeform 226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2489 w 2766"/>
                <a:gd name="T1" fmla="*/ 1144 h 1145"/>
                <a:gd name="T2" fmla="*/ 2541 w 2766"/>
                <a:gd name="T3" fmla="*/ 1110 h 1145"/>
                <a:gd name="T4" fmla="*/ 2589 w 2766"/>
                <a:gd name="T5" fmla="*/ 1074 h 1145"/>
                <a:gd name="T6" fmla="*/ 2631 w 2766"/>
                <a:gd name="T7" fmla="*/ 1036 h 1145"/>
                <a:gd name="T8" fmla="*/ 2668 w 2766"/>
                <a:gd name="T9" fmla="*/ 999 h 1145"/>
                <a:gd name="T10" fmla="*/ 2696 w 2766"/>
                <a:gd name="T11" fmla="*/ 963 h 1145"/>
                <a:gd name="T12" fmla="*/ 2723 w 2766"/>
                <a:gd name="T13" fmla="*/ 923 h 1145"/>
                <a:gd name="T14" fmla="*/ 2741 w 2766"/>
                <a:gd name="T15" fmla="*/ 884 h 1145"/>
                <a:gd name="T16" fmla="*/ 2754 w 2766"/>
                <a:gd name="T17" fmla="*/ 844 h 1145"/>
                <a:gd name="T18" fmla="*/ 2765 w 2766"/>
                <a:gd name="T19" fmla="*/ 808 h 1145"/>
                <a:gd name="T20" fmla="*/ 2765 w 2766"/>
                <a:gd name="T21" fmla="*/ 765 h 1145"/>
                <a:gd name="T22" fmla="*/ 2759 w 2766"/>
                <a:gd name="T23" fmla="*/ 726 h 1145"/>
                <a:gd name="T24" fmla="*/ 2748 w 2766"/>
                <a:gd name="T25" fmla="*/ 686 h 1145"/>
                <a:gd name="T26" fmla="*/ 2734 w 2766"/>
                <a:gd name="T27" fmla="*/ 650 h 1145"/>
                <a:gd name="T28" fmla="*/ 2714 w 2766"/>
                <a:gd name="T29" fmla="*/ 607 h 1145"/>
                <a:gd name="T30" fmla="*/ 2683 w 2766"/>
                <a:gd name="T31" fmla="*/ 574 h 1145"/>
                <a:gd name="T32" fmla="*/ 2652 w 2766"/>
                <a:gd name="T33" fmla="*/ 534 h 1145"/>
                <a:gd name="T34" fmla="*/ 2613 w 2766"/>
                <a:gd name="T35" fmla="*/ 497 h 1145"/>
                <a:gd name="T36" fmla="*/ 2570 w 2766"/>
                <a:gd name="T37" fmla="*/ 461 h 1145"/>
                <a:gd name="T38" fmla="*/ 2520 w 2766"/>
                <a:gd name="T39" fmla="*/ 427 h 1145"/>
                <a:gd name="T40" fmla="*/ 2465 w 2766"/>
                <a:gd name="T41" fmla="*/ 392 h 1145"/>
                <a:gd name="T42" fmla="*/ 2407 w 2766"/>
                <a:gd name="T43" fmla="*/ 358 h 1145"/>
                <a:gd name="T44" fmla="*/ 2341 w 2766"/>
                <a:gd name="T45" fmla="*/ 324 h 1145"/>
                <a:gd name="T46" fmla="*/ 2270 w 2766"/>
                <a:gd name="T47" fmla="*/ 292 h 1145"/>
                <a:gd name="T48" fmla="*/ 2197 w 2766"/>
                <a:gd name="T49" fmla="*/ 263 h 1145"/>
                <a:gd name="T50" fmla="*/ 2118 w 2766"/>
                <a:gd name="T51" fmla="*/ 234 h 1145"/>
                <a:gd name="T52" fmla="*/ 2036 w 2766"/>
                <a:gd name="T53" fmla="*/ 206 h 1145"/>
                <a:gd name="T54" fmla="*/ 1949 w 2766"/>
                <a:gd name="T55" fmla="*/ 182 h 1145"/>
                <a:gd name="T56" fmla="*/ 1860 w 2766"/>
                <a:gd name="T57" fmla="*/ 158 h 1145"/>
                <a:gd name="T58" fmla="*/ 1763 w 2766"/>
                <a:gd name="T59" fmla="*/ 131 h 1145"/>
                <a:gd name="T60" fmla="*/ 1667 w 2766"/>
                <a:gd name="T61" fmla="*/ 113 h 1145"/>
                <a:gd name="T62" fmla="*/ 1568 w 2766"/>
                <a:gd name="T63" fmla="*/ 93 h 1145"/>
                <a:gd name="T64" fmla="*/ 1465 w 2766"/>
                <a:gd name="T65" fmla="*/ 73 h 1145"/>
                <a:gd name="T66" fmla="*/ 1360 w 2766"/>
                <a:gd name="T67" fmla="*/ 58 h 1145"/>
                <a:gd name="T68" fmla="*/ 1253 w 2766"/>
                <a:gd name="T69" fmla="*/ 45 h 1145"/>
                <a:gd name="T70" fmla="*/ 1143 w 2766"/>
                <a:gd name="T71" fmla="*/ 31 h 1145"/>
                <a:gd name="T72" fmla="*/ 1031 w 2766"/>
                <a:gd name="T73" fmla="*/ 21 h 1145"/>
                <a:gd name="T74" fmla="*/ 916 w 2766"/>
                <a:gd name="T75" fmla="*/ 14 h 1145"/>
                <a:gd name="T76" fmla="*/ 803 w 2766"/>
                <a:gd name="T77" fmla="*/ 8 h 1145"/>
                <a:gd name="T78" fmla="*/ 689 w 2766"/>
                <a:gd name="T79" fmla="*/ 3 h 1145"/>
                <a:gd name="T80" fmla="*/ 572 w 2766"/>
                <a:gd name="T81" fmla="*/ 0 h 1145"/>
                <a:gd name="T82" fmla="*/ 458 w 2766"/>
                <a:gd name="T83" fmla="*/ 0 h 1145"/>
                <a:gd name="T84" fmla="*/ 342 w 2766"/>
                <a:gd name="T85" fmla="*/ 0 h 1145"/>
                <a:gd name="T86" fmla="*/ 227 w 2766"/>
                <a:gd name="T87" fmla="*/ 6 h 1145"/>
                <a:gd name="T88" fmla="*/ 114 w 2766"/>
                <a:gd name="T89" fmla="*/ 8 h 1145"/>
                <a:gd name="T90" fmla="*/ 0 w 2766"/>
                <a:gd name="T91" fmla="*/ 17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5" name="Freeform 227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3453 w 6852"/>
                <a:gd name="T1" fmla="*/ 0 h 937"/>
                <a:gd name="T2" fmla="*/ 0 w 6852"/>
                <a:gd name="T3" fmla="*/ 55 h 937"/>
                <a:gd name="T4" fmla="*/ 13 w 6852"/>
                <a:gd name="T5" fmla="*/ 103 h 937"/>
                <a:gd name="T6" fmla="*/ 37 w 6852"/>
                <a:gd name="T7" fmla="*/ 150 h 937"/>
                <a:gd name="T8" fmla="*/ 71 w 6852"/>
                <a:gd name="T9" fmla="*/ 196 h 937"/>
                <a:gd name="T10" fmla="*/ 113 w 6852"/>
                <a:gd name="T11" fmla="*/ 241 h 937"/>
                <a:gd name="T12" fmla="*/ 161 w 6852"/>
                <a:gd name="T13" fmla="*/ 286 h 937"/>
                <a:gd name="T14" fmla="*/ 220 w 6852"/>
                <a:gd name="T15" fmla="*/ 331 h 937"/>
                <a:gd name="T16" fmla="*/ 286 w 6852"/>
                <a:gd name="T17" fmla="*/ 375 h 937"/>
                <a:gd name="T18" fmla="*/ 362 w 6852"/>
                <a:gd name="T19" fmla="*/ 420 h 937"/>
                <a:gd name="T20" fmla="*/ 444 w 6852"/>
                <a:gd name="T21" fmla="*/ 462 h 937"/>
                <a:gd name="T22" fmla="*/ 536 w 6852"/>
                <a:gd name="T23" fmla="*/ 502 h 937"/>
                <a:gd name="T24" fmla="*/ 633 w 6852"/>
                <a:gd name="T25" fmla="*/ 541 h 937"/>
                <a:gd name="T26" fmla="*/ 739 w 6852"/>
                <a:gd name="T27" fmla="*/ 578 h 937"/>
                <a:gd name="T28" fmla="*/ 850 w 6852"/>
                <a:gd name="T29" fmla="*/ 618 h 937"/>
                <a:gd name="T30" fmla="*/ 970 w 6852"/>
                <a:gd name="T31" fmla="*/ 651 h 937"/>
                <a:gd name="T32" fmla="*/ 1094 w 6852"/>
                <a:gd name="T33" fmla="*/ 684 h 937"/>
                <a:gd name="T34" fmla="*/ 1225 w 6852"/>
                <a:gd name="T35" fmla="*/ 715 h 937"/>
                <a:gd name="T36" fmla="*/ 1363 w 6852"/>
                <a:gd name="T37" fmla="*/ 744 h 937"/>
                <a:gd name="T38" fmla="*/ 1507 w 6852"/>
                <a:gd name="T39" fmla="*/ 773 h 937"/>
                <a:gd name="T40" fmla="*/ 1653 w 6852"/>
                <a:gd name="T41" fmla="*/ 799 h 937"/>
                <a:gd name="T42" fmla="*/ 1807 w 6852"/>
                <a:gd name="T43" fmla="*/ 823 h 937"/>
                <a:gd name="T44" fmla="*/ 1962 w 6852"/>
                <a:gd name="T45" fmla="*/ 844 h 937"/>
                <a:gd name="T46" fmla="*/ 2121 w 6852"/>
                <a:gd name="T47" fmla="*/ 864 h 937"/>
                <a:gd name="T48" fmla="*/ 2285 w 6852"/>
                <a:gd name="T49" fmla="*/ 881 h 937"/>
                <a:gd name="T50" fmla="*/ 2451 w 6852"/>
                <a:gd name="T51" fmla="*/ 896 h 937"/>
                <a:gd name="T52" fmla="*/ 2622 w 6852"/>
                <a:gd name="T53" fmla="*/ 909 h 937"/>
                <a:gd name="T54" fmla="*/ 2792 w 6852"/>
                <a:gd name="T55" fmla="*/ 918 h 937"/>
                <a:gd name="T56" fmla="*/ 2967 w 6852"/>
                <a:gd name="T57" fmla="*/ 929 h 937"/>
                <a:gd name="T58" fmla="*/ 3137 w 6852"/>
                <a:gd name="T59" fmla="*/ 930 h 937"/>
                <a:gd name="T60" fmla="*/ 3314 w 6852"/>
                <a:gd name="T61" fmla="*/ 933 h 937"/>
                <a:gd name="T62" fmla="*/ 3490 w 6852"/>
                <a:gd name="T63" fmla="*/ 936 h 937"/>
                <a:gd name="T64" fmla="*/ 3663 w 6852"/>
                <a:gd name="T65" fmla="*/ 933 h 937"/>
                <a:gd name="T66" fmla="*/ 3839 w 6852"/>
                <a:gd name="T67" fmla="*/ 930 h 937"/>
                <a:gd name="T68" fmla="*/ 4014 w 6852"/>
                <a:gd name="T69" fmla="*/ 923 h 937"/>
                <a:gd name="T70" fmla="*/ 4184 w 6852"/>
                <a:gd name="T71" fmla="*/ 915 h 937"/>
                <a:gd name="T72" fmla="*/ 4358 w 6852"/>
                <a:gd name="T73" fmla="*/ 902 h 937"/>
                <a:gd name="T74" fmla="*/ 4524 w 6852"/>
                <a:gd name="T75" fmla="*/ 888 h 937"/>
                <a:gd name="T76" fmla="*/ 4689 w 6852"/>
                <a:gd name="T77" fmla="*/ 873 h 937"/>
                <a:gd name="T78" fmla="*/ 4852 w 6852"/>
                <a:gd name="T79" fmla="*/ 854 h 937"/>
                <a:gd name="T80" fmla="*/ 5010 w 6852"/>
                <a:gd name="T81" fmla="*/ 836 h 937"/>
                <a:gd name="T82" fmla="*/ 5165 w 6852"/>
                <a:gd name="T83" fmla="*/ 812 h 937"/>
                <a:gd name="T84" fmla="*/ 5315 w 6852"/>
                <a:gd name="T85" fmla="*/ 788 h 937"/>
                <a:gd name="T86" fmla="*/ 5460 w 6852"/>
                <a:gd name="T87" fmla="*/ 763 h 937"/>
                <a:gd name="T88" fmla="*/ 5602 w 6852"/>
                <a:gd name="T89" fmla="*/ 733 h 937"/>
                <a:gd name="T90" fmla="*/ 5736 w 6852"/>
                <a:gd name="T91" fmla="*/ 705 h 937"/>
                <a:gd name="T92" fmla="*/ 5864 w 6852"/>
                <a:gd name="T93" fmla="*/ 671 h 937"/>
                <a:gd name="T94" fmla="*/ 5988 w 6852"/>
                <a:gd name="T95" fmla="*/ 636 h 937"/>
                <a:gd name="T96" fmla="*/ 6104 w 6852"/>
                <a:gd name="T97" fmla="*/ 599 h 937"/>
                <a:gd name="T98" fmla="*/ 6211 w 6852"/>
                <a:gd name="T99" fmla="*/ 565 h 937"/>
                <a:gd name="T100" fmla="*/ 6314 w 6852"/>
                <a:gd name="T101" fmla="*/ 526 h 937"/>
                <a:gd name="T102" fmla="*/ 6410 w 6852"/>
                <a:gd name="T103" fmla="*/ 486 h 937"/>
                <a:gd name="T104" fmla="*/ 6499 w 6852"/>
                <a:gd name="T105" fmla="*/ 444 h 937"/>
                <a:gd name="T106" fmla="*/ 6577 w 6852"/>
                <a:gd name="T107" fmla="*/ 402 h 937"/>
                <a:gd name="T108" fmla="*/ 6648 w 6852"/>
                <a:gd name="T109" fmla="*/ 360 h 937"/>
                <a:gd name="T110" fmla="*/ 6711 w 6852"/>
                <a:gd name="T111" fmla="*/ 316 h 937"/>
                <a:gd name="T112" fmla="*/ 6766 w 6852"/>
                <a:gd name="T113" fmla="*/ 271 h 937"/>
                <a:gd name="T114" fmla="*/ 6811 w 6852"/>
                <a:gd name="T115" fmla="*/ 223 h 937"/>
                <a:gd name="T116" fmla="*/ 6851 w 6852"/>
                <a:gd name="T117" fmla="*/ 176 h 937"/>
                <a:gd name="T118" fmla="*/ 345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6" name="Freeform 228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31 w 6515"/>
                <a:gd name="T3" fmla="*/ 48 h 811"/>
                <a:gd name="T4" fmla="*/ 72 w 6515"/>
                <a:gd name="T5" fmla="*/ 97 h 811"/>
                <a:gd name="T6" fmla="*/ 121 w 6515"/>
                <a:gd name="T7" fmla="*/ 142 h 811"/>
                <a:gd name="T8" fmla="*/ 179 w 6515"/>
                <a:gd name="T9" fmla="*/ 189 h 811"/>
                <a:gd name="T10" fmla="*/ 244 w 6515"/>
                <a:gd name="T11" fmla="*/ 234 h 811"/>
                <a:gd name="T12" fmla="*/ 321 w 6515"/>
                <a:gd name="T13" fmla="*/ 279 h 811"/>
                <a:gd name="T14" fmla="*/ 406 w 6515"/>
                <a:gd name="T15" fmla="*/ 321 h 811"/>
                <a:gd name="T16" fmla="*/ 495 w 6515"/>
                <a:gd name="T17" fmla="*/ 362 h 811"/>
                <a:gd name="T18" fmla="*/ 595 w 6515"/>
                <a:gd name="T19" fmla="*/ 406 h 811"/>
                <a:gd name="T20" fmla="*/ 699 w 6515"/>
                <a:gd name="T21" fmla="*/ 444 h 811"/>
                <a:gd name="T22" fmla="*/ 813 w 6515"/>
                <a:gd name="T23" fmla="*/ 482 h 811"/>
                <a:gd name="T24" fmla="*/ 933 w 6515"/>
                <a:gd name="T25" fmla="*/ 518 h 811"/>
                <a:gd name="T26" fmla="*/ 1060 w 6515"/>
                <a:gd name="T27" fmla="*/ 552 h 811"/>
                <a:gd name="T28" fmla="*/ 1191 w 6515"/>
                <a:gd name="T29" fmla="*/ 585 h 811"/>
                <a:gd name="T30" fmla="*/ 1331 w 6515"/>
                <a:gd name="T31" fmla="*/ 613 h 811"/>
                <a:gd name="T32" fmla="*/ 1476 w 6515"/>
                <a:gd name="T33" fmla="*/ 641 h 811"/>
                <a:gd name="T34" fmla="*/ 1622 w 6515"/>
                <a:gd name="T35" fmla="*/ 668 h 811"/>
                <a:gd name="T36" fmla="*/ 1777 w 6515"/>
                <a:gd name="T37" fmla="*/ 695 h 811"/>
                <a:gd name="T38" fmla="*/ 1932 w 6515"/>
                <a:gd name="T39" fmla="*/ 719 h 811"/>
                <a:gd name="T40" fmla="*/ 2099 w 6515"/>
                <a:gd name="T41" fmla="*/ 737 h 811"/>
                <a:gd name="T42" fmla="*/ 2265 w 6515"/>
                <a:gd name="T43" fmla="*/ 755 h 811"/>
                <a:gd name="T44" fmla="*/ 2433 w 6515"/>
                <a:gd name="T45" fmla="*/ 768 h 811"/>
                <a:gd name="T46" fmla="*/ 2603 w 6515"/>
                <a:gd name="T47" fmla="*/ 784 h 811"/>
                <a:gd name="T48" fmla="*/ 2778 w 6515"/>
                <a:gd name="T49" fmla="*/ 792 h 811"/>
                <a:gd name="T50" fmla="*/ 2951 w 6515"/>
                <a:gd name="T51" fmla="*/ 799 h 811"/>
                <a:gd name="T52" fmla="*/ 3130 w 6515"/>
                <a:gd name="T53" fmla="*/ 808 h 811"/>
                <a:gd name="T54" fmla="*/ 3306 w 6515"/>
                <a:gd name="T55" fmla="*/ 810 h 811"/>
                <a:gd name="T56" fmla="*/ 3485 w 6515"/>
                <a:gd name="T57" fmla="*/ 810 h 811"/>
                <a:gd name="T58" fmla="*/ 3659 w 6515"/>
                <a:gd name="T59" fmla="*/ 808 h 811"/>
                <a:gd name="T60" fmla="*/ 3838 w 6515"/>
                <a:gd name="T61" fmla="*/ 802 h 811"/>
                <a:gd name="T62" fmla="*/ 4014 w 6515"/>
                <a:gd name="T63" fmla="*/ 796 h 811"/>
                <a:gd name="T64" fmla="*/ 4187 w 6515"/>
                <a:gd name="T65" fmla="*/ 786 h 811"/>
                <a:gd name="T66" fmla="*/ 4361 w 6515"/>
                <a:gd name="T67" fmla="*/ 775 h 811"/>
                <a:gd name="T68" fmla="*/ 4531 w 6515"/>
                <a:gd name="T69" fmla="*/ 764 h 811"/>
                <a:gd name="T70" fmla="*/ 4700 w 6515"/>
                <a:gd name="T71" fmla="*/ 744 h 811"/>
                <a:gd name="T72" fmla="*/ 4862 w 6515"/>
                <a:gd name="T73" fmla="*/ 729 h 811"/>
                <a:gd name="T74" fmla="*/ 5020 w 6515"/>
                <a:gd name="T75" fmla="*/ 705 h 811"/>
                <a:gd name="T76" fmla="*/ 5178 w 6515"/>
                <a:gd name="T77" fmla="*/ 685 h 811"/>
                <a:gd name="T78" fmla="*/ 5329 w 6515"/>
                <a:gd name="T79" fmla="*/ 658 h 811"/>
                <a:gd name="T80" fmla="*/ 5475 w 6515"/>
                <a:gd name="T81" fmla="*/ 629 h 811"/>
                <a:gd name="T82" fmla="*/ 5618 w 6515"/>
                <a:gd name="T83" fmla="*/ 600 h 811"/>
                <a:gd name="T84" fmla="*/ 5752 w 6515"/>
                <a:gd name="T85" fmla="*/ 568 h 811"/>
                <a:gd name="T86" fmla="*/ 5884 w 6515"/>
                <a:gd name="T87" fmla="*/ 534 h 811"/>
                <a:gd name="T88" fmla="*/ 6004 w 6515"/>
                <a:gd name="T89" fmla="*/ 500 h 811"/>
                <a:gd name="T90" fmla="*/ 6122 w 6515"/>
                <a:gd name="T91" fmla="*/ 462 h 811"/>
                <a:gd name="T92" fmla="*/ 6233 w 6515"/>
                <a:gd name="T93" fmla="*/ 424 h 811"/>
                <a:gd name="T94" fmla="*/ 6335 w 6515"/>
                <a:gd name="T95" fmla="*/ 385 h 811"/>
                <a:gd name="T96" fmla="*/ 6428 w 6515"/>
                <a:gd name="T97" fmla="*/ 342 h 811"/>
                <a:gd name="T98" fmla="*/ 6514 w 6515"/>
                <a:gd name="T99" fmla="*/ 300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7" name="Freeform 229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1160 w 3452"/>
                <a:gd name="T1" fmla="*/ 189 h 1454"/>
                <a:gd name="T2" fmla="*/ 0 w 3452"/>
                <a:gd name="T3" fmla="*/ 1280 h 1454"/>
                <a:gd name="T4" fmla="*/ 103 w 3452"/>
                <a:gd name="T5" fmla="*/ 1309 h 1454"/>
                <a:gd name="T6" fmla="*/ 208 w 3452"/>
                <a:gd name="T7" fmla="*/ 1339 h 1454"/>
                <a:gd name="T8" fmla="*/ 316 w 3452"/>
                <a:gd name="T9" fmla="*/ 1364 h 1454"/>
                <a:gd name="T10" fmla="*/ 427 w 3452"/>
                <a:gd name="T11" fmla="*/ 1386 h 1454"/>
                <a:gd name="T12" fmla="*/ 537 w 3452"/>
                <a:gd name="T13" fmla="*/ 1407 h 1454"/>
                <a:gd name="T14" fmla="*/ 650 w 3452"/>
                <a:gd name="T15" fmla="*/ 1422 h 1454"/>
                <a:gd name="T16" fmla="*/ 765 w 3452"/>
                <a:gd name="T17" fmla="*/ 1435 h 1454"/>
                <a:gd name="T18" fmla="*/ 882 w 3452"/>
                <a:gd name="T19" fmla="*/ 1446 h 1454"/>
                <a:gd name="T20" fmla="*/ 998 w 3452"/>
                <a:gd name="T21" fmla="*/ 1452 h 1454"/>
                <a:gd name="T22" fmla="*/ 1116 w 3452"/>
                <a:gd name="T23" fmla="*/ 1453 h 1454"/>
                <a:gd name="T24" fmla="*/ 1232 w 3452"/>
                <a:gd name="T25" fmla="*/ 1453 h 1454"/>
                <a:gd name="T26" fmla="*/ 1350 w 3452"/>
                <a:gd name="T27" fmla="*/ 1449 h 1454"/>
                <a:gd name="T28" fmla="*/ 1465 w 3452"/>
                <a:gd name="T29" fmla="*/ 1441 h 1454"/>
                <a:gd name="T30" fmla="*/ 1584 w 3452"/>
                <a:gd name="T31" fmla="*/ 1431 h 1454"/>
                <a:gd name="T32" fmla="*/ 1697 w 3452"/>
                <a:gd name="T33" fmla="*/ 1418 h 1454"/>
                <a:gd name="T34" fmla="*/ 1811 w 3452"/>
                <a:gd name="T35" fmla="*/ 1401 h 1454"/>
                <a:gd name="T36" fmla="*/ 1921 w 3452"/>
                <a:gd name="T37" fmla="*/ 1383 h 1454"/>
                <a:gd name="T38" fmla="*/ 2031 w 3452"/>
                <a:gd name="T39" fmla="*/ 1359 h 1454"/>
                <a:gd name="T40" fmla="*/ 2139 w 3452"/>
                <a:gd name="T41" fmla="*/ 1333 h 1454"/>
                <a:gd name="T42" fmla="*/ 2244 w 3452"/>
                <a:gd name="T43" fmla="*/ 1304 h 1454"/>
                <a:gd name="T44" fmla="*/ 2344 w 3452"/>
                <a:gd name="T45" fmla="*/ 1273 h 1454"/>
                <a:gd name="T46" fmla="*/ 2444 w 3452"/>
                <a:gd name="T47" fmla="*/ 1236 h 1454"/>
                <a:gd name="T48" fmla="*/ 2541 w 3452"/>
                <a:gd name="T49" fmla="*/ 1198 h 1454"/>
                <a:gd name="T50" fmla="*/ 2631 w 3452"/>
                <a:gd name="T51" fmla="*/ 1160 h 1454"/>
                <a:gd name="T52" fmla="*/ 2720 w 3452"/>
                <a:gd name="T53" fmla="*/ 1115 h 1454"/>
                <a:gd name="T54" fmla="*/ 2802 w 3452"/>
                <a:gd name="T55" fmla="*/ 1070 h 1454"/>
                <a:gd name="T56" fmla="*/ 2883 w 3452"/>
                <a:gd name="T57" fmla="*/ 1022 h 1454"/>
                <a:gd name="T58" fmla="*/ 2957 w 3452"/>
                <a:gd name="T59" fmla="*/ 973 h 1454"/>
                <a:gd name="T60" fmla="*/ 3027 w 3452"/>
                <a:gd name="T61" fmla="*/ 920 h 1454"/>
                <a:gd name="T62" fmla="*/ 3093 w 3452"/>
                <a:gd name="T63" fmla="*/ 867 h 1454"/>
                <a:gd name="T64" fmla="*/ 3154 w 3452"/>
                <a:gd name="T65" fmla="*/ 812 h 1454"/>
                <a:gd name="T66" fmla="*/ 3209 w 3452"/>
                <a:gd name="T67" fmla="*/ 754 h 1454"/>
                <a:gd name="T68" fmla="*/ 3258 w 3452"/>
                <a:gd name="T69" fmla="*/ 696 h 1454"/>
                <a:gd name="T70" fmla="*/ 3303 w 3452"/>
                <a:gd name="T71" fmla="*/ 636 h 1454"/>
                <a:gd name="T72" fmla="*/ 3343 w 3452"/>
                <a:gd name="T73" fmla="*/ 574 h 1454"/>
                <a:gd name="T74" fmla="*/ 3375 w 3452"/>
                <a:gd name="T75" fmla="*/ 512 h 1454"/>
                <a:gd name="T76" fmla="*/ 3401 w 3452"/>
                <a:gd name="T77" fmla="*/ 450 h 1454"/>
                <a:gd name="T78" fmla="*/ 3422 w 3452"/>
                <a:gd name="T79" fmla="*/ 386 h 1454"/>
                <a:gd name="T80" fmla="*/ 3437 w 3452"/>
                <a:gd name="T81" fmla="*/ 323 h 1454"/>
                <a:gd name="T82" fmla="*/ 3448 w 3452"/>
                <a:gd name="T83" fmla="*/ 258 h 1454"/>
                <a:gd name="T84" fmla="*/ 3451 w 3452"/>
                <a:gd name="T85" fmla="*/ 192 h 1454"/>
                <a:gd name="T86" fmla="*/ 3448 w 3452"/>
                <a:gd name="T87" fmla="*/ 126 h 1454"/>
                <a:gd name="T88" fmla="*/ 3437 w 3452"/>
                <a:gd name="T89" fmla="*/ 62 h 1454"/>
                <a:gd name="T90" fmla="*/ 3425 w 3452"/>
                <a:gd name="T91" fmla="*/ 0 h 1454"/>
                <a:gd name="T92" fmla="*/ 1160 w 3452"/>
                <a:gd name="T93" fmla="*/ 189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Freeform 230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1791 h 1822"/>
                <a:gd name="T2" fmla="*/ 113 w 2813"/>
                <a:gd name="T3" fmla="*/ 1804 h 1822"/>
                <a:gd name="T4" fmla="*/ 231 w 2813"/>
                <a:gd name="T5" fmla="*/ 1812 h 1822"/>
                <a:gd name="T6" fmla="*/ 344 w 2813"/>
                <a:gd name="T7" fmla="*/ 1818 h 1822"/>
                <a:gd name="T8" fmla="*/ 461 w 2813"/>
                <a:gd name="T9" fmla="*/ 1821 h 1822"/>
                <a:gd name="T10" fmla="*/ 575 w 2813"/>
                <a:gd name="T11" fmla="*/ 1821 h 1822"/>
                <a:gd name="T12" fmla="*/ 695 w 2813"/>
                <a:gd name="T13" fmla="*/ 1818 h 1822"/>
                <a:gd name="T14" fmla="*/ 809 w 2813"/>
                <a:gd name="T15" fmla="*/ 1810 h 1822"/>
                <a:gd name="T16" fmla="*/ 926 w 2813"/>
                <a:gd name="T17" fmla="*/ 1801 h 1822"/>
                <a:gd name="T18" fmla="*/ 1039 w 2813"/>
                <a:gd name="T19" fmla="*/ 1786 h 1822"/>
                <a:gd name="T20" fmla="*/ 1152 w 2813"/>
                <a:gd name="T21" fmla="*/ 1770 h 1822"/>
                <a:gd name="T22" fmla="*/ 1263 w 2813"/>
                <a:gd name="T23" fmla="*/ 1749 h 1822"/>
                <a:gd name="T24" fmla="*/ 1370 w 2813"/>
                <a:gd name="T25" fmla="*/ 1728 h 1822"/>
                <a:gd name="T26" fmla="*/ 1477 w 2813"/>
                <a:gd name="T27" fmla="*/ 1701 h 1822"/>
                <a:gd name="T28" fmla="*/ 1583 w 2813"/>
                <a:gd name="T29" fmla="*/ 1673 h 1822"/>
                <a:gd name="T30" fmla="*/ 1686 w 2813"/>
                <a:gd name="T31" fmla="*/ 1639 h 1822"/>
                <a:gd name="T32" fmla="*/ 1783 w 2813"/>
                <a:gd name="T33" fmla="*/ 1604 h 1822"/>
                <a:gd name="T34" fmla="*/ 1877 w 2813"/>
                <a:gd name="T35" fmla="*/ 1567 h 1822"/>
                <a:gd name="T36" fmla="*/ 1969 w 2813"/>
                <a:gd name="T37" fmla="*/ 1528 h 1822"/>
                <a:gd name="T38" fmla="*/ 2059 w 2813"/>
                <a:gd name="T39" fmla="*/ 1487 h 1822"/>
                <a:gd name="T40" fmla="*/ 2144 w 2813"/>
                <a:gd name="T41" fmla="*/ 1442 h 1822"/>
                <a:gd name="T42" fmla="*/ 2221 w 2813"/>
                <a:gd name="T43" fmla="*/ 1394 h 1822"/>
                <a:gd name="T44" fmla="*/ 2299 w 2813"/>
                <a:gd name="T45" fmla="*/ 1343 h 1822"/>
                <a:gd name="T46" fmla="*/ 2369 w 2813"/>
                <a:gd name="T47" fmla="*/ 1294 h 1822"/>
                <a:gd name="T48" fmla="*/ 2435 w 2813"/>
                <a:gd name="T49" fmla="*/ 1239 h 1822"/>
                <a:gd name="T50" fmla="*/ 2496 w 2813"/>
                <a:gd name="T51" fmla="*/ 1184 h 1822"/>
                <a:gd name="T52" fmla="*/ 2554 w 2813"/>
                <a:gd name="T53" fmla="*/ 1129 h 1822"/>
                <a:gd name="T54" fmla="*/ 2603 w 2813"/>
                <a:gd name="T55" fmla="*/ 1071 h 1822"/>
                <a:gd name="T56" fmla="*/ 2648 w 2813"/>
                <a:gd name="T57" fmla="*/ 1009 h 1822"/>
                <a:gd name="T58" fmla="*/ 2688 w 2813"/>
                <a:gd name="T59" fmla="*/ 950 h 1822"/>
                <a:gd name="T60" fmla="*/ 2724 w 2813"/>
                <a:gd name="T61" fmla="*/ 889 h 1822"/>
                <a:gd name="T62" fmla="*/ 2754 w 2813"/>
                <a:gd name="T63" fmla="*/ 823 h 1822"/>
                <a:gd name="T64" fmla="*/ 2775 w 2813"/>
                <a:gd name="T65" fmla="*/ 760 h 1822"/>
                <a:gd name="T66" fmla="*/ 2796 w 2813"/>
                <a:gd name="T67" fmla="*/ 696 h 1822"/>
                <a:gd name="T68" fmla="*/ 2806 w 2813"/>
                <a:gd name="T69" fmla="*/ 634 h 1822"/>
                <a:gd name="T70" fmla="*/ 2812 w 2813"/>
                <a:gd name="T71" fmla="*/ 568 h 1822"/>
                <a:gd name="T72" fmla="*/ 2812 w 2813"/>
                <a:gd name="T73" fmla="*/ 503 h 1822"/>
                <a:gd name="T74" fmla="*/ 2806 w 2813"/>
                <a:gd name="T75" fmla="*/ 437 h 1822"/>
                <a:gd name="T76" fmla="*/ 2793 w 2813"/>
                <a:gd name="T77" fmla="*/ 373 h 1822"/>
                <a:gd name="T78" fmla="*/ 2775 w 2813"/>
                <a:gd name="T79" fmla="*/ 310 h 1822"/>
                <a:gd name="T80" fmla="*/ 2754 w 2813"/>
                <a:gd name="T81" fmla="*/ 248 h 1822"/>
                <a:gd name="T82" fmla="*/ 2722 w 2813"/>
                <a:gd name="T83" fmla="*/ 182 h 1822"/>
                <a:gd name="T84" fmla="*/ 2688 w 2813"/>
                <a:gd name="T85" fmla="*/ 121 h 1822"/>
                <a:gd name="T86" fmla="*/ 2648 w 2813"/>
                <a:gd name="T87" fmla="*/ 61 h 1822"/>
                <a:gd name="T88" fmla="*/ 2603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9" name="Oval 231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0" name="Oval 2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1" name="Oval 233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2" name="Oval 2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3" name="Oval 235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4" name="Oval 2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5" name="Freeform 237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1643 w 1644"/>
                <a:gd name="T1" fmla="*/ 800 h 1409"/>
                <a:gd name="T2" fmla="*/ 1463 w 1644"/>
                <a:gd name="T3" fmla="*/ 0 h 1409"/>
                <a:gd name="T4" fmla="*/ 1381 w 1644"/>
                <a:gd name="T5" fmla="*/ 6 h 1409"/>
                <a:gd name="T6" fmla="*/ 1299 w 1644"/>
                <a:gd name="T7" fmla="*/ 14 h 1409"/>
                <a:gd name="T8" fmla="*/ 1218 w 1644"/>
                <a:gd name="T9" fmla="*/ 21 h 1409"/>
                <a:gd name="T10" fmla="*/ 1139 w 1644"/>
                <a:gd name="T11" fmla="*/ 35 h 1409"/>
                <a:gd name="T12" fmla="*/ 1060 w 1644"/>
                <a:gd name="T13" fmla="*/ 48 h 1409"/>
                <a:gd name="T14" fmla="*/ 984 w 1644"/>
                <a:gd name="T15" fmla="*/ 61 h 1409"/>
                <a:gd name="T16" fmla="*/ 908 w 1644"/>
                <a:gd name="T17" fmla="*/ 79 h 1409"/>
                <a:gd name="T18" fmla="*/ 837 w 1644"/>
                <a:gd name="T19" fmla="*/ 97 h 1409"/>
                <a:gd name="T20" fmla="*/ 764 w 1644"/>
                <a:gd name="T21" fmla="*/ 118 h 1409"/>
                <a:gd name="T22" fmla="*/ 695 w 1644"/>
                <a:gd name="T23" fmla="*/ 142 h 1409"/>
                <a:gd name="T24" fmla="*/ 629 w 1644"/>
                <a:gd name="T25" fmla="*/ 166 h 1409"/>
                <a:gd name="T26" fmla="*/ 565 w 1644"/>
                <a:gd name="T27" fmla="*/ 193 h 1409"/>
                <a:gd name="T28" fmla="*/ 506 w 1644"/>
                <a:gd name="T29" fmla="*/ 218 h 1409"/>
                <a:gd name="T30" fmla="*/ 448 w 1644"/>
                <a:gd name="T31" fmla="*/ 248 h 1409"/>
                <a:gd name="T32" fmla="*/ 392 w 1644"/>
                <a:gd name="T33" fmla="*/ 276 h 1409"/>
                <a:gd name="T34" fmla="*/ 340 w 1644"/>
                <a:gd name="T35" fmla="*/ 308 h 1409"/>
                <a:gd name="T36" fmla="*/ 290 w 1644"/>
                <a:gd name="T37" fmla="*/ 342 h 1409"/>
                <a:gd name="T38" fmla="*/ 245 w 1644"/>
                <a:gd name="T39" fmla="*/ 376 h 1409"/>
                <a:gd name="T40" fmla="*/ 203 w 1644"/>
                <a:gd name="T41" fmla="*/ 410 h 1409"/>
                <a:gd name="T42" fmla="*/ 163 w 1644"/>
                <a:gd name="T43" fmla="*/ 448 h 1409"/>
                <a:gd name="T44" fmla="*/ 128 w 1644"/>
                <a:gd name="T45" fmla="*/ 485 h 1409"/>
                <a:gd name="T46" fmla="*/ 100 w 1644"/>
                <a:gd name="T47" fmla="*/ 521 h 1409"/>
                <a:gd name="T48" fmla="*/ 73 w 1644"/>
                <a:gd name="T49" fmla="*/ 561 h 1409"/>
                <a:gd name="T50" fmla="*/ 51 w 1644"/>
                <a:gd name="T51" fmla="*/ 600 h 1409"/>
                <a:gd name="T52" fmla="*/ 32 w 1644"/>
                <a:gd name="T53" fmla="*/ 640 h 1409"/>
                <a:gd name="T54" fmla="*/ 17 w 1644"/>
                <a:gd name="T55" fmla="*/ 679 h 1409"/>
                <a:gd name="T56" fmla="*/ 8 w 1644"/>
                <a:gd name="T57" fmla="*/ 719 h 1409"/>
                <a:gd name="T58" fmla="*/ 0 w 1644"/>
                <a:gd name="T59" fmla="*/ 758 h 1409"/>
                <a:gd name="T60" fmla="*/ 0 w 1644"/>
                <a:gd name="T61" fmla="*/ 800 h 1409"/>
                <a:gd name="T62" fmla="*/ 0 w 1644"/>
                <a:gd name="T63" fmla="*/ 840 h 1409"/>
                <a:gd name="T64" fmla="*/ 8 w 1644"/>
                <a:gd name="T65" fmla="*/ 882 h 1409"/>
                <a:gd name="T66" fmla="*/ 18 w 1644"/>
                <a:gd name="T67" fmla="*/ 920 h 1409"/>
                <a:gd name="T68" fmla="*/ 32 w 1644"/>
                <a:gd name="T69" fmla="*/ 961 h 1409"/>
                <a:gd name="T70" fmla="*/ 51 w 1644"/>
                <a:gd name="T71" fmla="*/ 999 h 1409"/>
                <a:gd name="T72" fmla="*/ 73 w 1644"/>
                <a:gd name="T73" fmla="*/ 1040 h 1409"/>
                <a:gd name="T74" fmla="*/ 100 w 1644"/>
                <a:gd name="T75" fmla="*/ 1078 h 1409"/>
                <a:gd name="T76" fmla="*/ 131 w 1644"/>
                <a:gd name="T77" fmla="*/ 1116 h 1409"/>
                <a:gd name="T78" fmla="*/ 166 w 1644"/>
                <a:gd name="T79" fmla="*/ 1153 h 1409"/>
                <a:gd name="T80" fmla="*/ 203 w 1644"/>
                <a:gd name="T81" fmla="*/ 1189 h 1409"/>
                <a:gd name="T82" fmla="*/ 245 w 1644"/>
                <a:gd name="T83" fmla="*/ 1223 h 1409"/>
                <a:gd name="T84" fmla="*/ 293 w 1644"/>
                <a:gd name="T85" fmla="*/ 1257 h 1409"/>
                <a:gd name="T86" fmla="*/ 340 w 1644"/>
                <a:gd name="T87" fmla="*/ 1289 h 1409"/>
                <a:gd name="T88" fmla="*/ 392 w 1644"/>
                <a:gd name="T89" fmla="*/ 1320 h 1409"/>
                <a:gd name="T90" fmla="*/ 448 w 1644"/>
                <a:gd name="T91" fmla="*/ 1350 h 1409"/>
                <a:gd name="T92" fmla="*/ 506 w 1644"/>
                <a:gd name="T93" fmla="*/ 1381 h 1409"/>
                <a:gd name="T94" fmla="*/ 568 w 1644"/>
                <a:gd name="T95" fmla="*/ 1408 h 1409"/>
                <a:gd name="T96" fmla="*/ 1643 w 1644"/>
                <a:gd name="T97" fmla="*/ 800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6" name="Freeform 238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1588 w 1589"/>
                <a:gd name="T1" fmla="*/ 0 h 1611"/>
                <a:gd name="T2" fmla="*/ 1508 w 1589"/>
                <a:gd name="T3" fmla="*/ 6 h 1611"/>
                <a:gd name="T4" fmla="*/ 1421 w 1589"/>
                <a:gd name="T5" fmla="*/ 10 h 1611"/>
                <a:gd name="T6" fmla="*/ 1339 w 1589"/>
                <a:gd name="T7" fmla="*/ 13 h 1611"/>
                <a:gd name="T8" fmla="*/ 1257 w 1589"/>
                <a:gd name="T9" fmla="*/ 24 h 1611"/>
                <a:gd name="T10" fmla="*/ 1175 w 1589"/>
                <a:gd name="T11" fmla="*/ 37 h 1611"/>
                <a:gd name="T12" fmla="*/ 1098 w 1589"/>
                <a:gd name="T13" fmla="*/ 51 h 1611"/>
                <a:gd name="T14" fmla="*/ 1019 w 1589"/>
                <a:gd name="T15" fmla="*/ 65 h 1611"/>
                <a:gd name="T16" fmla="*/ 940 w 1589"/>
                <a:gd name="T17" fmla="*/ 82 h 1611"/>
                <a:gd name="T18" fmla="*/ 865 w 1589"/>
                <a:gd name="T19" fmla="*/ 100 h 1611"/>
                <a:gd name="T20" fmla="*/ 792 w 1589"/>
                <a:gd name="T21" fmla="*/ 121 h 1611"/>
                <a:gd name="T22" fmla="*/ 720 w 1589"/>
                <a:gd name="T23" fmla="*/ 145 h 1611"/>
                <a:gd name="T24" fmla="*/ 655 w 1589"/>
                <a:gd name="T25" fmla="*/ 168 h 1611"/>
                <a:gd name="T26" fmla="*/ 589 w 1589"/>
                <a:gd name="T27" fmla="*/ 195 h 1611"/>
                <a:gd name="T28" fmla="*/ 527 w 1589"/>
                <a:gd name="T29" fmla="*/ 221 h 1611"/>
                <a:gd name="T30" fmla="*/ 465 w 1589"/>
                <a:gd name="T31" fmla="*/ 252 h 1611"/>
                <a:gd name="T32" fmla="*/ 407 w 1589"/>
                <a:gd name="T33" fmla="*/ 285 h 1611"/>
                <a:gd name="T34" fmla="*/ 358 w 1589"/>
                <a:gd name="T35" fmla="*/ 313 h 1611"/>
                <a:gd name="T36" fmla="*/ 306 w 1589"/>
                <a:gd name="T37" fmla="*/ 347 h 1611"/>
                <a:gd name="T38" fmla="*/ 258 w 1589"/>
                <a:gd name="T39" fmla="*/ 385 h 1611"/>
                <a:gd name="T40" fmla="*/ 216 w 1589"/>
                <a:gd name="T41" fmla="*/ 417 h 1611"/>
                <a:gd name="T42" fmla="*/ 176 w 1589"/>
                <a:gd name="T43" fmla="*/ 455 h 1611"/>
                <a:gd name="T44" fmla="*/ 139 w 1589"/>
                <a:gd name="T45" fmla="*/ 492 h 1611"/>
                <a:gd name="T46" fmla="*/ 106 w 1589"/>
                <a:gd name="T47" fmla="*/ 531 h 1611"/>
                <a:gd name="T48" fmla="*/ 82 w 1589"/>
                <a:gd name="T49" fmla="*/ 574 h 1611"/>
                <a:gd name="T50" fmla="*/ 55 w 1589"/>
                <a:gd name="T51" fmla="*/ 610 h 1611"/>
                <a:gd name="T52" fmla="*/ 35 w 1589"/>
                <a:gd name="T53" fmla="*/ 651 h 1611"/>
                <a:gd name="T54" fmla="*/ 18 w 1589"/>
                <a:gd name="T55" fmla="*/ 695 h 1611"/>
                <a:gd name="T56" fmla="*/ 11 w 1589"/>
                <a:gd name="T57" fmla="*/ 733 h 1611"/>
                <a:gd name="T58" fmla="*/ 3 w 1589"/>
                <a:gd name="T59" fmla="*/ 775 h 1611"/>
                <a:gd name="T60" fmla="*/ 0 w 1589"/>
                <a:gd name="T61" fmla="*/ 815 h 1611"/>
                <a:gd name="T62" fmla="*/ 0 w 1589"/>
                <a:gd name="T63" fmla="*/ 857 h 1611"/>
                <a:gd name="T64" fmla="*/ 6 w 1589"/>
                <a:gd name="T65" fmla="*/ 902 h 1611"/>
                <a:gd name="T66" fmla="*/ 17 w 1589"/>
                <a:gd name="T67" fmla="*/ 941 h 1611"/>
                <a:gd name="T68" fmla="*/ 32 w 1589"/>
                <a:gd name="T69" fmla="*/ 984 h 1611"/>
                <a:gd name="T70" fmla="*/ 51 w 1589"/>
                <a:gd name="T71" fmla="*/ 1023 h 1611"/>
                <a:gd name="T72" fmla="*/ 72 w 1589"/>
                <a:gd name="T73" fmla="*/ 1064 h 1611"/>
                <a:gd name="T74" fmla="*/ 97 w 1589"/>
                <a:gd name="T75" fmla="*/ 1105 h 1611"/>
                <a:gd name="T76" fmla="*/ 129 w 1589"/>
                <a:gd name="T77" fmla="*/ 1144 h 1611"/>
                <a:gd name="T78" fmla="*/ 163 w 1589"/>
                <a:gd name="T79" fmla="*/ 1181 h 1611"/>
                <a:gd name="T80" fmla="*/ 203 w 1589"/>
                <a:gd name="T81" fmla="*/ 1218 h 1611"/>
                <a:gd name="T82" fmla="*/ 245 w 1589"/>
                <a:gd name="T83" fmla="*/ 1254 h 1611"/>
                <a:gd name="T84" fmla="*/ 287 w 1589"/>
                <a:gd name="T85" fmla="*/ 1288 h 1611"/>
                <a:gd name="T86" fmla="*/ 340 w 1589"/>
                <a:gd name="T87" fmla="*/ 1322 h 1611"/>
                <a:gd name="T88" fmla="*/ 392 w 1589"/>
                <a:gd name="T89" fmla="*/ 1354 h 1611"/>
                <a:gd name="T90" fmla="*/ 448 w 1589"/>
                <a:gd name="T91" fmla="*/ 1387 h 1611"/>
                <a:gd name="T92" fmla="*/ 506 w 1589"/>
                <a:gd name="T93" fmla="*/ 1415 h 1611"/>
                <a:gd name="T94" fmla="*/ 568 w 1589"/>
                <a:gd name="T95" fmla="*/ 1443 h 1611"/>
                <a:gd name="T96" fmla="*/ 631 w 1589"/>
                <a:gd name="T97" fmla="*/ 1473 h 1611"/>
                <a:gd name="T98" fmla="*/ 697 w 1589"/>
                <a:gd name="T99" fmla="*/ 1497 h 1611"/>
                <a:gd name="T100" fmla="*/ 771 w 1589"/>
                <a:gd name="T101" fmla="*/ 1521 h 1611"/>
                <a:gd name="T102" fmla="*/ 841 w 1589"/>
                <a:gd name="T103" fmla="*/ 1542 h 1611"/>
                <a:gd name="T104" fmla="*/ 916 w 1589"/>
                <a:gd name="T105" fmla="*/ 1563 h 1611"/>
                <a:gd name="T106" fmla="*/ 992 w 1589"/>
                <a:gd name="T107" fmla="*/ 1577 h 1611"/>
                <a:gd name="T108" fmla="*/ 1071 w 1589"/>
                <a:gd name="T109" fmla="*/ 1594 h 1611"/>
                <a:gd name="T110" fmla="*/ 1150 w 1589"/>
                <a:gd name="T111" fmla="*/ 1610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7" name="Oval 239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8" name="Oval 2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09" name="Oval 241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10" name="Oval 2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0734" name="Oval 243"/>
          <p:cNvSpPr>
            <a:spLocks noChangeArrowheads="1"/>
          </p:cNvSpPr>
          <p:nvPr/>
        </p:nvSpPr>
        <p:spPr bwMode="auto">
          <a:xfrm>
            <a:off x="6462713" y="3314700"/>
            <a:ext cx="2228850" cy="12065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5" name="Oval 244"/>
          <p:cNvSpPr>
            <a:spLocks noChangeArrowheads="1"/>
          </p:cNvSpPr>
          <p:nvPr/>
        </p:nvSpPr>
        <p:spPr bwMode="auto">
          <a:xfrm>
            <a:off x="6619875" y="3702050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6" name="Oval 245"/>
          <p:cNvSpPr>
            <a:spLocks noChangeArrowheads="1"/>
          </p:cNvSpPr>
          <p:nvPr/>
        </p:nvSpPr>
        <p:spPr bwMode="auto">
          <a:xfrm>
            <a:off x="7178675" y="3997325"/>
            <a:ext cx="325438" cy="1809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7" name="Oval 246"/>
          <p:cNvSpPr>
            <a:spLocks noChangeArrowheads="1"/>
          </p:cNvSpPr>
          <p:nvPr/>
        </p:nvSpPr>
        <p:spPr bwMode="auto">
          <a:xfrm>
            <a:off x="7178675" y="3997325"/>
            <a:ext cx="325438" cy="1809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8" name="Oval 247"/>
          <p:cNvSpPr>
            <a:spLocks noChangeArrowheads="1"/>
          </p:cNvSpPr>
          <p:nvPr/>
        </p:nvSpPr>
        <p:spPr bwMode="auto">
          <a:xfrm>
            <a:off x="8162925" y="3713163"/>
            <a:ext cx="323850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9" name="AutoShape 248"/>
          <p:cNvSpPr>
            <a:spLocks noChangeArrowheads="1"/>
          </p:cNvSpPr>
          <p:nvPr/>
        </p:nvSpPr>
        <p:spPr bwMode="auto">
          <a:xfrm>
            <a:off x="6707188" y="3348038"/>
            <a:ext cx="1609725" cy="48577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0" name="Text Box 249"/>
          <p:cNvSpPr txBox="1">
            <a:spLocks noChangeArrowheads="1"/>
          </p:cNvSpPr>
          <p:nvPr/>
        </p:nvSpPr>
        <p:spPr bwMode="auto">
          <a:xfrm>
            <a:off x="6781800" y="3429000"/>
            <a:ext cx="158273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30741" name="Oval 250"/>
          <p:cNvSpPr>
            <a:spLocks noChangeArrowheads="1"/>
          </p:cNvSpPr>
          <p:nvPr/>
        </p:nvSpPr>
        <p:spPr bwMode="auto">
          <a:xfrm>
            <a:off x="7493000" y="3978275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2" name="Oval 251"/>
          <p:cNvSpPr>
            <a:spLocks noChangeArrowheads="1"/>
          </p:cNvSpPr>
          <p:nvPr/>
        </p:nvSpPr>
        <p:spPr bwMode="auto">
          <a:xfrm>
            <a:off x="452438" y="4054475"/>
            <a:ext cx="2698750" cy="11557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3" name="Oval 252"/>
          <p:cNvSpPr>
            <a:spLocks noChangeArrowheads="1"/>
          </p:cNvSpPr>
          <p:nvPr/>
        </p:nvSpPr>
        <p:spPr bwMode="auto">
          <a:xfrm>
            <a:off x="1395413" y="4265613"/>
            <a:ext cx="327025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4" name="Oval 253"/>
          <p:cNvSpPr>
            <a:spLocks noChangeArrowheads="1"/>
          </p:cNvSpPr>
          <p:nvPr/>
        </p:nvSpPr>
        <p:spPr bwMode="auto">
          <a:xfrm>
            <a:off x="909638" y="4606925"/>
            <a:ext cx="323850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5" name="Text Box 254"/>
          <p:cNvSpPr txBox="1">
            <a:spLocks noChangeArrowheads="1"/>
          </p:cNvSpPr>
          <p:nvPr/>
        </p:nvSpPr>
        <p:spPr bwMode="auto">
          <a:xfrm>
            <a:off x="990600" y="4800600"/>
            <a:ext cx="1701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30746" name="Oval 255"/>
          <p:cNvSpPr>
            <a:spLocks noChangeArrowheads="1"/>
          </p:cNvSpPr>
          <p:nvPr/>
        </p:nvSpPr>
        <p:spPr bwMode="auto">
          <a:xfrm>
            <a:off x="2198688" y="4232275"/>
            <a:ext cx="325437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7" name="AutoShape 256"/>
          <p:cNvSpPr>
            <a:spLocks noChangeArrowheads="1"/>
          </p:cNvSpPr>
          <p:nvPr/>
        </p:nvSpPr>
        <p:spPr bwMode="auto">
          <a:xfrm>
            <a:off x="3778250" y="3190875"/>
            <a:ext cx="942975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8" name="Oval 257"/>
          <p:cNvSpPr>
            <a:spLocks noChangeArrowheads="1"/>
          </p:cNvSpPr>
          <p:nvPr/>
        </p:nvSpPr>
        <p:spPr bwMode="auto">
          <a:xfrm>
            <a:off x="2478088" y="2784475"/>
            <a:ext cx="2568575" cy="1006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9" name="Text Box 258"/>
          <p:cNvSpPr txBox="1">
            <a:spLocks noChangeArrowheads="1"/>
          </p:cNvSpPr>
          <p:nvPr/>
        </p:nvSpPr>
        <p:spPr bwMode="auto">
          <a:xfrm>
            <a:off x="3124200" y="2895600"/>
            <a:ext cx="13192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30750" name="Oval 259"/>
          <p:cNvSpPr>
            <a:spLocks noChangeArrowheads="1"/>
          </p:cNvSpPr>
          <p:nvPr/>
        </p:nvSpPr>
        <p:spPr bwMode="auto">
          <a:xfrm>
            <a:off x="2801938" y="3062288"/>
            <a:ext cx="325437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51" name="Oval 260"/>
          <p:cNvSpPr>
            <a:spLocks noChangeArrowheads="1"/>
          </p:cNvSpPr>
          <p:nvPr/>
        </p:nvSpPr>
        <p:spPr bwMode="auto">
          <a:xfrm>
            <a:off x="4379913" y="3141663"/>
            <a:ext cx="325437" cy="1952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52" name="Oval 261"/>
          <p:cNvSpPr>
            <a:spLocks noChangeArrowheads="1"/>
          </p:cNvSpPr>
          <p:nvPr/>
        </p:nvSpPr>
        <p:spPr bwMode="auto">
          <a:xfrm>
            <a:off x="3048000" y="3451225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53" name="Text Box 262"/>
          <p:cNvSpPr txBox="1">
            <a:spLocks noChangeArrowheads="1"/>
          </p:cNvSpPr>
          <p:nvPr/>
        </p:nvSpPr>
        <p:spPr bwMode="auto">
          <a:xfrm>
            <a:off x="3581400" y="4343400"/>
            <a:ext cx="30511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30754" name="Text Box 268"/>
          <p:cNvSpPr txBox="1">
            <a:spLocks noChangeArrowheads="1"/>
          </p:cNvSpPr>
          <p:nvPr/>
        </p:nvSpPr>
        <p:spPr bwMode="auto">
          <a:xfrm>
            <a:off x="5726113" y="2822575"/>
            <a:ext cx="1560512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sp>
        <p:nvSpPr>
          <p:cNvPr id="30755" name="Freeform 391"/>
          <p:cNvSpPr>
            <a:spLocks/>
          </p:cNvSpPr>
          <p:nvPr/>
        </p:nvSpPr>
        <p:spPr bwMode="auto">
          <a:xfrm>
            <a:off x="2673350" y="3733800"/>
            <a:ext cx="2584450" cy="962025"/>
          </a:xfrm>
          <a:custGeom>
            <a:avLst/>
            <a:gdLst>
              <a:gd name="T0" fmla="*/ 0 w 9281"/>
              <a:gd name="T1" fmla="*/ 961704 h 10000"/>
              <a:gd name="T2" fmla="*/ 1478705 w 9281"/>
              <a:gd name="T3" fmla="*/ 638475 h 10000"/>
              <a:gd name="T4" fmla="*/ 2584532 w 9281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281" h="10000">
                <a:moveTo>
                  <a:pt x="0" y="10000"/>
                </a:moveTo>
                <a:cubicBezTo>
                  <a:pt x="2268" y="9230"/>
                  <a:pt x="3763" y="8306"/>
                  <a:pt x="5310" y="6639"/>
                </a:cubicBezTo>
                <a:cubicBezTo>
                  <a:pt x="6856" y="4972"/>
                  <a:pt x="8490" y="4075"/>
                  <a:pt x="9281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56" name="Freeform 392"/>
          <p:cNvSpPr>
            <a:spLocks/>
          </p:cNvSpPr>
          <p:nvPr/>
        </p:nvSpPr>
        <p:spPr bwMode="auto">
          <a:xfrm>
            <a:off x="5403850" y="3803650"/>
            <a:ext cx="1454150" cy="844550"/>
          </a:xfrm>
          <a:custGeom>
            <a:avLst/>
            <a:gdLst>
              <a:gd name="T0" fmla="*/ 5649 w 10039"/>
              <a:gd name="T1" fmla="*/ 6922 h 28062"/>
              <a:gd name="T2" fmla="*/ 5649 w 10039"/>
              <a:gd name="T3" fmla="*/ 6952 h 28062"/>
              <a:gd name="T4" fmla="*/ 1454208 w 10039"/>
              <a:gd name="T5" fmla="*/ 307884 h 280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39" h="28062">
                <a:moveTo>
                  <a:pt x="39" y="230"/>
                </a:moveTo>
                <a:cubicBezTo>
                  <a:pt x="70" y="415"/>
                  <a:pt x="0" y="0"/>
                  <a:pt x="39" y="231"/>
                </a:cubicBezTo>
                <a:cubicBezTo>
                  <a:pt x="481" y="16750"/>
                  <a:pt x="3140" y="28062"/>
                  <a:pt x="10039" y="1023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57" name="Freeform 393"/>
          <p:cNvSpPr>
            <a:spLocks/>
          </p:cNvSpPr>
          <p:nvPr/>
        </p:nvSpPr>
        <p:spPr bwMode="auto">
          <a:xfrm>
            <a:off x="4114800" y="3657600"/>
            <a:ext cx="1066800" cy="233363"/>
          </a:xfrm>
          <a:custGeom>
            <a:avLst/>
            <a:gdLst>
              <a:gd name="T0" fmla="*/ 0 w 9334"/>
              <a:gd name="T1" fmla="*/ 0 h 9529"/>
              <a:gd name="T2" fmla="*/ 460604 w 9334"/>
              <a:gd name="T3" fmla="*/ 233142 h 9529"/>
              <a:gd name="T4" fmla="*/ 1066818 w 9334"/>
              <a:gd name="T5" fmla="*/ 0 h 952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334" h="9529">
                <a:moveTo>
                  <a:pt x="0" y="0"/>
                </a:moveTo>
                <a:cubicBezTo>
                  <a:pt x="2107" y="9115"/>
                  <a:pt x="2474" y="9529"/>
                  <a:pt x="4030" y="9529"/>
                </a:cubicBezTo>
                <a:cubicBezTo>
                  <a:pt x="5586" y="9529"/>
                  <a:pt x="7553" y="6536"/>
                  <a:pt x="9334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8" name="Freeform 400"/>
          <p:cNvSpPr>
            <a:spLocks/>
          </p:cNvSpPr>
          <p:nvPr/>
        </p:nvSpPr>
        <p:spPr bwMode="auto">
          <a:xfrm>
            <a:off x="5181600" y="3733800"/>
            <a:ext cx="990600" cy="1828800"/>
          </a:xfrm>
          <a:custGeom>
            <a:avLst/>
            <a:gdLst>
              <a:gd name="T0" fmla="*/ 990767 w 11668"/>
              <a:gd name="T1" fmla="*/ 1828685 h 10000"/>
              <a:gd name="T2" fmla="*/ 141550 w 11668"/>
              <a:gd name="T3" fmla="*/ 987673 h 10000"/>
              <a:gd name="T4" fmla="*/ 141635 w 11668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668" h="10000">
                <a:moveTo>
                  <a:pt x="11668" y="10000"/>
                </a:moveTo>
                <a:cubicBezTo>
                  <a:pt x="10217" y="9089"/>
                  <a:pt x="3335" y="7068"/>
                  <a:pt x="1667" y="5401"/>
                </a:cubicBezTo>
                <a:cubicBezTo>
                  <a:pt x="0" y="3735"/>
                  <a:pt x="51" y="1972"/>
                  <a:pt x="1668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9" name="Oval 395"/>
          <p:cNvSpPr>
            <a:spLocks noChangeArrowheads="1"/>
          </p:cNvSpPr>
          <p:nvPr/>
        </p:nvSpPr>
        <p:spPr bwMode="auto">
          <a:xfrm>
            <a:off x="2430463" y="4575175"/>
            <a:ext cx="327025" cy="1952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60" name="Oval 396"/>
          <p:cNvSpPr>
            <a:spLocks noChangeArrowheads="1"/>
          </p:cNvSpPr>
          <p:nvPr/>
        </p:nvSpPr>
        <p:spPr bwMode="auto">
          <a:xfrm>
            <a:off x="3843338" y="3451225"/>
            <a:ext cx="325437" cy="193675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61" name="Oval 151"/>
          <p:cNvSpPr>
            <a:spLocks noChangeArrowheads="1"/>
          </p:cNvSpPr>
          <p:nvPr/>
        </p:nvSpPr>
        <p:spPr bwMode="auto">
          <a:xfrm>
            <a:off x="6116638" y="5540375"/>
            <a:ext cx="325437" cy="19685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62" name="Oval 394"/>
          <p:cNvSpPr>
            <a:spLocks noChangeArrowheads="1"/>
          </p:cNvSpPr>
          <p:nvPr/>
        </p:nvSpPr>
        <p:spPr bwMode="auto">
          <a:xfrm>
            <a:off x="6859588" y="3997325"/>
            <a:ext cx="325437" cy="1952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30763" name="Picture 75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025" y="2743200"/>
            <a:ext cx="6461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8" name="Straight Connector 77"/>
          <p:cNvCxnSpPr/>
          <p:nvPr/>
        </p:nvCxnSpPr>
        <p:spPr>
          <a:xfrm flipV="1">
            <a:off x="1219200" y="449580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235075" y="4489450"/>
            <a:ext cx="192088" cy="128588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771650" y="4333875"/>
            <a:ext cx="385763" cy="254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746250" y="4452938"/>
            <a:ext cx="631825" cy="201612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84650" y="3362325"/>
            <a:ext cx="192088" cy="1270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0800000" flipV="1">
            <a:off x="3438525" y="3554413"/>
            <a:ext cx="344488" cy="3175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 flipV="1">
            <a:off x="3017837" y="3300413"/>
            <a:ext cx="142875" cy="10795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7212013" y="4114800"/>
            <a:ext cx="239712" cy="635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7875588" y="3895725"/>
            <a:ext cx="307975" cy="149225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 flipV="1">
            <a:off x="6862762" y="3917951"/>
            <a:ext cx="73025" cy="635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6461125" y="5532438"/>
            <a:ext cx="141288" cy="508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983413" y="5483225"/>
            <a:ext cx="350837" cy="85725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15" name="Group 95"/>
          <p:cNvGrpSpPr>
            <a:grpSpLocks/>
          </p:cNvGrpSpPr>
          <p:nvPr/>
        </p:nvGrpSpPr>
        <p:grpSpPr bwMode="auto">
          <a:xfrm>
            <a:off x="2201863" y="3681413"/>
            <a:ext cx="3013075" cy="746125"/>
            <a:chOff x="1387" y="2319"/>
            <a:chExt cx="1898" cy="470"/>
          </a:xfrm>
        </p:grpSpPr>
        <p:grpSp>
          <p:nvGrpSpPr>
            <p:cNvPr id="107" name="Group 106"/>
            <p:cNvGrpSpPr>
              <a:grpSpLocks/>
            </p:cNvGrpSpPr>
            <p:nvPr/>
          </p:nvGrpSpPr>
          <p:grpSpPr bwMode="auto">
            <a:xfrm>
              <a:off x="1387" y="2319"/>
              <a:ext cx="1898" cy="469"/>
              <a:chOff x="2198147" y="3694176"/>
              <a:chExt cx="3013933" cy="743593"/>
            </a:xfrm>
          </p:grpSpPr>
          <p:sp>
            <p:nvSpPr>
              <p:cNvPr id="30777" name="Freeform 391"/>
              <p:cNvSpPr>
                <a:spLocks/>
              </p:cNvSpPr>
              <p:nvPr/>
            </p:nvSpPr>
            <p:spPr bwMode="auto">
              <a:xfrm>
                <a:off x="2569464" y="3694176"/>
                <a:ext cx="2642616" cy="640080"/>
              </a:xfrm>
              <a:custGeom>
                <a:avLst/>
                <a:gdLst>
                  <a:gd name="T0" fmla="*/ 0 w 9281"/>
                  <a:gd name="T1" fmla="*/ 640080 h 10000"/>
                  <a:gd name="T2" fmla="*/ 1511937 w 9281"/>
                  <a:gd name="T3" fmla="*/ 424949 h 10000"/>
                  <a:gd name="T4" fmla="*/ 2642616 w 9281"/>
                  <a:gd name="T5" fmla="*/ 0 h 100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81" h="10000">
                    <a:moveTo>
                      <a:pt x="0" y="10000"/>
                    </a:moveTo>
                    <a:cubicBezTo>
                      <a:pt x="2268" y="9230"/>
                      <a:pt x="3763" y="8306"/>
                      <a:pt x="5310" y="6639"/>
                    </a:cubicBezTo>
                    <a:cubicBezTo>
                      <a:pt x="6856" y="4972"/>
                      <a:pt x="8490" y="4075"/>
                      <a:pt x="9281" y="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 type="triangle" w="lg" len="lg"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8" name="Oval 395"/>
              <p:cNvSpPr>
                <a:spLocks noChangeArrowheads="1"/>
              </p:cNvSpPr>
              <p:nvPr/>
            </p:nvSpPr>
            <p:spPr bwMode="auto">
              <a:xfrm>
                <a:off x="2198147" y="4243353"/>
                <a:ext cx="327054" cy="194416"/>
              </a:xfrm>
              <a:prstGeom prst="ellipse">
                <a:avLst/>
              </a:prstGeom>
              <a:solidFill>
                <a:srgbClr val="2300DC"/>
              </a:solidFill>
              <a:ln w="684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813" name="Line 93"/>
            <p:cNvSpPr>
              <a:spLocks noChangeShapeType="1"/>
            </p:cNvSpPr>
            <p:nvPr/>
          </p:nvSpPr>
          <p:spPr bwMode="auto">
            <a:xfrm>
              <a:off x="1544" y="2645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814" name="Line 94"/>
            <p:cNvSpPr>
              <a:spLocks noChangeShapeType="1"/>
            </p:cNvSpPr>
            <p:nvPr/>
          </p:nvSpPr>
          <p:spPr bwMode="auto">
            <a:xfrm flipH="1">
              <a:off x="1544" y="2645"/>
              <a:ext cx="1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1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9B9DB90-F800-4519-AC2E-78AF7CACF1DC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174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PN-Wide Broadcasting (2)</a:t>
            </a:r>
          </a:p>
        </p:txBody>
      </p:sp>
      <p:sp>
        <p:nvSpPr>
          <p:cNvPr id="31746" name="Content Placeholder 10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246188"/>
          </a:xfrm>
        </p:spPr>
        <p:txBody>
          <a:bodyPr/>
          <a:lstStyle/>
          <a:p>
            <a:r>
              <a:rPr lang="nl-NL" smtClean="0"/>
              <a:t>GW node with best up link broadcasts</a:t>
            </a:r>
          </a:p>
        </p:txBody>
      </p:sp>
      <p:sp>
        <p:nvSpPr>
          <p:cNvPr id="31750" name="AutoShape 5"/>
          <p:cNvSpPr>
            <a:spLocks noChangeArrowheads="1"/>
          </p:cNvSpPr>
          <p:nvPr/>
        </p:nvSpPr>
        <p:spPr bwMode="auto">
          <a:xfrm>
            <a:off x="5770563" y="5432425"/>
            <a:ext cx="159385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51" name="Oval 147"/>
          <p:cNvSpPr>
            <a:spLocks noChangeArrowheads="1"/>
          </p:cNvSpPr>
          <p:nvPr/>
        </p:nvSpPr>
        <p:spPr bwMode="auto">
          <a:xfrm>
            <a:off x="5900738" y="5218113"/>
            <a:ext cx="2032000" cy="94932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52" name="Oval 149"/>
          <p:cNvSpPr>
            <a:spLocks noChangeArrowheads="1"/>
          </p:cNvSpPr>
          <p:nvPr/>
        </p:nvSpPr>
        <p:spPr bwMode="auto">
          <a:xfrm>
            <a:off x="7364413" y="5489575"/>
            <a:ext cx="325437" cy="1968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53" name="Oval 150"/>
          <p:cNvSpPr>
            <a:spLocks noChangeArrowheads="1"/>
          </p:cNvSpPr>
          <p:nvPr/>
        </p:nvSpPr>
        <p:spPr bwMode="auto">
          <a:xfrm>
            <a:off x="6621463" y="5397500"/>
            <a:ext cx="325437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54" name="Text Box 152"/>
          <p:cNvSpPr txBox="1">
            <a:spLocks noChangeArrowheads="1"/>
          </p:cNvSpPr>
          <p:nvPr/>
        </p:nvSpPr>
        <p:spPr bwMode="auto">
          <a:xfrm>
            <a:off x="6477000" y="5715000"/>
            <a:ext cx="103346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31755" name="AutoShape 208"/>
          <p:cNvSpPr>
            <a:spLocks noChangeArrowheads="1"/>
          </p:cNvSpPr>
          <p:nvPr/>
        </p:nvSpPr>
        <p:spPr bwMode="auto">
          <a:xfrm>
            <a:off x="6556375" y="4749800"/>
            <a:ext cx="159385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56" name="AutoShape 209"/>
          <p:cNvSpPr>
            <a:spLocks noChangeArrowheads="1"/>
          </p:cNvSpPr>
          <p:nvPr/>
        </p:nvSpPr>
        <p:spPr bwMode="auto">
          <a:xfrm>
            <a:off x="801688" y="4441825"/>
            <a:ext cx="1447800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1757" name="Group 210"/>
          <p:cNvGrpSpPr>
            <a:grpSpLocks/>
          </p:cNvGrpSpPr>
          <p:nvPr/>
        </p:nvGrpSpPr>
        <p:grpSpPr bwMode="auto">
          <a:xfrm>
            <a:off x="1827213" y="3336925"/>
            <a:ext cx="5989637" cy="1984375"/>
            <a:chOff x="1318" y="1157"/>
            <a:chExt cx="3297" cy="1092"/>
          </a:xfrm>
        </p:grpSpPr>
        <p:sp>
          <p:nvSpPr>
            <p:cNvPr id="31799" name="Oval 211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0" name="Oval 212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1" name="Oval 213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2" name="Oval 214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3" name="Oval 215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4" name="Oval 216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5" name="Oval 217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6" name="Oval 218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7" name="Oval 219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08" name="Freeform 220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3057 w 6108"/>
                <a:gd name="T1" fmla="*/ 975 h 976"/>
                <a:gd name="T2" fmla="*/ 6107 w 6108"/>
                <a:gd name="T3" fmla="*/ 867 h 976"/>
                <a:gd name="T4" fmla="*/ 6087 w 6108"/>
                <a:gd name="T5" fmla="*/ 818 h 976"/>
                <a:gd name="T6" fmla="*/ 6057 w 6108"/>
                <a:gd name="T7" fmla="*/ 771 h 976"/>
                <a:gd name="T8" fmla="*/ 6021 w 6108"/>
                <a:gd name="T9" fmla="*/ 723 h 976"/>
                <a:gd name="T10" fmla="*/ 5976 w 6108"/>
                <a:gd name="T11" fmla="*/ 675 h 976"/>
                <a:gd name="T12" fmla="*/ 5925 w 6108"/>
                <a:gd name="T13" fmla="*/ 629 h 976"/>
                <a:gd name="T14" fmla="*/ 5864 w 6108"/>
                <a:gd name="T15" fmla="*/ 581 h 976"/>
                <a:gd name="T16" fmla="*/ 5799 w 6108"/>
                <a:gd name="T17" fmla="*/ 536 h 976"/>
                <a:gd name="T18" fmla="*/ 5726 w 6108"/>
                <a:gd name="T19" fmla="*/ 495 h 976"/>
                <a:gd name="T20" fmla="*/ 5647 w 6108"/>
                <a:gd name="T21" fmla="*/ 451 h 976"/>
                <a:gd name="T22" fmla="*/ 5560 w 6108"/>
                <a:gd name="T23" fmla="*/ 410 h 976"/>
                <a:gd name="T24" fmla="*/ 5465 w 6108"/>
                <a:gd name="T25" fmla="*/ 371 h 976"/>
                <a:gd name="T26" fmla="*/ 5368 w 6108"/>
                <a:gd name="T27" fmla="*/ 331 h 976"/>
                <a:gd name="T28" fmla="*/ 5263 w 6108"/>
                <a:gd name="T29" fmla="*/ 296 h 976"/>
                <a:gd name="T30" fmla="*/ 5152 w 6108"/>
                <a:gd name="T31" fmla="*/ 262 h 976"/>
                <a:gd name="T32" fmla="*/ 5034 w 6108"/>
                <a:gd name="T33" fmla="*/ 228 h 976"/>
                <a:gd name="T34" fmla="*/ 4913 w 6108"/>
                <a:gd name="T35" fmla="*/ 196 h 976"/>
                <a:gd name="T36" fmla="*/ 4786 w 6108"/>
                <a:gd name="T37" fmla="*/ 168 h 976"/>
                <a:gd name="T38" fmla="*/ 4655 w 6108"/>
                <a:gd name="T39" fmla="*/ 141 h 976"/>
                <a:gd name="T40" fmla="*/ 4521 w 6108"/>
                <a:gd name="T41" fmla="*/ 117 h 976"/>
                <a:gd name="T42" fmla="*/ 4384 w 6108"/>
                <a:gd name="T43" fmla="*/ 95 h 976"/>
                <a:gd name="T44" fmla="*/ 4239 w 6108"/>
                <a:gd name="T45" fmla="*/ 73 h 976"/>
                <a:gd name="T46" fmla="*/ 4094 w 6108"/>
                <a:gd name="T47" fmla="*/ 58 h 976"/>
                <a:gd name="T48" fmla="*/ 3948 w 6108"/>
                <a:gd name="T49" fmla="*/ 38 h 976"/>
                <a:gd name="T50" fmla="*/ 3798 w 6108"/>
                <a:gd name="T51" fmla="*/ 28 h 976"/>
                <a:gd name="T52" fmla="*/ 3649 w 6108"/>
                <a:gd name="T53" fmla="*/ 16 h 976"/>
                <a:gd name="T54" fmla="*/ 3492 w 6108"/>
                <a:gd name="T55" fmla="*/ 7 h 976"/>
                <a:gd name="T56" fmla="*/ 3337 w 6108"/>
                <a:gd name="T57" fmla="*/ 3 h 976"/>
                <a:gd name="T58" fmla="*/ 3182 w 6108"/>
                <a:gd name="T59" fmla="*/ 0 h 976"/>
                <a:gd name="T60" fmla="*/ 3027 w 6108"/>
                <a:gd name="T61" fmla="*/ 0 h 976"/>
                <a:gd name="T62" fmla="*/ 2872 w 6108"/>
                <a:gd name="T63" fmla="*/ 0 h 976"/>
                <a:gd name="T64" fmla="*/ 2717 w 6108"/>
                <a:gd name="T65" fmla="*/ 6 h 976"/>
                <a:gd name="T66" fmla="*/ 2565 w 6108"/>
                <a:gd name="T67" fmla="*/ 10 h 976"/>
                <a:gd name="T68" fmla="*/ 2410 w 6108"/>
                <a:gd name="T69" fmla="*/ 21 h 976"/>
                <a:gd name="T70" fmla="*/ 2259 w 6108"/>
                <a:gd name="T71" fmla="*/ 31 h 976"/>
                <a:gd name="T72" fmla="*/ 2110 w 6108"/>
                <a:gd name="T73" fmla="*/ 47 h 976"/>
                <a:gd name="T74" fmla="*/ 1962 w 6108"/>
                <a:gd name="T75" fmla="*/ 62 h 976"/>
                <a:gd name="T76" fmla="*/ 1821 w 6108"/>
                <a:gd name="T77" fmla="*/ 82 h 976"/>
                <a:gd name="T78" fmla="*/ 1677 w 6108"/>
                <a:gd name="T79" fmla="*/ 103 h 976"/>
                <a:gd name="T80" fmla="*/ 1542 w 6108"/>
                <a:gd name="T81" fmla="*/ 126 h 976"/>
                <a:gd name="T82" fmla="*/ 1408 w 6108"/>
                <a:gd name="T83" fmla="*/ 152 h 976"/>
                <a:gd name="T84" fmla="*/ 1278 w 6108"/>
                <a:gd name="T85" fmla="*/ 179 h 976"/>
                <a:gd name="T86" fmla="*/ 1154 w 6108"/>
                <a:gd name="T87" fmla="*/ 207 h 976"/>
                <a:gd name="T88" fmla="*/ 1033 w 6108"/>
                <a:gd name="T89" fmla="*/ 240 h 976"/>
                <a:gd name="T90" fmla="*/ 918 w 6108"/>
                <a:gd name="T91" fmla="*/ 272 h 976"/>
                <a:gd name="T92" fmla="*/ 810 w 6108"/>
                <a:gd name="T93" fmla="*/ 310 h 976"/>
                <a:gd name="T94" fmla="*/ 707 w 6108"/>
                <a:gd name="T95" fmla="*/ 344 h 976"/>
                <a:gd name="T96" fmla="*/ 610 w 6108"/>
                <a:gd name="T97" fmla="*/ 384 h 976"/>
                <a:gd name="T98" fmla="*/ 517 w 6108"/>
                <a:gd name="T99" fmla="*/ 423 h 976"/>
                <a:gd name="T100" fmla="*/ 434 w 6108"/>
                <a:gd name="T101" fmla="*/ 465 h 976"/>
                <a:gd name="T102" fmla="*/ 358 w 6108"/>
                <a:gd name="T103" fmla="*/ 510 h 976"/>
                <a:gd name="T104" fmla="*/ 286 w 6108"/>
                <a:gd name="T105" fmla="*/ 554 h 976"/>
                <a:gd name="T106" fmla="*/ 224 w 6108"/>
                <a:gd name="T107" fmla="*/ 599 h 976"/>
                <a:gd name="T108" fmla="*/ 165 w 6108"/>
                <a:gd name="T109" fmla="*/ 644 h 976"/>
                <a:gd name="T110" fmla="*/ 118 w 6108"/>
                <a:gd name="T111" fmla="*/ 691 h 976"/>
                <a:gd name="T112" fmla="*/ 76 w 6108"/>
                <a:gd name="T113" fmla="*/ 739 h 976"/>
                <a:gd name="T114" fmla="*/ 42 w 6108"/>
                <a:gd name="T115" fmla="*/ 788 h 976"/>
                <a:gd name="T116" fmla="*/ 16 w 6108"/>
                <a:gd name="T117" fmla="*/ 836 h 976"/>
                <a:gd name="T118" fmla="*/ 0 w 6108"/>
                <a:gd name="T119" fmla="*/ 885 h 976"/>
                <a:gd name="T120" fmla="*/ 3057 w 6108"/>
                <a:gd name="T121" fmla="*/ 975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09" name="Freeform 221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5874 w 5875"/>
                <a:gd name="T1" fmla="*/ 663 h 713"/>
                <a:gd name="T2" fmla="*/ 5818 w 5875"/>
                <a:gd name="T3" fmla="*/ 615 h 713"/>
                <a:gd name="T4" fmla="*/ 5757 w 5875"/>
                <a:gd name="T5" fmla="*/ 571 h 713"/>
                <a:gd name="T6" fmla="*/ 5689 w 5875"/>
                <a:gd name="T7" fmla="*/ 523 h 713"/>
                <a:gd name="T8" fmla="*/ 5610 w 5875"/>
                <a:gd name="T9" fmla="*/ 481 h 713"/>
                <a:gd name="T10" fmla="*/ 5526 w 5875"/>
                <a:gd name="T11" fmla="*/ 439 h 713"/>
                <a:gd name="T12" fmla="*/ 5437 w 5875"/>
                <a:gd name="T13" fmla="*/ 399 h 713"/>
                <a:gd name="T14" fmla="*/ 5340 w 5875"/>
                <a:gd name="T15" fmla="*/ 360 h 713"/>
                <a:gd name="T16" fmla="*/ 5240 w 5875"/>
                <a:gd name="T17" fmla="*/ 320 h 713"/>
                <a:gd name="T18" fmla="*/ 5131 w 5875"/>
                <a:gd name="T19" fmla="*/ 286 h 713"/>
                <a:gd name="T20" fmla="*/ 5019 w 5875"/>
                <a:gd name="T21" fmla="*/ 252 h 713"/>
                <a:gd name="T22" fmla="*/ 4900 w 5875"/>
                <a:gd name="T23" fmla="*/ 220 h 713"/>
                <a:gd name="T24" fmla="*/ 4776 w 5875"/>
                <a:gd name="T25" fmla="*/ 189 h 713"/>
                <a:gd name="T26" fmla="*/ 4648 w 5875"/>
                <a:gd name="T27" fmla="*/ 161 h 713"/>
                <a:gd name="T28" fmla="*/ 4517 w 5875"/>
                <a:gd name="T29" fmla="*/ 134 h 713"/>
                <a:gd name="T30" fmla="*/ 4380 w 5875"/>
                <a:gd name="T31" fmla="*/ 110 h 713"/>
                <a:gd name="T32" fmla="*/ 4239 w 5875"/>
                <a:gd name="T33" fmla="*/ 89 h 713"/>
                <a:gd name="T34" fmla="*/ 4098 w 5875"/>
                <a:gd name="T35" fmla="*/ 68 h 713"/>
                <a:gd name="T36" fmla="*/ 3953 w 5875"/>
                <a:gd name="T37" fmla="*/ 52 h 713"/>
                <a:gd name="T38" fmla="*/ 3801 w 5875"/>
                <a:gd name="T39" fmla="*/ 37 h 713"/>
                <a:gd name="T40" fmla="*/ 3653 w 5875"/>
                <a:gd name="T41" fmla="*/ 23 h 713"/>
                <a:gd name="T42" fmla="*/ 3501 w 5875"/>
                <a:gd name="T43" fmla="*/ 16 h 713"/>
                <a:gd name="T44" fmla="*/ 3348 w 5875"/>
                <a:gd name="T45" fmla="*/ 7 h 713"/>
                <a:gd name="T46" fmla="*/ 3193 w 5875"/>
                <a:gd name="T47" fmla="*/ 3 h 713"/>
                <a:gd name="T48" fmla="*/ 3038 w 5875"/>
                <a:gd name="T49" fmla="*/ 0 h 713"/>
                <a:gd name="T50" fmla="*/ 2883 w 5875"/>
                <a:gd name="T51" fmla="*/ 0 h 713"/>
                <a:gd name="T52" fmla="*/ 2727 w 5875"/>
                <a:gd name="T53" fmla="*/ 3 h 713"/>
                <a:gd name="T54" fmla="*/ 2575 w 5875"/>
                <a:gd name="T55" fmla="*/ 7 h 713"/>
                <a:gd name="T56" fmla="*/ 2420 w 5875"/>
                <a:gd name="T57" fmla="*/ 16 h 713"/>
                <a:gd name="T58" fmla="*/ 2267 w 5875"/>
                <a:gd name="T59" fmla="*/ 23 h 713"/>
                <a:gd name="T60" fmla="*/ 2118 w 5875"/>
                <a:gd name="T61" fmla="*/ 37 h 713"/>
                <a:gd name="T62" fmla="*/ 1970 w 5875"/>
                <a:gd name="T63" fmla="*/ 52 h 713"/>
                <a:gd name="T64" fmla="*/ 1822 w 5875"/>
                <a:gd name="T65" fmla="*/ 68 h 713"/>
                <a:gd name="T66" fmla="*/ 1681 w 5875"/>
                <a:gd name="T67" fmla="*/ 89 h 713"/>
                <a:gd name="T68" fmla="*/ 1542 w 5875"/>
                <a:gd name="T69" fmla="*/ 110 h 713"/>
                <a:gd name="T70" fmla="*/ 1405 w 5875"/>
                <a:gd name="T71" fmla="*/ 137 h 713"/>
                <a:gd name="T72" fmla="*/ 1274 w 5875"/>
                <a:gd name="T73" fmla="*/ 161 h 713"/>
                <a:gd name="T74" fmla="*/ 1147 w 5875"/>
                <a:gd name="T75" fmla="*/ 189 h 713"/>
                <a:gd name="T76" fmla="*/ 1023 w 5875"/>
                <a:gd name="T77" fmla="*/ 220 h 713"/>
                <a:gd name="T78" fmla="*/ 902 w 5875"/>
                <a:gd name="T79" fmla="*/ 252 h 713"/>
                <a:gd name="T80" fmla="*/ 789 w 5875"/>
                <a:gd name="T81" fmla="*/ 286 h 713"/>
                <a:gd name="T82" fmla="*/ 682 w 5875"/>
                <a:gd name="T83" fmla="*/ 323 h 713"/>
                <a:gd name="T84" fmla="*/ 582 w 5875"/>
                <a:gd name="T85" fmla="*/ 360 h 713"/>
                <a:gd name="T86" fmla="*/ 486 w 5875"/>
                <a:gd name="T87" fmla="*/ 399 h 713"/>
                <a:gd name="T88" fmla="*/ 395 w 5875"/>
                <a:gd name="T89" fmla="*/ 439 h 713"/>
                <a:gd name="T90" fmla="*/ 313 w 5875"/>
                <a:gd name="T91" fmla="*/ 484 h 713"/>
                <a:gd name="T92" fmla="*/ 237 w 5875"/>
                <a:gd name="T93" fmla="*/ 526 h 713"/>
                <a:gd name="T94" fmla="*/ 166 w 5875"/>
                <a:gd name="T95" fmla="*/ 571 h 713"/>
                <a:gd name="T96" fmla="*/ 103 w 5875"/>
                <a:gd name="T97" fmla="*/ 615 h 713"/>
                <a:gd name="T98" fmla="*/ 51 w 5875"/>
                <a:gd name="T99" fmla="*/ 665 h 713"/>
                <a:gd name="T100" fmla="*/ 0 w 5875"/>
                <a:gd name="T101" fmla="*/ 71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0" name="Freeform 222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2338 w 4305"/>
                <a:gd name="T1" fmla="*/ 975 h 1075"/>
                <a:gd name="T2" fmla="*/ 4304 w 4305"/>
                <a:gd name="T3" fmla="*/ 447 h 1075"/>
                <a:gd name="T4" fmla="*/ 4237 w 4305"/>
                <a:gd name="T5" fmla="*/ 406 h 1075"/>
                <a:gd name="T6" fmla="*/ 4169 w 4305"/>
                <a:gd name="T7" fmla="*/ 365 h 1075"/>
                <a:gd name="T8" fmla="*/ 4093 w 4305"/>
                <a:gd name="T9" fmla="*/ 328 h 1075"/>
                <a:gd name="T10" fmla="*/ 4011 w 4305"/>
                <a:gd name="T11" fmla="*/ 295 h 1075"/>
                <a:gd name="T12" fmla="*/ 3926 w 4305"/>
                <a:gd name="T13" fmla="*/ 261 h 1075"/>
                <a:gd name="T14" fmla="*/ 3839 w 4305"/>
                <a:gd name="T15" fmla="*/ 227 h 1075"/>
                <a:gd name="T16" fmla="*/ 3745 w 4305"/>
                <a:gd name="T17" fmla="*/ 195 h 1075"/>
                <a:gd name="T18" fmla="*/ 3650 w 4305"/>
                <a:gd name="T19" fmla="*/ 168 h 1075"/>
                <a:gd name="T20" fmla="*/ 3550 w 4305"/>
                <a:gd name="T21" fmla="*/ 139 h 1075"/>
                <a:gd name="T22" fmla="*/ 3450 w 4305"/>
                <a:gd name="T23" fmla="*/ 116 h 1075"/>
                <a:gd name="T24" fmla="*/ 3343 w 4305"/>
                <a:gd name="T25" fmla="*/ 95 h 1075"/>
                <a:gd name="T26" fmla="*/ 3237 w 4305"/>
                <a:gd name="T27" fmla="*/ 73 h 1075"/>
                <a:gd name="T28" fmla="*/ 3126 w 4305"/>
                <a:gd name="T29" fmla="*/ 55 h 1075"/>
                <a:gd name="T30" fmla="*/ 3013 w 4305"/>
                <a:gd name="T31" fmla="*/ 39 h 1075"/>
                <a:gd name="T32" fmla="*/ 2901 w 4305"/>
                <a:gd name="T33" fmla="*/ 27 h 1075"/>
                <a:gd name="T34" fmla="*/ 2785 w 4305"/>
                <a:gd name="T35" fmla="*/ 16 h 1075"/>
                <a:gd name="T36" fmla="*/ 2669 w 4305"/>
                <a:gd name="T37" fmla="*/ 7 h 1075"/>
                <a:gd name="T38" fmla="*/ 2551 w 4305"/>
                <a:gd name="T39" fmla="*/ 3 h 1075"/>
                <a:gd name="T40" fmla="*/ 2435 w 4305"/>
                <a:gd name="T41" fmla="*/ 0 h 1075"/>
                <a:gd name="T42" fmla="*/ 2317 w 4305"/>
                <a:gd name="T43" fmla="*/ 0 h 1075"/>
                <a:gd name="T44" fmla="*/ 2199 w 4305"/>
                <a:gd name="T45" fmla="*/ 0 h 1075"/>
                <a:gd name="T46" fmla="*/ 2080 w 4305"/>
                <a:gd name="T47" fmla="*/ 6 h 1075"/>
                <a:gd name="T48" fmla="*/ 1965 w 4305"/>
                <a:gd name="T49" fmla="*/ 10 h 1075"/>
                <a:gd name="T50" fmla="*/ 1849 w 4305"/>
                <a:gd name="T51" fmla="*/ 18 h 1075"/>
                <a:gd name="T52" fmla="*/ 1732 w 4305"/>
                <a:gd name="T53" fmla="*/ 31 h 1075"/>
                <a:gd name="T54" fmla="*/ 1621 w 4305"/>
                <a:gd name="T55" fmla="*/ 45 h 1075"/>
                <a:gd name="T56" fmla="*/ 1509 w 4305"/>
                <a:gd name="T57" fmla="*/ 61 h 1075"/>
                <a:gd name="T58" fmla="*/ 1401 w 4305"/>
                <a:gd name="T59" fmla="*/ 82 h 1075"/>
                <a:gd name="T60" fmla="*/ 1294 w 4305"/>
                <a:gd name="T61" fmla="*/ 103 h 1075"/>
                <a:gd name="T62" fmla="*/ 1188 w 4305"/>
                <a:gd name="T63" fmla="*/ 124 h 1075"/>
                <a:gd name="T64" fmla="*/ 1088 w 4305"/>
                <a:gd name="T65" fmla="*/ 151 h 1075"/>
                <a:gd name="T66" fmla="*/ 988 w 4305"/>
                <a:gd name="T67" fmla="*/ 176 h 1075"/>
                <a:gd name="T68" fmla="*/ 896 w 4305"/>
                <a:gd name="T69" fmla="*/ 206 h 1075"/>
                <a:gd name="T70" fmla="*/ 805 w 4305"/>
                <a:gd name="T71" fmla="*/ 237 h 1075"/>
                <a:gd name="T72" fmla="*/ 718 w 4305"/>
                <a:gd name="T73" fmla="*/ 271 h 1075"/>
                <a:gd name="T74" fmla="*/ 636 w 4305"/>
                <a:gd name="T75" fmla="*/ 306 h 1075"/>
                <a:gd name="T76" fmla="*/ 554 w 4305"/>
                <a:gd name="T77" fmla="*/ 341 h 1075"/>
                <a:gd name="T78" fmla="*/ 481 w 4305"/>
                <a:gd name="T79" fmla="*/ 382 h 1075"/>
                <a:gd name="T80" fmla="*/ 413 w 4305"/>
                <a:gd name="T81" fmla="*/ 420 h 1075"/>
                <a:gd name="T82" fmla="*/ 347 w 4305"/>
                <a:gd name="T83" fmla="*/ 462 h 1075"/>
                <a:gd name="T84" fmla="*/ 289 w 4305"/>
                <a:gd name="T85" fmla="*/ 505 h 1075"/>
                <a:gd name="T86" fmla="*/ 234 w 4305"/>
                <a:gd name="T87" fmla="*/ 547 h 1075"/>
                <a:gd name="T88" fmla="*/ 183 w 4305"/>
                <a:gd name="T89" fmla="*/ 592 h 1075"/>
                <a:gd name="T90" fmla="*/ 141 w 4305"/>
                <a:gd name="T91" fmla="*/ 640 h 1075"/>
                <a:gd name="T92" fmla="*/ 106 w 4305"/>
                <a:gd name="T93" fmla="*/ 684 h 1075"/>
                <a:gd name="T94" fmla="*/ 71 w 4305"/>
                <a:gd name="T95" fmla="*/ 731 h 1075"/>
                <a:gd name="T96" fmla="*/ 47 w 4305"/>
                <a:gd name="T97" fmla="*/ 778 h 1075"/>
                <a:gd name="T98" fmla="*/ 27 w 4305"/>
                <a:gd name="T99" fmla="*/ 829 h 1075"/>
                <a:gd name="T100" fmla="*/ 10 w 4305"/>
                <a:gd name="T101" fmla="*/ 878 h 1075"/>
                <a:gd name="T102" fmla="*/ 3 w 4305"/>
                <a:gd name="T103" fmla="*/ 926 h 1075"/>
                <a:gd name="T104" fmla="*/ 0 w 4305"/>
                <a:gd name="T105" fmla="*/ 975 h 1075"/>
                <a:gd name="T106" fmla="*/ 3 w 4305"/>
                <a:gd name="T107" fmla="*/ 1026 h 1075"/>
                <a:gd name="T108" fmla="*/ 10 w 4305"/>
                <a:gd name="T109" fmla="*/ 1074 h 1075"/>
                <a:gd name="T110" fmla="*/ 2338 w 4305"/>
                <a:gd name="T111" fmla="*/ 975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1" name="Freeform 223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3469 w 3470"/>
                <a:gd name="T1" fmla="*/ 116 h 1245"/>
                <a:gd name="T2" fmla="*/ 3364 w 3470"/>
                <a:gd name="T3" fmla="*/ 95 h 1245"/>
                <a:gd name="T4" fmla="*/ 3256 w 3470"/>
                <a:gd name="T5" fmla="*/ 73 h 1245"/>
                <a:gd name="T6" fmla="*/ 3146 w 3470"/>
                <a:gd name="T7" fmla="*/ 58 h 1245"/>
                <a:gd name="T8" fmla="*/ 3033 w 3470"/>
                <a:gd name="T9" fmla="*/ 39 h 1245"/>
                <a:gd name="T10" fmla="*/ 2916 w 3470"/>
                <a:gd name="T11" fmla="*/ 28 h 1245"/>
                <a:gd name="T12" fmla="*/ 2801 w 3470"/>
                <a:gd name="T13" fmla="*/ 16 h 1245"/>
                <a:gd name="T14" fmla="*/ 2685 w 3470"/>
                <a:gd name="T15" fmla="*/ 7 h 1245"/>
                <a:gd name="T16" fmla="*/ 2567 w 3470"/>
                <a:gd name="T17" fmla="*/ 6 h 1245"/>
                <a:gd name="T18" fmla="*/ 2448 w 3470"/>
                <a:gd name="T19" fmla="*/ 0 h 1245"/>
                <a:gd name="T20" fmla="*/ 2330 w 3470"/>
                <a:gd name="T21" fmla="*/ 0 h 1245"/>
                <a:gd name="T22" fmla="*/ 2211 w 3470"/>
                <a:gd name="T23" fmla="*/ 3 h 1245"/>
                <a:gd name="T24" fmla="*/ 2093 w 3470"/>
                <a:gd name="T25" fmla="*/ 6 h 1245"/>
                <a:gd name="T26" fmla="*/ 1975 w 3470"/>
                <a:gd name="T27" fmla="*/ 10 h 1245"/>
                <a:gd name="T28" fmla="*/ 1859 w 3470"/>
                <a:gd name="T29" fmla="*/ 21 h 1245"/>
                <a:gd name="T30" fmla="*/ 1743 w 3470"/>
                <a:gd name="T31" fmla="*/ 34 h 1245"/>
                <a:gd name="T32" fmla="*/ 1631 w 3470"/>
                <a:gd name="T33" fmla="*/ 48 h 1245"/>
                <a:gd name="T34" fmla="*/ 1521 w 3470"/>
                <a:gd name="T35" fmla="*/ 66 h 1245"/>
                <a:gd name="T36" fmla="*/ 1409 w 3470"/>
                <a:gd name="T37" fmla="*/ 84 h 1245"/>
                <a:gd name="T38" fmla="*/ 1301 w 3470"/>
                <a:gd name="T39" fmla="*/ 106 h 1245"/>
                <a:gd name="T40" fmla="*/ 1199 w 3470"/>
                <a:gd name="T41" fmla="*/ 128 h 1245"/>
                <a:gd name="T42" fmla="*/ 1094 w 3470"/>
                <a:gd name="T43" fmla="*/ 155 h 1245"/>
                <a:gd name="T44" fmla="*/ 997 w 3470"/>
                <a:gd name="T45" fmla="*/ 183 h 1245"/>
                <a:gd name="T46" fmla="*/ 902 w 3470"/>
                <a:gd name="T47" fmla="*/ 213 h 1245"/>
                <a:gd name="T48" fmla="*/ 809 w 3470"/>
                <a:gd name="T49" fmla="*/ 245 h 1245"/>
                <a:gd name="T50" fmla="*/ 723 w 3470"/>
                <a:gd name="T51" fmla="*/ 276 h 1245"/>
                <a:gd name="T52" fmla="*/ 639 w 3470"/>
                <a:gd name="T53" fmla="*/ 313 h 1245"/>
                <a:gd name="T54" fmla="*/ 560 w 3470"/>
                <a:gd name="T55" fmla="*/ 352 h 1245"/>
                <a:gd name="T56" fmla="*/ 486 w 3470"/>
                <a:gd name="T57" fmla="*/ 389 h 1245"/>
                <a:gd name="T58" fmla="*/ 416 w 3470"/>
                <a:gd name="T59" fmla="*/ 429 h 1245"/>
                <a:gd name="T60" fmla="*/ 352 w 3470"/>
                <a:gd name="T61" fmla="*/ 474 h 1245"/>
                <a:gd name="T62" fmla="*/ 292 w 3470"/>
                <a:gd name="T63" fmla="*/ 516 h 1245"/>
                <a:gd name="T64" fmla="*/ 237 w 3470"/>
                <a:gd name="T65" fmla="*/ 561 h 1245"/>
                <a:gd name="T66" fmla="*/ 189 w 3470"/>
                <a:gd name="T67" fmla="*/ 605 h 1245"/>
                <a:gd name="T68" fmla="*/ 144 w 3470"/>
                <a:gd name="T69" fmla="*/ 652 h 1245"/>
                <a:gd name="T70" fmla="*/ 106 w 3470"/>
                <a:gd name="T71" fmla="*/ 699 h 1245"/>
                <a:gd name="T72" fmla="*/ 73 w 3470"/>
                <a:gd name="T73" fmla="*/ 750 h 1245"/>
                <a:gd name="T74" fmla="*/ 47 w 3470"/>
                <a:gd name="T75" fmla="*/ 796 h 1245"/>
                <a:gd name="T76" fmla="*/ 27 w 3470"/>
                <a:gd name="T77" fmla="*/ 844 h 1245"/>
                <a:gd name="T78" fmla="*/ 10 w 3470"/>
                <a:gd name="T79" fmla="*/ 896 h 1245"/>
                <a:gd name="T80" fmla="*/ 3 w 3470"/>
                <a:gd name="T81" fmla="*/ 944 h 1245"/>
                <a:gd name="T82" fmla="*/ 0 w 3470"/>
                <a:gd name="T83" fmla="*/ 995 h 1245"/>
                <a:gd name="T84" fmla="*/ 3 w 3470"/>
                <a:gd name="T85" fmla="*/ 1047 h 1245"/>
                <a:gd name="T86" fmla="*/ 10 w 3470"/>
                <a:gd name="T87" fmla="*/ 1097 h 1245"/>
                <a:gd name="T88" fmla="*/ 27 w 3470"/>
                <a:gd name="T89" fmla="*/ 1144 h 1245"/>
                <a:gd name="T90" fmla="*/ 44 w 3470"/>
                <a:gd name="T91" fmla="*/ 1197 h 1245"/>
                <a:gd name="T92" fmla="*/ 73 w 3470"/>
                <a:gd name="T93" fmla="*/ 1244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2" name="Freeform 224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2423 w 4452"/>
                <a:gd name="T1" fmla="*/ 7 h 892"/>
                <a:gd name="T2" fmla="*/ 0 w 4452"/>
                <a:gd name="T3" fmla="*/ 0 h 892"/>
                <a:gd name="T4" fmla="*/ 0 w 4452"/>
                <a:gd name="T5" fmla="*/ 44 h 892"/>
                <a:gd name="T6" fmla="*/ 7 w 4452"/>
                <a:gd name="T7" fmla="*/ 89 h 892"/>
                <a:gd name="T8" fmla="*/ 24 w 4452"/>
                <a:gd name="T9" fmla="*/ 131 h 892"/>
                <a:gd name="T10" fmla="*/ 45 w 4452"/>
                <a:gd name="T11" fmla="*/ 175 h 892"/>
                <a:gd name="T12" fmla="*/ 68 w 4452"/>
                <a:gd name="T13" fmla="*/ 220 h 892"/>
                <a:gd name="T14" fmla="*/ 103 w 4452"/>
                <a:gd name="T15" fmla="*/ 262 h 892"/>
                <a:gd name="T16" fmla="*/ 138 w 4452"/>
                <a:gd name="T17" fmla="*/ 305 h 892"/>
                <a:gd name="T18" fmla="*/ 183 w 4452"/>
                <a:gd name="T19" fmla="*/ 347 h 892"/>
                <a:gd name="T20" fmla="*/ 231 w 4452"/>
                <a:gd name="T21" fmla="*/ 386 h 892"/>
                <a:gd name="T22" fmla="*/ 286 w 4452"/>
                <a:gd name="T23" fmla="*/ 426 h 892"/>
                <a:gd name="T24" fmla="*/ 350 w 4452"/>
                <a:gd name="T25" fmla="*/ 465 h 892"/>
                <a:gd name="T26" fmla="*/ 416 w 4452"/>
                <a:gd name="T27" fmla="*/ 502 h 892"/>
                <a:gd name="T28" fmla="*/ 486 w 4452"/>
                <a:gd name="T29" fmla="*/ 539 h 892"/>
                <a:gd name="T30" fmla="*/ 562 w 4452"/>
                <a:gd name="T31" fmla="*/ 574 h 892"/>
                <a:gd name="T32" fmla="*/ 641 w 4452"/>
                <a:gd name="T33" fmla="*/ 606 h 892"/>
                <a:gd name="T34" fmla="*/ 729 w 4452"/>
                <a:gd name="T35" fmla="*/ 639 h 892"/>
                <a:gd name="T36" fmla="*/ 818 w 4452"/>
                <a:gd name="T37" fmla="*/ 670 h 892"/>
                <a:gd name="T38" fmla="*/ 909 w 4452"/>
                <a:gd name="T39" fmla="*/ 699 h 892"/>
                <a:gd name="T40" fmla="*/ 1009 w 4452"/>
                <a:gd name="T41" fmla="*/ 726 h 892"/>
                <a:gd name="T42" fmla="*/ 1109 w 4452"/>
                <a:gd name="T43" fmla="*/ 751 h 892"/>
                <a:gd name="T44" fmla="*/ 1212 w 4452"/>
                <a:gd name="T45" fmla="*/ 773 h 892"/>
                <a:gd name="T46" fmla="*/ 1319 w 4452"/>
                <a:gd name="T47" fmla="*/ 794 h 892"/>
                <a:gd name="T48" fmla="*/ 1431 w 4452"/>
                <a:gd name="T49" fmla="*/ 812 h 892"/>
                <a:gd name="T50" fmla="*/ 1543 w 4452"/>
                <a:gd name="T51" fmla="*/ 830 h 892"/>
                <a:gd name="T52" fmla="*/ 1659 w 4452"/>
                <a:gd name="T53" fmla="*/ 846 h 892"/>
                <a:gd name="T54" fmla="*/ 1777 w 4452"/>
                <a:gd name="T55" fmla="*/ 860 h 892"/>
                <a:gd name="T56" fmla="*/ 1893 w 4452"/>
                <a:gd name="T57" fmla="*/ 870 h 892"/>
                <a:gd name="T58" fmla="*/ 2014 w 4452"/>
                <a:gd name="T59" fmla="*/ 878 h 892"/>
                <a:gd name="T60" fmla="*/ 2135 w 4452"/>
                <a:gd name="T61" fmla="*/ 885 h 892"/>
                <a:gd name="T62" fmla="*/ 2256 w 4452"/>
                <a:gd name="T63" fmla="*/ 888 h 892"/>
                <a:gd name="T64" fmla="*/ 2380 w 4452"/>
                <a:gd name="T65" fmla="*/ 891 h 892"/>
                <a:gd name="T66" fmla="*/ 2500 w 4452"/>
                <a:gd name="T67" fmla="*/ 891 h 892"/>
                <a:gd name="T68" fmla="*/ 2624 w 4452"/>
                <a:gd name="T69" fmla="*/ 888 h 892"/>
                <a:gd name="T70" fmla="*/ 2746 w 4452"/>
                <a:gd name="T71" fmla="*/ 884 h 892"/>
                <a:gd name="T72" fmla="*/ 2867 w 4452"/>
                <a:gd name="T73" fmla="*/ 875 h 892"/>
                <a:gd name="T74" fmla="*/ 2985 w 4452"/>
                <a:gd name="T75" fmla="*/ 867 h 892"/>
                <a:gd name="T76" fmla="*/ 3103 w 4452"/>
                <a:gd name="T77" fmla="*/ 854 h 892"/>
                <a:gd name="T78" fmla="*/ 3219 w 4452"/>
                <a:gd name="T79" fmla="*/ 840 h 892"/>
                <a:gd name="T80" fmla="*/ 3335 w 4452"/>
                <a:gd name="T81" fmla="*/ 826 h 892"/>
                <a:gd name="T82" fmla="*/ 3446 w 4452"/>
                <a:gd name="T83" fmla="*/ 809 h 892"/>
                <a:gd name="T84" fmla="*/ 3556 w 4452"/>
                <a:gd name="T85" fmla="*/ 788 h 892"/>
                <a:gd name="T86" fmla="*/ 3663 w 4452"/>
                <a:gd name="T87" fmla="*/ 767 h 892"/>
                <a:gd name="T88" fmla="*/ 3766 w 4452"/>
                <a:gd name="T89" fmla="*/ 744 h 892"/>
                <a:gd name="T90" fmla="*/ 3866 w 4452"/>
                <a:gd name="T91" fmla="*/ 718 h 892"/>
                <a:gd name="T92" fmla="*/ 3963 w 4452"/>
                <a:gd name="T93" fmla="*/ 688 h 892"/>
                <a:gd name="T94" fmla="*/ 4055 w 4452"/>
                <a:gd name="T95" fmla="*/ 663 h 892"/>
                <a:gd name="T96" fmla="*/ 4142 w 4452"/>
                <a:gd name="T97" fmla="*/ 630 h 892"/>
                <a:gd name="T98" fmla="*/ 4227 w 4452"/>
                <a:gd name="T99" fmla="*/ 596 h 892"/>
                <a:gd name="T100" fmla="*/ 4307 w 4452"/>
                <a:gd name="T101" fmla="*/ 565 h 892"/>
                <a:gd name="T102" fmla="*/ 4382 w 4452"/>
                <a:gd name="T103" fmla="*/ 529 h 892"/>
                <a:gd name="T104" fmla="*/ 4451 w 4452"/>
                <a:gd name="T105" fmla="*/ 492 h 892"/>
                <a:gd name="T106" fmla="*/ 2423 w 4452"/>
                <a:gd name="T107" fmla="*/ 7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3" name="Freeform 225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45 h 945"/>
                <a:gd name="T4" fmla="*/ 3 w 3626"/>
                <a:gd name="T5" fmla="*/ 93 h 945"/>
                <a:gd name="T6" fmla="*/ 13 w 3626"/>
                <a:gd name="T7" fmla="*/ 137 h 945"/>
                <a:gd name="T8" fmla="*/ 28 w 3626"/>
                <a:gd name="T9" fmla="*/ 182 h 945"/>
                <a:gd name="T10" fmla="*/ 52 w 3626"/>
                <a:gd name="T11" fmla="*/ 227 h 945"/>
                <a:gd name="T12" fmla="*/ 79 w 3626"/>
                <a:gd name="T13" fmla="*/ 271 h 945"/>
                <a:gd name="T14" fmla="*/ 113 w 3626"/>
                <a:gd name="T15" fmla="*/ 313 h 945"/>
                <a:gd name="T16" fmla="*/ 155 w 3626"/>
                <a:gd name="T17" fmla="*/ 358 h 945"/>
                <a:gd name="T18" fmla="*/ 200 w 3626"/>
                <a:gd name="T19" fmla="*/ 400 h 945"/>
                <a:gd name="T20" fmla="*/ 250 w 3626"/>
                <a:gd name="T21" fmla="*/ 441 h 945"/>
                <a:gd name="T22" fmla="*/ 307 w 3626"/>
                <a:gd name="T23" fmla="*/ 485 h 945"/>
                <a:gd name="T24" fmla="*/ 371 w 3626"/>
                <a:gd name="T25" fmla="*/ 520 h 945"/>
                <a:gd name="T26" fmla="*/ 440 w 3626"/>
                <a:gd name="T27" fmla="*/ 558 h 945"/>
                <a:gd name="T28" fmla="*/ 513 w 3626"/>
                <a:gd name="T29" fmla="*/ 595 h 945"/>
                <a:gd name="T30" fmla="*/ 592 w 3626"/>
                <a:gd name="T31" fmla="*/ 631 h 945"/>
                <a:gd name="T32" fmla="*/ 674 w 3626"/>
                <a:gd name="T33" fmla="*/ 665 h 945"/>
                <a:gd name="T34" fmla="*/ 760 w 3626"/>
                <a:gd name="T35" fmla="*/ 696 h 945"/>
                <a:gd name="T36" fmla="*/ 854 w 3626"/>
                <a:gd name="T37" fmla="*/ 729 h 945"/>
                <a:gd name="T38" fmla="*/ 950 w 3626"/>
                <a:gd name="T39" fmla="*/ 758 h 945"/>
                <a:gd name="T40" fmla="*/ 1047 w 3626"/>
                <a:gd name="T41" fmla="*/ 781 h 945"/>
                <a:gd name="T42" fmla="*/ 1149 w 3626"/>
                <a:gd name="T43" fmla="*/ 808 h 945"/>
                <a:gd name="T44" fmla="*/ 1257 w 3626"/>
                <a:gd name="T45" fmla="*/ 831 h 945"/>
                <a:gd name="T46" fmla="*/ 1367 w 3626"/>
                <a:gd name="T47" fmla="*/ 853 h 945"/>
                <a:gd name="T48" fmla="*/ 1477 w 3626"/>
                <a:gd name="T49" fmla="*/ 871 h 945"/>
                <a:gd name="T50" fmla="*/ 1594 w 3626"/>
                <a:gd name="T51" fmla="*/ 889 h 945"/>
                <a:gd name="T52" fmla="*/ 1712 w 3626"/>
                <a:gd name="T53" fmla="*/ 902 h 945"/>
                <a:gd name="T54" fmla="*/ 1831 w 3626"/>
                <a:gd name="T55" fmla="*/ 916 h 945"/>
                <a:gd name="T56" fmla="*/ 1949 w 3626"/>
                <a:gd name="T57" fmla="*/ 926 h 945"/>
                <a:gd name="T58" fmla="*/ 2069 w 3626"/>
                <a:gd name="T59" fmla="*/ 934 h 945"/>
                <a:gd name="T60" fmla="*/ 2193 w 3626"/>
                <a:gd name="T61" fmla="*/ 939 h 945"/>
                <a:gd name="T62" fmla="*/ 2317 w 3626"/>
                <a:gd name="T63" fmla="*/ 941 h 945"/>
                <a:gd name="T64" fmla="*/ 2441 w 3626"/>
                <a:gd name="T65" fmla="*/ 944 h 945"/>
                <a:gd name="T66" fmla="*/ 2564 w 3626"/>
                <a:gd name="T67" fmla="*/ 941 h 945"/>
                <a:gd name="T68" fmla="*/ 2688 w 3626"/>
                <a:gd name="T69" fmla="*/ 939 h 945"/>
                <a:gd name="T70" fmla="*/ 2809 w 3626"/>
                <a:gd name="T71" fmla="*/ 934 h 945"/>
                <a:gd name="T72" fmla="*/ 2933 w 3626"/>
                <a:gd name="T73" fmla="*/ 926 h 945"/>
                <a:gd name="T74" fmla="*/ 3053 w 3626"/>
                <a:gd name="T75" fmla="*/ 916 h 945"/>
                <a:gd name="T76" fmla="*/ 3171 w 3626"/>
                <a:gd name="T77" fmla="*/ 902 h 945"/>
                <a:gd name="T78" fmla="*/ 3288 w 3626"/>
                <a:gd name="T79" fmla="*/ 889 h 945"/>
                <a:gd name="T80" fmla="*/ 3402 w 3626"/>
                <a:gd name="T81" fmla="*/ 874 h 945"/>
                <a:gd name="T82" fmla="*/ 3514 w 3626"/>
                <a:gd name="T83" fmla="*/ 853 h 945"/>
                <a:gd name="T84" fmla="*/ 3625 w 3626"/>
                <a:gd name="T85" fmla="*/ 831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4" name="Freeform 226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2489 w 2766"/>
                <a:gd name="T1" fmla="*/ 1144 h 1145"/>
                <a:gd name="T2" fmla="*/ 2541 w 2766"/>
                <a:gd name="T3" fmla="*/ 1110 h 1145"/>
                <a:gd name="T4" fmla="*/ 2589 w 2766"/>
                <a:gd name="T5" fmla="*/ 1074 h 1145"/>
                <a:gd name="T6" fmla="*/ 2631 w 2766"/>
                <a:gd name="T7" fmla="*/ 1036 h 1145"/>
                <a:gd name="T8" fmla="*/ 2668 w 2766"/>
                <a:gd name="T9" fmla="*/ 999 h 1145"/>
                <a:gd name="T10" fmla="*/ 2696 w 2766"/>
                <a:gd name="T11" fmla="*/ 963 h 1145"/>
                <a:gd name="T12" fmla="*/ 2723 w 2766"/>
                <a:gd name="T13" fmla="*/ 923 h 1145"/>
                <a:gd name="T14" fmla="*/ 2741 w 2766"/>
                <a:gd name="T15" fmla="*/ 884 h 1145"/>
                <a:gd name="T16" fmla="*/ 2754 w 2766"/>
                <a:gd name="T17" fmla="*/ 844 h 1145"/>
                <a:gd name="T18" fmla="*/ 2765 w 2766"/>
                <a:gd name="T19" fmla="*/ 808 h 1145"/>
                <a:gd name="T20" fmla="*/ 2765 w 2766"/>
                <a:gd name="T21" fmla="*/ 765 h 1145"/>
                <a:gd name="T22" fmla="*/ 2759 w 2766"/>
                <a:gd name="T23" fmla="*/ 726 h 1145"/>
                <a:gd name="T24" fmla="*/ 2748 w 2766"/>
                <a:gd name="T25" fmla="*/ 686 h 1145"/>
                <a:gd name="T26" fmla="*/ 2734 w 2766"/>
                <a:gd name="T27" fmla="*/ 650 h 1145"/>
                <a:gd name="T28" fmla="*/ 2714 w 2766"/>
                <a:gd name="T29" fmla="*/ 607 h 1145"/>
                <a:gd name="T30" fmla="*/ 2683 w 2766"/>
                <a:gd name="T31" fmla="*/ 574 h 1145"/>
                <a:gd name="T32" fmla="*/ 2652 w 2766"/>
                <a:gd name="T33" fmla="*/ 534 h 1145"/>
                <a:gd name="T34" fmla="*/ 2613 w 2766"/>
                <a:gd name="T35" fmla="*/ 497 h 1145"/>
                <a:gd name="T36" fmla="*/ 2570 w 2766"/>
                <a:gd name="T37" fmla="*/ 461 h 1145"/>
                <a:gd name="T38" fmla="*/ 2520 w 2766"/>
                <a:gd name="T39" fmla="*/ 427 h 1145"/>
                <a:gd name="T40" fmla="*/ 2465 w 2766"/>
                <a:gd name="T41" fmla="*/ 392 h 1145"/>
                <a:gd name="T42" fmla="*/ 2407 w 2766"/>
                <a:gd name="T43" fmla="*/ 358 h 1145"/>
                <a:gd name="T44" fmla="*/ 2341 w 2766"/>
                <a:gd name="T45" fmla="*/ 324 h 1145"/>
                <a:gd name="T46" fmla="*/ 2270 w 2766"/>
                <a:gd name="T47" fmla="*/ 292 h 1145"/>
                <a:gd name="T48" fmla="*/ 2197 w 2766"/>
                <a:gd name="T49" fmla="*/ 263 h 1145"/>
                <a:gd name="T50" fmla="*/ 2118 w 2766"/>
                <a:gd name="T51" fmla="*/ 234 h 1145"/>
                <a:gd name="T52" fmla="*/ 2036 w 2766"/>
                <a:gd name="T53" fmla="*/ 206 h 1145"/>
                <a:gd name="T54" fmla="*/ 1949 w 2766"/>
                <a:gd name="T55" fmla="*/ 182 h 1145"/>
                <a:gd name="T56" fmla="*/ 1860 w 2766"/>
                <a:gd name="T57" fmla="*/ 158 h 1145"/>
                <a:gd name="T58" fmla="*/ 1763 w 2766"/>
                <a:gd name="T59" fmla="*/ 131 h 1145"/>
                <a:gd name="T60" fmla="*/ 1667 w 2766"/>
                <a:gd name="T61" fmla="*/ 113 h 1145"/>
                <a:gd name="T62" fmla="*/ 1568 w 2766"/>
                <a:gd name="T63" fmla="*/ 93 h 1145"/>
                <a:gd name="T64" fmla="*/ 1465 w 2766"/>
                <a:gd name="T65" fmla="*/ 73 h 1145"/>
                <a:gd name="T66" fmla="*/ 1360 w 2766"/>
                <a:gd name="T67" fmla="*/ 58 h 1145"/>
                <a:gd name="T68" fmla="*/ 1253 w 2766"/>
                <a:gd name="T69" fmla="*/ 45 h 1145"/>
                <a:gd name="T70" fmla="*/ 1143 w 2766"/>
                <a:gd name="T71" fmla="*/ 31 h 1145"/>
                <a:gd name="T72" fmla="*/ 1031 w 2766"/>
                <a:gd name="T73" fmla="*/ 21 h 1145"/>
                <a:gd name="T74" fmla="*/ 916 w 2766"/>
                <a:gd name="T75" fmla="*/ 14 h 1145"/>
                <a:gd name="T76" fmla="*/ 803 w 2766"/>
                <a:gd name="T77" fmla="*/ 8 h 1145"/>
                <a:gd name="T78" fmla="*/ 689 w 2766"/>
                <a:gd name="T79" fmla="*/ 3 h 1145"/>
                <a:gd name="T80" fmla="*/ 572 w 2766"/>
                <a:gd name="T81" fmla="*/ 0 h 1145"/>
                <a:gd name="T82" fmla="*/ 458 w 2766"/>
                <a:gd name="T83" fmla="*/ 0 h 1145"/>
                <a:gd name="T84" fmla="*/ 342 w 2766"/>
                <a:gd name="T85" fmla="*/ 0 h 1145"/>
                <a:gd name="T86" fmla="*/ 227 w 2766"/>
                <a:gd name="T87" fmla="*/ 6 h 1145"/>
                <a:gd name="T88" fmla="*/ 114 w 2766"/>
                <a:gd name="T89" fmla="*/ 8 h 1145"/>
                <a:gd name="T90" fmla="*/ 0 w 2766"/>
                <a:gd name="T91" fmla="*/ 17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5" name="Freeform 227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3453 w 6852"/>
                <a:gd name="T1" fmla="*/ 0 h 937"/>
                <a:gd name="T2" fmla="*/ 0 w 6852"/>
                <a:gd name="T3" fmla="*/ 55 h 937"/>
                <a:gd name="T4" fmla="*/ 13 w 6852"/>
                <a:gd name="T5" fmla="*/ 103 h 937"/>
                <a:gd name="T6" fmla="*/ 37 w 6852"/>
                <a:gd name="T7" fmla="*/ 150 h 937"/>
                <a:gd name="T8" fmla="*/ 71 w 6852"/>
                <a:gd name="T9" fmla="*/ 196 h 937"/>
                <a:gd name="T10" fmla="*/ 113 w 6852"/>
                <a:gd name="T11" fmla="*/ 241 h 937"/>
                <a:gd name="T12" fmla="*/ 161 w 6852"/>
                <a:gd name="T13" fmla="*/ 286 h 937"/>
                <a:gd name="T14" fmla="*/ 220 w 6852"/>
                <a:gd name="T15" fmla="*/ 331 h 937"/>
                <a:gd name="T16" fmla="*/ 286 w 6852"/>
                <a:gd name="T17" fmla="*/ 375 h 937"/>
                <a:gd name="T18" fmla="*/ 362 w 6852"/>
                <a:gd name="T19" fmla="*/ 420 h 937"/>
                <a:gd name="T20" fmla="*/ 444 w 6852"/>
                <a:gd name="T21" fmla="*/ 462 h 937"/>
                <a:gd name="T22" fmla="*/ 536 w 6852"/>
                <a:gd name="T23" fmla="*/ 502 h 937"/>
                <a:gd name="T24" fmla="*/ 633 w 6852"/>
                <a:gd name="T25" fmla="*/ 541 h 937"/>
                <a:gd name="T26" fmla="*/ 739 w 6852"/>
                <a:gd name="T27" fmla="*/ 578 h 937"/>
                <a:gd name="T28" fmla="*/ 850 w 6852"/>
                <a:gd name="T29" fmla="*/ 618 h 937"/>
                <a:gd name="T30" fmla="*/ 970 w 6852"/>
                <a:gd name="T31" fmla="*/ 651 h 937"/>
                <a:gd name="T32" fmla="*/ 1094 w 6852"/>
                <a:gd name="T33" fmla="*/ 684 h 937"/>
                <a:gd name="T34" fmla="*/ 1225 w 6852"/>
                <a:gd name="T35" fmla="*/ 715 h 937"/>
                <a:gd name="T36" fmla="*/ 1363 w 6852"/>
                <a:gd name="T37" fmla="*/ 744 h 937"/>
                <a:gd name="T38" fmla="*/ 1507 w 6852"/>
                <a:gd name="T39" fmla="*/ 773 h 937"/>
                <a:gd name="T40" fmla="*/ 1653 w 6852"/>
                <a:gd name="T41" fmla="*/ 799 h 937"/>
                <a:gd name="T42" fmla="*/ 1807 w 6852"/>
                <a:gd name="T43" fmla="*/ 823 h 937"/>
                <a:gd name="T44" fmla="*/ 1962 w 6852"/>
                <a:gd name="T45" fmla="*/ 844 h 937"/>
                <a:gd name="T46" fmla="*/ 2121 w 6852"/>
                <a:gd name="T47" fmla="*/ 864 h 937"/>
                <a:gd name="T48" fmla="*/ 2285 w 6852"/>
                <a:gd name="T49" fmla="*/ 881 h 937"/>
                <a:gd name="T50" fmla="*/ 2451 w 6852"/>
                <a:gd name="T51" fmla="*/ 896 h 937"/>
                <a:gd name="T52" fmla="*/ 2622 w 6852"/>
                <a:gd name="T53" fmla="*/ 909 h 937"/>
                <a:gd name="T54" fmla="*/ 2792 w 6852"/>
                <a:gd name="T55" fmla="*/ 918 h 937"/>
                <a:gd name="T56" fmla="*/ 2967 w 6852"/>
                <a:gd name="T57" fmla="*/ 929 h 937"/>
                <a:gd name="T58" fmla="*/ 3137 w 6852"/>
                <a:gd name="T59" fmla="*/ 930 h 937"/>
                <a:gd name="T60" fmla="*/ 3314 w 6852"/>
                <a:gd name="T61" fmla="*/ 933 h 937"/>
                <a:gd name="T62" fmla="*/ 3490 w 6852"/>
                <a:gd name="T63" fmla="*/ 936 h 937"/>
                <a:gd name="T64" fmla="*/ 3663 w 6852"/>
                <a:gd name="T65" fmla="*/ 933 h 937"/>
                <a:gd name="T66" fmla="*/ 3839 w 6852"/>
                <a:gd name="T67" fmla="*/ 930 h 937"/>
                <a:gd name="T68" fmla="*/ 4014 w 6852"/>
                <a:gd name="T69" fmla="*/ 923 h 937"/>
                <a:gd name="T70" fmla="*/ 4184 w 6852"/>
                <a:gd name="T71" fmla="*/ 915 h 937"/>
                <a:gd name="T72" fmla="*/ 4358 w 6852"/>
                <a:gd name="T73" fmla="*/ 902 h 937"/>
                <a:gd name="T74" fmla="*/ 4524 w 6852"/>
                <a:gd name="T75" fmla="*/ 888 h 937"/>
                <a:gd name="T76" fmla="*/ 4689 w 6852"/>
                <a:gd name="T77" fmla="*/ 873 h 937"/>
                <a:gd name="T78" fmla="*/ 4852 w 6852"/>
                <a:gd name="T79" fmla="*/ 854 h 937"/>
                <a:gd name="T80" fmla="*/ 5010 w 6852"/>
                <a:gd name="T81" fmla="*/ 836 h 937"/>
                <a:gd name="T82" fmla="*/ 5165 w 6852"/>
                <a:gd name="T83" fmla="*/ 812 h 937"/>
                <a:gd name="T84" fmla="*/ 5315 w 6852"/>
                <a:gd name="T85" fmla="*/ 788 h 937"/>
                <a:gd name="T86" fmla="*/ 5460 w 6852"/>
                <a:gd name="T87" fmla="*/ 763 h 937"/>
                <a:gd name="T88" fmla="*/ 5602 w 6852"/>
                <a:gd name="T89" fmla="*/ 733 h 937"/>
                <a:gd name="T90" fmla="*/ 5736 w 6852"/>
                <a:gd name="T91" fmla="*/ 705 h 937"/>
                <a:gd name="T92" fmla="*/ 5864 w 6852"/>
                <a:gd name="T93" fmla="*/ 671 h 937"/>
                <a:gd name="T94" fmla="*/ 5988 w 6852"/>
                <a:gd name="T95" fmla="*/ 636 h 937"/>
                <a:gd name="T96" fmla="*/ 6104 w 6852"/>
                <a:gd name="T97" fmla="*/ 599 h 937"/>
                <a:gd name="T98" fmla="*/ 6211 w 6852"/>
                <a:gd name="T99" fmla="*/ 565 h 937"/>
                <a:gd name="T100" fmla="*/ 6314 w 6852"/>
                <a:gd name="T101" fmla="*/ 526 h 937"/>
                <a:gd name="T102" fmla="*/ 6410 w 6852"/>
                <a:gd name="T103" fmla="*/ 486 h 937"/>
                <a:gd name="T104" fmla="*/ 6499 w 6852"/>
                <a:gd name="T105" fmla="*/ 444 h 937"/>
                <a:gd name="T106" fmla="*/ 6577 w 6852"/>
                <a:gd name="T107" fmla="*/ 402 h 937"/>
                <a:gd name="T108" fmla="*/ 6648 w 6852"/>
                <a:gd name="T109" fmla="*/ 360 h 937"/>
                <a:gd name="T110" fmla="*/ 6711 w 6852"/>
                <a:gd name="T111" fmla="*/ 316 h 937"/>
                <a:gd name="T112" fmla="*/ 6766 w 6852"/>
                <a:gd name="T113" fmla="*/ 271 h 937"/>
                <a:gd name="T114" fmla="*/ 6811 w 6852"/>
                <a:gd name="T115" fmla="*/ 223 h 937"/>
                <a:gd name="T116" fmla="*/ 6851 w 6852"/>
                <a:gd name="T117" fmla="*/ 176 h 937"/>
                <a:gd name="T118" fmla="*/ 345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6" name="Freeform 228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31 w 6515"/>
                <a:gd name="T3" fmla="*/ 48 h 811"/>
                <a:gd name="T4" fmla="*/ 72 w 6515"/>
                <a:gd name="T5" fmla="*/ 97 h 811"/>
                <a:gd name="T6" fmla="*/ 121 w 6515"/>
                <a:gd name="T7" fmla="*/ 142 h 811"/>
                <a:gd name="T8" fmla="*/ 179 w 6515"/>
                <a:gd name="T9" fmla="*/ 189 h 811"/>
                <a:gd name="T10" fmla="*/ 244 w 6515"/>
                <a:gd name="T11" fmla="*/ 234 h 811"/>
                <a:gd name="T12" fmla="*/ 321 w 6515"/>
                <a:gd name="T13" fmla="*/ 279 h 811"/>
                <a:gd name="T14" fmla="*/ 406 w 6515"/>
                <a:gd name="T15" fmla="*/ 321 h 811"/>
                <a:gd name="T16" fmla="*/ 495 w 6515"/>
                <a:gd name="T17" fmla="*/ 362 h 811"/>
                <a:gd name="T18" fmla="*/ 595 w 6515"/>
                <a:gd name="T19" fmla="*/ 406 h 811"/>
                <a:gd name="T20" fmla="*/ 699 w 6515"/>
                <a:gd name="T21" fmla="*/ 444 h 811"/>
                <a:gd name="T22" fmla="*/ 813 w 6515"/>
                <a:gd name="T23" fmla="*/ 482 h 811"/>
                <a:gd name="T24" fmla="*/ 933 w 6515"/>
                <a:gd name="T25" fmla="*/ 518 h 811"/>
                <a:gd name="T26" fmla="*/ 1060 w 6515"/>
                <a:gd name="T27" fmla="*/ 552 h 811"/>
                <a:gd name="T28" fmla="*/ 1191 w 6515"/>
                <a:gd name="T29" fmla="*/ 585 h 811"/>
                <a:gd name="T30" fmla="*/ 1331 w 6515"/>
                <a:gd name="T31" fmla="*/ 613 h 811"/>
                <a:gd name="T32" fmla="*/ 1476 w 6515"/>
                <a:gd name="T33" fmla="*/ 641 h 811"/>
                <a:gd name="T34" fmla="*/ 1622 w 6515"/>
                <a:gd name="T35" fmla="*/ 668 h 811"/>
                <a:gd name="T36" fmla="*/ 1777 w 6515"/>
                <a:gd name="T37" fmla="*/ 695 h 811"/>
                <a:gd name="T38" fmla="*/ 1932 w 6515"/>
                <a:gd name="T39" fmla="*/ 719 h 811"/>
                <a:gd name="T40" fmla="*/ 2099 w 6515"/>
                <a:gd name="T41" fmla="*/ 737 h 811"/>
                <a:gd name="T42" fmla="*/ 2265 w 6515"/>
                <a:gd name="T43" fmla="*/ 755 h 811"/>
                <a:gd name="T44" fmla="*/ 2433 w 6515"/>
                <a:gd name="T45" fmla="*/ 768 h 811"/>
                <a:gd name="T46" fmla="*/ 2603 w 6515"/>
                <a:gd name="T47" fmla="*/ 784 h 811"/>
                <a:gd name="T48" fmla="*/ 2778 w 6515"/>
                <a:gd name="T49" fmla="*/ 792 h 811"/>
                <a:gd name="T50" fmla="*/ 2951 w 6515"/>
                <a:gd name="T51" fmla="*/ 799 h 811"/>
                <a:gd name="T52" fmla="*/ 3130 w 6515"/>
                <a:gd name="T53" fmla="*/ 808 h 811"/>
                <a:gd name="T54" fmla="*/ 3306 w 6515"/>
                <a:gd name="T55" fmla="*/ 810 h 811"/>
                <a:gd name="T56" fmla="*/ 3485 w 6515"/>
                <a:gd name="T57" fmla="*/ 810 h 811"/>
                <a:gd name="T58" fmla="*/ 3659 w 6515"/>
                <a:gd name="T59" fmla="*/ 808 h 811"/>
                <a:gd name="T60" fmla="*/ 3838 w 6515"/>
                <a:gd name="T61" fmla="*/ 802 h 811"/>
                <a:gd name="T62" fmla="*/ 4014 w 6515"/>
                <a:gd name="T63" fmla="*/ 796 h 811"/>
                <a:gd name="T64" fmla="*/ 4187 w 6515"/>
                <a:gd name="T65" fmla="*/ 786 h 811"/>
                <a:gd name="T66" fmla="*/ 4361 w 6515"/>
                <a:gd name="T67" fmla="*/ 775 h 811"/>
                <a:gd name="T68" fmla="*/ 4531 w 6515"/>
                <a:gd name="T69" fmla="*/ 764 h 811"/>
                <a:gd name="T70" fmla="*/ 4700 w 6515"/>
                <a:gd name="T71" fmla="*/ 744 h 811"/>
                <a:gd name="T72" fmla="*/ 4862 w 6515"/>
                <a:gd name="T73" fmla="*/ 729 h 811"/>
                <a:gd name="T74" fmla="*/ 5020 w 6515"/>
                <a:gd name="T75" fmla="*/ 705 h 811"/>
                <a:gd name="T76" fmla="*/ 5178 w 6515"/>
                <a:gd name="T77" fmla="*/ 685 h 811"/>
                <a:gd name="T78" fmla="*/ 5329 w 6515"/>
                <a:gd name="T79" fmla="*/ 658 h 811"/>
                <a:gd name="T80" fmla="*/ 5475 w 6515"/>
                <a:gd name="T81" fmla="*/ 629 h 811"/>
                <a:gd name="T82" fmla="*/ 5618 w 6515"/>
                <a:gd name="T83" fmla="*/ 600 h 811"/>
                <a:gd name="T84" fmla="*/ 5752 w 6515"/>
                <a:gd name="T85" fmla="*/ 568 h 811"/>
                <a:gd name="T86" fmla="*/ 5884 w 6515"/>
                <a:gd name="T87" fmla="*/ 534 h 811"/>
                <a:gd name="T88" fmla="*/ 6004 w 6515"/>
                <a:gd name="T89" fmla="*/ 500 h 811"/>
                <a:gd name="T90" fmla="*/ 6122 w 6515"/>
                <a:gd name="T91" fmla="*/ 462 h 811"/>
                <a:gd name="T92" fmla="*/ 6233 w 6515"/>
                <a:gd name="T93" fmla="*/ 424 h 811"/>
                <a:gd name="T94" fmla="*/ 6335 w 6515"/>
                <a:gd name="T95" fmla="*/ 385 h 811"/>
                <a:gd name="T96" fmla="*/ 6428 w 6515"/>
                <a:gd name="T97" fmla="*/ 342 h 811"/>
                <a:gd name="T98" fmla="*/ 6514 w 6515"/>
                <a:gd name="T99" fmla="*/ 300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7" name="Freeform 229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1160 w 3452"/>
                <a:gd name="T1" fmla="*/ 189 h 1454"/>
                <a:gd name="T2" fmla="*/ 0 w 3452"/>
                <a:gd name="T3" fmla="*/ 1280 h 1454"/>
                <a:gd name="T4" fmla="*/ 103 w 3452"/>
                <a:gd name="T5" fmla="*/ 1309 h 1454"/>
                <a:gd name="T6" fmla="*/ 208 w 3452"/>
                <a:gd name="T7" fmla="*/ 1339 h 1454"/>
                <a:gd name="T8" fmla="*/ 316 w 3452"/>
                <a:gd name="T9" fmla="*/ 1364 h 1454"/>
                <a:gd name="T10" fmla="*/ 427 w 3452"/>
                <a:gd name="T11" fmla="*/ 1386 h 1454"/>
                <a:gd name="T12" fmla="*/ 537 w 3452"/>
                <a:gd name="T13" fmla="*/ 1407 h 1454"/>
                <a:gd name="T14" fmla="*/ 650 w 3452"/>
                <a:gd name="T15" fmla="*/ 1422 h 1454"/>
                <a:gd name="T16" fmla="*/ 765 w 3452"/>
                <a:gd name="T17" fmla="*/ 1435 h 1454"/>
                <a:gd name="T18" fmla="*/ 882 w 3452"/>
                <a:gd name="T19" fmla="*/ 1446 h 1454"/>
                <a:gd name="T20" fmla="*/ 998 w 3452"/>
                <a:gd name="T21" fmla="*/ 1452 h 1454"/>
                <a:gd name="T22" fmla="*/ 1116 w 3452"/>
                <a:gd name="T23" fmla="*/ 1453 h 1454"/>
                <a:gd name="T24" fmla="*/ 1232 w 3452"/>
                <a:gd name="T25" fmla="*/ 1453 h 1454"/>
                <a:gd name="T26" fmla="*/ 1350 w 3452"/>
                <a:gd name="T27" fmla="*/ 1449 h 1454"/>
                <a:gd name="T28" fmla="*/ 1465 w 3452"/>
                <a:gd name="T29" fmla="*/ 1441 h 1454"/>
                <a:gd name="T30" fmla="*/ 1584 w 3452"/>
                <a:gd name="T31" fmla="*/ 1431 h 1454"/>
                <a:gd name="T32" fmla="*/ 1697 w 3452"/>
                <a:gd name="T33" fmla="*/ 1418 h 1454"/>
                <a:gd name="T34" fmla="*/ 1811 w 3452"/>
                <a:gd name="T35" fmla="*/ 1401 h 1454"/>
                <a:gd name="T36" fmla="*/ 1921 w 3452"/>
                <a:gd name="T37" fmla="*/ 1383 h 1454"/>
                <a:gd name="T38" fmla="*/ 2031 w 3452"/>
                <a:gd name="T39" fmla="*/ 1359 h 1454"/>
                <a:gd name="T40" fmla="*/ 2139 w 3452"/>
                <a:gd name="T41" fmla="*/ 1333 h 1454"/>
                <a:gd name="T42" fmla="*/ 2244 w 3452"/>
                <a:gd name="T43" fmla="*/ 1304 h 1454"/>
                <a:gd name="T44" fmla="*/ 2344 w 3452"/>
                <a:gd name="T45" fmla="*/ 1273 h 1454"/>
                <a:gd name="T46" fmla="*/ 2444 w 3452"/>
                <a:gd name="T47" fmla="*/ 1236 h 1454"/>
                <a:gd name="T48" fmla="*/ 2541 w 3452"/>
                <a:gd name="T49" fmla="*/ 1198 h 1454"/>
                <a:gd name="T50" fmla="*/ 2631 w 3452"/>
                <a:gd name="T51" fmla="*/ 1160 h 1454"/>
                <a:gd name="T52" fmla="*/ 2720 w 3452"/>
                <a:gd name="T53" fmla="*/ 1115 h 1454"/>
                <a:gd name="T54" fmla="*/ 2802 w 3452"/>
                <a:gd name="T55" fmla="*/ 1070 h 1454"/>
                <a:gd name="T56" fmla="*/ 2883 w 3452"/>
                <a:gd name="T57" fmla="*/ 1022 h 1454"/>
                <a:gd name="T58" fmla="*/ 2957 w 3452"/>
                <a:gd name="T59" fmla="*/ 973 h 1454"/>
                <a:gd name="T60" fmla="*/ 3027 w 3452"/>
                <a:gd name="T61" fmla="*/ 920 h 1454"/>
                <a:gd name="T62" fmla="*/ 3093 w 3452"/>
                <a:gd name="T63" fmla="*/ 867 h 1454"/>
                <a:gd name="T64" fmla="*/ 3154 w 3452"/>
                <a:gd name="T65" fmla="*/ 812 h 1454"/>
                <a:gd name="T66" fmla="*/ 3209 w 3452"/>
                <a:gd name="T67" fmla="*/ 754 h 1454"/>
                <a:gd name="T68" fmla="*/ 3258 w 3452"/>
                <a:gd name="T69" fmla="*/ 696 h 1454"/>
                <a:gd name="T70" fmla="*/ 3303 w 3452"/>
                <a:gd name="T71" fmla="*/ 636 h 1454"/>
                <a:gd name="T72" fmla="*/ 3343 w 3452"/>
                <a:gd name="T73" fmla="*/ 574 h 1454"/>
                <a:gd name="T74" fmla="*/ 3375 w 3452"/>
                <a:gd name="T75" fmla="*/ 512 h 1454"/>
                <a:gd name="T76" fmla="*/ 3401 w 3452"/>
                <a:gd name="T77" fmla="*/ 450 h 1454"/>
                <a:gd name="T78" fmla="*/ 3422 w 3452"/>
                <a:gd name="T79" fmla="*/ 386 h 1454"/>
                <a:gd name="T80" fmla="*/ 3437 w 3452"/>
                <a:gd name="T81" fmla="*/ 323 h 1454"/>
                <a:gd name="T82" fmla="*/ 3448 w 3452"/>
                <a:gd name="T83" fmla="*/ 258 h 1454"/>
                <a:gd name="T84" fmla="*/ 3451 w 3452"/>
                <a:gd name="T85" fmla="*/ 192 h 1454"/>
                <a:gd name="T86" fmla="*/ 3448 w 3452"/>
                <a:gd name="T87" fmla="*/ 126 h 1454"/>
                <a:gd name="T88" fmla="*/ 3437 w 3452"/>
                <a:gd name="T89" fmla="*/ 62 h 1454"/>
                <a:gd name="T90" fmla="*/ 3425 w 3452"/>
                <a:gd name="T91" fmla="*/ 0 h 1454"/>
                <a:gd name="T92" fmla="*/ 1160 w 3452"/>
                <a:gd name="T93" fmla="*/ 189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8" name="Freeform 230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1791 h 1822"/>
                <a:gd name="T2" fmla="*/ 113 w 2813"/>
                <a:gd name="T3" fmla="*/ 1804 h 1822"/>
                <a:gd name="T4" fmla="*/ 231 w 2813"/>
                <a:gd name="T5" fmla="*/ 1812 h 1822"/>
                <a:gd name="T6" fmla="*/ 344 w 2813"/>
                <a:gd name="T7" fmla="*/ 1818 h 1822"/>
                <a:gd name="T8" fmla="*/ 461 w 2813"/>
                <a:gd name="T9" fmla="*/ 1821 h 1822"/>
                <a:gd name="T10" fmla="*/ 575 w 2813"/>
                <a:gd name="T11" fmla="*/ 1821 h 1822"/>
                <a:gd name="T12" fmla="*/ 695 w 2813"/>
                <a:gd name="T13" fmla="*/ 1818 h 1822"/>
                <a:gd name="T14" fmla="*/ 809 w 2813"/>
                <a:gd name="T15" fmla="*/ 1810 h 1822"/>
                <a:gd name="T16" fmla="*/ 926 w 2813"/>
                <a:gd name="T17" fmla="*/ 1801 h 1822"/>
                <a:gd name="T18" fmla="*/ 1039 w 2813"/>
                <a:gd name="T19" fmla="*/ 1786 h 1822"/>
                <a:gd name="T20" fmla="*/ 1152 w 2813"/>
                <a:gd name="T21" fmla="*/ 1770 h 1822"/>
                <a:gd name="T22" fmla="*/ 1263 w 2813"/>
                <a:gd name="T23" fmla="*/ 1749 h 1822"/>
                <a:gd name="T24" fmla="*/ 1370 w 2813"/>
                <a:gd name="T25" fmla="*/ 1728 h 1822"/>
                <a:gd name="T26" fmla="*/ 1477 w 2813"/>
                <a:gd name="T27" fmla="*/ 1701 h 1822"/>
                <a:gd name="T28" fmla="*/ 1583 w 2813"/>
                <a:gd name="T29" fmla="*/ 1673 h 1822"/>
                <a:gd name="T30" fmla="*/ 1686 w 2813"/>
                <a:gd name="T31" fmla="*/ 1639 h 1822"/>
                <a:gd name="T32" fmla="*/ 1783 w 2813"/>
                <a:gd name="T33" fmla="*/ 1604 h 1822"/>
                <a:gd name="T34" fmla="*/ 1877 w 2813"/>
                <a:gd name="T35" fmla="*/ 1567 h 1822"/>
                <a:gd name="T36" fmla="*/ 1969 w 2813"/>
                <a:gd name="T37" fmla="*/ 1528 h 1822"/>
                <a:gd name="T38" fmla="*/ 2059 w 2813"/>
                <a:gd name="T39" fmla="*/ 1487 h 1822"/>
                <a:gd name="T40" fmla="*/ 2144 w 2813"/>
                <a:gd name="T41" fmla="*/ 1442 h 1822"/>
                <a:gd name="T42" fmla="*/ 2221 w 2813"/>
                <a:gd name="T43" fmla="*/ 1394 h 1822"/>
                <a:gd name="T44" fmla="*/ 2299 w 2813"/>
                <a:gd name="T45" fmla="*/ 1343 h 1822"/>
                <a:gd name="T46" fmla="*/ 2369 w 2813"/>
                <a:gd name="T47" fmla="*/ 1294 h 1822"/>
                <a:gd name="T48" fmla="*/ 2435 w 2813"/>
                <a:gd name="T49" fmla="*/ 1239 h 1822"/>
                <a:gd name="T50" fmla="*/ 2496 w 2813"/>
                <a:gd name="T51" fmla="*/ 1184 h 1822"/>
                <a:gd name="T52" fmla="*/ 2554 w 2813"/>
                <a:gd name="T53" fmla="*/ 1129 h 1822"/>
                <a:gd name="T54" fmla="*/ 2603 w 2813"/>
                <a:gd name="T55" fmla="*/ 1071 h 1822"/>
                <a:gd name="T56" fmla="*/ 2648 w 2813"/>
                <a:gd name="T57" fmla="*/ 1009 h 1822"/>
                <a:gd name="T58" fmla="*/ 2688 w 2813"/>
                <a:gd name="T59" fmla="*/ 950 h 1822"/>
                <a:gd name="T60" fmla="*/ 2724 w 2813"/>
                <a:gd name="T61" fmla="*/ 889 h 1822"/>
                <a:gd name="T62" fmla="*/ 2754 w 2813"/>
                <a:gd name="T63" fmla="*/ 823 h 1822"/>
                <a:gd name="T64" fmla="*/ 2775 w 2813"/>
                <a:gd name="T65" fmla="*/ 760 h 1822"/>
                <a:gd name="T66" fmla="*/ 2796 w 2813"/>
                <a:gd name="T67" fmla="*/ 696 h 1822"/>
                <a:gd name="T68" fmla="*/ 2806 w 2813"/>
                <a:gd name="T69" fmla="*/ 634 h 1822"/>
                <a:gd name="T70" fmla="*/ 2812 w 2813"/>
                <a:gd name="T71" fmla="*/ 568 h 1822"/>
                <a:gd name="T72" fmla="*/ 2812 w 2813"/>
                <a:gd name="T73" fmla="*/ 503 h 1822"/>
                <a:gd name="T74" fmla="*/ 2806 w 2813"/>
                <a:gd name="T75" fmla="*/ 437 h 1822"/>
                <a:gd name="T76" fmla="*/ 2793 w 2813"/>
                <a:gd name="T77" fmla="*/ 373 h 1822"/>
                <a:gd name="T78" fmla="*/ 2775 w 2813"/>
                <a:gd name="T79" fmla="*/ 310 h 1822"/>
                <a:gd name="T80" fmla="*/ 2754 w 2813"/>
                <a:gd name="T81" fmla="*/ 248 h 1822"/>
                <a:gd name="T82" fmla="*/ 2722 w 2813"/>
                <a:gd name="T83" fmla="*/ 182 h 1822"/>
                <a:gd name="T84" fmla="*/ 2688 w 2813"/>
                <a:gd name="T85" fmla="*/ 121 h 1822"/>
                <a:gd name="T86" fmla="*/ 2648 w 2813"/>
                <a:gd name="T87" fmla="*/ 61 h 1822"/>
                <a:gd name="T88" fmla="*/ 2603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19" name="Oval 231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0" name="Oval 2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1" name="Oval 233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2" name="Oval 2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3" name="Oval 235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4" name="Oval 2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5" name="Freeform 237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1643 w 1644"/>
                <a:gd name="T1" fmla="*/ 800 h 1409"/>
                <a:gd name="T2" fmla="*/ 1463 w 1644"/>
                <a:gd name="T3" fmla="*/ 0 h 1409"/>
                <a:gd name="T4" fmla="*/ 1381 w 1644"/>
                <a:gd name="T5" fmla="*/ 6 h 1409"/>
                <a:gd name="T6" fmla="*/ 1299 w 1644"/>
                <a:gd name="T7" fmla="*/ 14 h 1409"/>
                <a:gd name="T8" fmla="*/ 1218 w 1644"/>
                <a:gd name="T9" fmla="*/ 21 h 1409"/>
                <a:gd name="T10" fmla="*/ 1139 w 1644"/>
                <a:gd name="T11" fmla="*/ 35 h 1409"/>
                <a:gd name="T12" fmla="*/ 1060 w 1644"/>
                <a:gd name="T13" fmla="*/ 48 h 1409"/>
                <a:gd name="T14" fmla="*/ 984 w 1644"/>
                <a:gd name="T15" fmla="*/ 61 h 1409"/>
                <a:gd name="T16" fmla="*/ 908 w 1644"/>
                <a:gd name="T17" fmla="*/ 79 h 1409"/>
                <a:gd name="T18" fmla="*/ 837 w 1644"/>
                <a:gd name="T19" fmla="*/ 97 h 1409"/>
                <a:gd name="T20" fmla="*/ 764 w 1644"/>
                <a:gd name="T21" fmla="*/ 118 h 1409"/>
                <a:gd name="T22" fmla="*/ 695 w 1644"/>
                <a:gd name="T23" fmla="*/ 142 h 1409"/>
                <a:gd name="T24" fmla="*/ 629 w 1644"/>
                <a:gd name="T25" fmla="*/ 166 h 1409"/>
                <a:gd name="T26" fmla="*/ 565 w 1644"/>
                <a:gd name="T27" fmla="*/ 193 h 1409"/>
                <a:gd name="T28" fmla="*/ 506 w 1644"/>
                <a:gd name="T29" fmla="*/ 218 h 1409"/>
                <a:gd name="T30" fmla="*/ 448 w 1644"/>
                <a:gd name="T31" fmla="*/ 248 h 1409"/>
                <a:gd name="T32" fmla="*/ 392 w 1644"/>
                <a:gd name="T33" fmla="*/ 276 h 1409"/>
                <a:gd name="T34" fmla="*/ 340 w 1644"/>
                <a:gd name="T35" fmla="*/ 308 h 1409"/>
                <a:gd name="T36" fmla="*/ 290 w 1644"/>
                <a:gd name="T37" fmla="*/ 342 h 1409"/>
                <a:gd name="T38" fmla="*/ 245 w 1644"/>
                <a:gd name="T39" fmla="*/ 376 h 1409"/>
                <a:gd name="T40" fmla="*/ 203 w 1644"/>
                <a:gd name="T41" fmla="*/ 410 h 1409"/>
                <a:gd name="T42" fmla="*/ 163 w 1644"/>
                <a:gd name="T43" fmla="*/ 448 h 1409"/>
                <a:gd name="T44" fmla="*/ 128 w 1644"/>
                <a:gd name="T45" fmla="*/ 485 h 1409"/>
                <a:gd name="T46" fmla="*/ 100 w 1644"/>
                <a:gd name="T47" fmla="*/ 521 h 1409"/>
                <a:gd name="T48" fmla="*/ 73 w 1644"/>
                <a:gd name="T49" fmla="*/ 561 h 1409"/>
                <a:gd name="T50" fmla="*/ 51 w 1644"/>
                <a:gd name="T51" fmla="*/ 600 h 1409"/>
                <a:gd name="T52" fmla="*/ 32 w 1644"/>
                <a:gd name="T53" fmla="*/ 640 h 1409"/>
                <a:gd name="T54" fmla="*/ 17 w 1644"/>
                <a:gd name="T55" fmla="*/ 679 h 1409"/>
                <a:gd name="T56" fmla="*/ 8 w 1644"/>
                <a:gd name="T57" fmla="*/ 719 h 1409"/>
                <a:gd name="T58" fmla="*/ 0 w 1644"/>
                <a:gd name="T59" fmla="*/ 758 h 1409"/>
                <a:gd name="T60" fmla="*/ 0 w 1644"/>
                <a:gd name="T61" fmla="*/ 800 h 1409"/>
                <a:gd name="T62" fmla="*/ 0 w 1644"/>
                <a:gd name="T63" fmla="*/ 840 h 1409"/>
                <a:gd name="T64" fmla="*/ 8 w 1644"/>
                <a:gd name="T65" fmla="*/ 882 h 1409"/>
                <a:gd name="T66" fmla="*/ 18 w 1644"/>
                <a:gd name="T67" fmla="*/ 920 h 1409"/>
                <a:gd name="T68" fmla="*/ 32 w 1644"/>
                <a:gd name="T69" fmla="*/ 961 h 1409"/>
                <a:gd name="T70" fmla="*/ 51 w 1644"/>
                <a:gd name="T71" fmla="*/ 999 h 1409"/>
                <a:gd name="T72" fmla="*/ 73 w 1644"/>
                <a:gd name="T73" fmla="*/ 1040 h 1409"/>
                <a:gd name="T74" fmla="*/ 100 w 1644"/>
                <a:gd name="T75" fmla="*/ 1078 h 1409"/>
                <a:gd name="T76" fmla="*/ 131 w 1644"/>
                <a:gd name="T77" fmla="*/ 1116 h 1409"/>
                <a:gd name="T78" fmla="*/ 166 w 1644"/>
                <a:gd name="T79" fmla="*/ 1153 h 1409"/>
                <a:gd name="T80" fmla="*/ 203 w 1644"/>
                <a:gd name="T81" fmla="*/ 1189 h 1409"/>
                <a:gd name="T82" fmla="*/ 245 w 1644"/>
                <a:gd name="T83" fmla="*/ 1223 h 1409"/>
                <a:gd name="T84" fmla="*/ 293 w 1644"/>
                <a:gd name="T85" fmla="*/ 1257 h 1409"/>
                <a:gd name="T86" fmla="*/ 340 w 1644"/>
                <a:gd name="T87" fmla="*/ 1289 h 1409"/>
                <a:gd name="T88" fmla="*/ 392 w 1644"/>
                <a:gd name="T89" fmla="*/ 1320 h 1409"/>
                <a:gd name="T90" fmla="*/ 448 w 1644"/>
                <a:gd name="T91" fmla="*/ 1350 h 1409"/>
                <a:gd name="T92" fmla="*/ 506 w 1644"/>
                <a:gd name="T93" fmla="*/ 1381 h 1409"/>
                <a:gd name="T94" fmla="*/ 568 w 1644"/>
                <a:gd name="T95" fmla="*/ 1408 h 1409"/>
                <a:gd name="T96" fmla="*/ 1643 w 1644"/>
                <a:gd name="T97" fmla="*/ 800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26" name="Freeform 238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1588 w 1589"/>
                <a:gd name="T1" fmla="*/ 0 h 1611"/>
                <a:gd name="T2" fmla="*/ 1508 w 1589"/>
                <a:gd name="T3" fmla="*/ 6 h 1611"/>
                <a:gd name="T4" fmla="*/ 1421 w 1589"/>
                <a:gd name="T5" fmla="*/ 10 h 1611"/>
                <a:gd name="T6" fmla="*/ 1339 w 1589"/>
                <a:gd name="T7" fmla="*/ 13 h 1611"/>
                <a:gd name="T8" fmla="*/ 1257 w 1589"/>
                <a:gd name="T9" fmla="*/ 24 h 1611"/>
                <a:gd name="T10" fmla="*/ 1175 w 1589"/>
                <a:gd name="T11" fmla="*/ 37 h 1611"/>
                <a:gd name="T12" fmla="*/ 1098 w 1589"/>
                <a:gd name="T13" fmla="*/ 51 h 1611"/>
                <a:gd name="T14" fmla="*/ 1019 w 1589"/>
                <a:gd name="T15" fmla="*/ 65 h 1611"/>
                <a:gd name="T16" fmla="*/ 940 w 1589"/>
                <a:gd name="T17" fmla="*/ 82 h 1611"/>
                <a:gd name="T18" fmla="*/ 865 w 1589"/>
                <a:gd name="T19" fmla="*/ 100 h 1611"/>
                <a:gd name="T20" fmla="*/ 792 w 1589"/>
                <a:gd name="T21" fmla="*/ 121 h 1611"/>
                <a:gd name="T22" fmla="*/ 720 w 1589"/>
                <a:gd name="T23" fmla="*/ 145 h 1611"/>
                <a:gd name="T24" fmla="*/ 655 w 1589"/>
                <a:gd name="T25" fmla="*/ 168 h 1611"/>
                <a:gd name="T26" fmla="*/ 589 w 1589"/>
                <a:gd name="T27" fmla="*/ 195 h 1611"/>
                <a:gd name="T28" fmla="*/ 527 w 1589"/>
                <a:gd name="T29" fmla="*/ 221 h 1611"/>
                <a:gd name="T30" fmla="*/ 465 w 1589"/>
                <a:gd name="T31" fmla="*/ 252 h 1611"/>
                <a:gd name="T32" fmla="*/ 407 w 1589"/>
                <a:gd name="T33" fmla="*/ 285 h 1611"/>
                <a:gd name="T34" fmla="*/ 358 w 1589"/>
                <a:gd name="T35" fmla="*/ 313 h 1611"/>
                <a:gd name="T36" fmla="*/ 306 w 1589"/>
                <a:gd name="T37" fmla="*/ 347 h 1611"/>
                <a:gd name="T38" fmla="*/ 258 w 1589"/>
                <a:gd name="T39" fmla="*/ 385 h 1611"/>
                <a:gd name="T40" fmla="*/ 216 w 1589"/>
                <a:gd name="T41" fmla="*/ 417 h 1611"/>
                <a:gd name="T42" fmla="*/ 176 w 1589"/>
                <a:gd name="T43" fmla="*/ 455 h 1611"/>
                <a:gd name="T44" fmla="*/ 139 w 1589"/>
                <a:gd name="T45" fmla="*/ 492 h 1611"/>
                <a:gd name="T46" fmla="*/ 106 w 1589"/>
                <a:gd name="T47" fmla="*/ 531 h 1611"/>
                <a:gd name="T48" fmla="*/ 82 w 1589"/>
                <a:gd name="T49" fmla="*/ 574 h 1611"/>
                <a:gd name="T50" fmla="*/ 55 w 1589"/>
                <a:gd name="T51" fmla="*/ 610 h 1611"/>
                <a:gd name="T52" fmla="*/ 35 w 1589"/>
                <a:gd name="T53" fmla="*/ 651 h 1611"/>
                <a:gd name="T54" fmla="*/ 18 w 1589"/>
                <a:gd name="T55" fmla="*/ 695 h 1611"/>
                <a:gd name="T56" fmla="*/ 11 w 1589"/>
                <a:gd name="T57" fmla="*/ 733 h 1611"/>
                <a:gd name="T58" fmla="*/ 3 w 1589"/>
                <a:gd name="T59" fmla="*/ 775 h 1611"/>
                <a:gd name="T60" fmla="*/ 0 w 1589"/>
                <a:gd name="T61" fmla="*/ 815 h 1611"/>
                <a:gd name="T62" fmla="*/ 0 w 1589"/>
                <a:gd name="T63" fmla="*/ 857 h 1611"/>
                <a:gd name="T64" fmla="*/ 6 w 1589"/>
                <a:gd name="T65" fmla="*/ 902 h 1611"/>
                <a:gd name="T66" fmla="*/ 17 w 1589"/>
                <a:gd name="T67" fmla="*/ 941 h 1611"/>
                <a:gd name="T68" fmla="*/ 32 w 1589"/>
                <a:gd name="T69" fmla="*/ 984 h 1611"/>
                <a:gd name="T70" fmla="*/ 51 w 1589"/>
                <a:gd name="T71" fmla="*/ 1023 h 1611"/>
                <a:gd name="T72" fmla="*/ 72 w 1589"/>
                <a:gd name="T73" fmla="*/ 1064 h 1611"/>
                <a:gd name="T74" fmla="*/ 97 w 1589"/>
                <a:gd name="T75" fmla="*/ 1105 h 1611"/>
                <a:gd name="T76" fmla="*/ 129 w 1589"/>
                <a:gd name="T77" fmla="*/ 1144 h 1611"/>
                <a:gd name="T78" fmla="*/ 163 w 1589"/>
                <a:gd name="T79" fmla="*/ 1181 h 1611"/>
                <a:gd name="T80" fmla="*/ 203 w 1589"/>
                <a:gd name="T81" fmla="*/ 1218 h 1611"/>
                <a:gd name="T82" fmla="*/ 245 w 1589"/>
                <a:gd name="T83" fmla="*/ 1254 h 1611"/>
                <a:gd name="T84" fmla="*/ 287 w 1589"/>
                <a:gd name="T85" fmla="*/ 1288 h 1611"/>
                <a:gd name="T86" fmla="*/ 340 w 1589"/>
                <a:gd name="T87" fmla="*/ 1322 h 1611"/>
                <a:gd name="T88" fmla="*/ 392 w 1589"/>
                <a:gd name="T89" fmla="*/ 1354 h 1611"/>
                <a:gd name="T90" fmla="*/ 448 w 1589"/>
                <a:gd name="T91" fmla="*/ 1387 h 1611"/>
                <a:gd name="T92" fmla="*/ 506 w 1589"/>
                <a:gd name="T93" fmla="*/ 1415 h 1611"/>
                <a:gd name="T94" fmla="*/ 568 w 1589"/>
                <a:gd name="T95" fmla="*/ 1443 h 1611"/>
                <a:gd name="T96" fmla="*/ 631 w 1589"/>
                <a:gd name="T97" fmla="*/ 1473 h 1611"/>
                <a:gd name="T98" fmla="*/ 697 w 1589"/>
                <a:gd name="T99" fmla="*/ 1497 h 1611"/>
                <a:gd name="T100" fmla="*/ 771 w 1589"/>
                <a:gd name="T101" fmla="*/ 1521 h 1611"/>
                <a:gd name="T102" fmla="*/ 841 w 1589"/>
                <a:gd name="T103" fmla="*/ 1542 h 1611"/>
                <a:gd name="T104" fmla="*/ 916 w 1589"/>
                <a:gd name="T105" fmla="*/ 1563 h 1611"/>
                <a:gd name="T106" fmla="*/ 992 w 1589"/>
                <a:gd name="T107" fmla="*/ 1577 h 1611"/>
                <a:gd name="T108" fmla="*/ 1071 w 1589"/>
                <a:gd name="T109" fmla="*/ 1594 h 1611"/>
                <a:gd name="T110" fmla="*/ 1150 w 1589"/>
                <a:gd name="T111" fmla="*/ 1610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27" name="Oval 239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8" name="Oval 2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29" name="Oval 241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830" name="Oval 2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1758" name="Oval 243"/>
          <p:cNvSpPr>
            <a:spLocks noChangeArrowheads="1"/>
          </p:cNvSpPr>
          <p:nvPr/>
        </p:nvSpPr>
        <p:spPr bwMode="auto">
          <a:xfrm>
            <a:off x="6462713" y="3314700"/>
            <a:ext cx="2228850" cy="12065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59" name="Oval 244"/>
          <p:cNvSpPr>
            <a:spLocks noChangeArrowheads="1"/>
          </p:cNvSpPr>
          <p:nvPr/>
        </p:nvSpPr>
        <p:spPr bwMode="auto">
          <a:xfrm>
            <a:off x="6619875" y="3702050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0" name="Oval 245"/>
          <p:cNvSpPr>
            <a:spLocks noChangeArrowheads="1"/>
          </p:cNvSpPr>
          <p:nvPr/>
        </p:nvSpPr>
        <p:spPr bwMode="auto">
          <a:xfrm>
            <a:off x="7178675" y="3997325"/>
            <a:ext cx="325438" cy="1809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1" name="Oval 246"/>
          <p:cNvSpPr>
            <a:spLocks noChangeArrowheads="1"/>
          </p:cNvSpPr>
          <p:nvPr/>
        </p:nvSpPr>
        <p:spPr bwMode="auto">
          <a:xfrm>
            <a:off x="7178675" y="3997325"/>
            <a:ext cx="325438" cy="1809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2" name="Oval 247"/>
          <p:cNvSpPr>
            <a:spLocks noChangeArrowheads="1"/>
          </p:cNvSpPr>
          <p:nvPr/>
        </p:nvSpPr>
        <p:spPr bwMode="auto">
          <a:xfrm>
            <a:off x="8162925" y="3713163"/>
            <a:ext cx="323850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3" name="AutoShape 248"/>
          <p:cNvSpPr>
            <a:spLocks noChangeArrowheads="1"/>
          </p:cNvSpPr>
          <p:nvPr/>
        </p:nvSpPr>
        <p:spPr bwMode="auto">
          <a:xfrm>
            <a:off x="6707188" y="3348038"/>
            <a:ext cx="1609725" cy="485775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4" name="Text Box 249"/>
          <p:cNvSpPr txBox="1">
            <a:spLocks noChangeArrowheads="1"/>
          </p:cNvSpPr>
          <p:nvPr/>
        </p:nvSpPr>
        <p:spPr bwMode="auto">
          <a:xfrm>
            <a:off x="6781800" y="3429000"/>
            <a:ext cx="158273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31765" name="Oval 250"/>
          <p:cNvSpPr>
            <a:spLocks noChangeArrowheads="1"/>
          </p:cNvSpPr>
          <p:nvPr/>
        </p:nvSpPr>
        <p:spPr bwMode="auto">
          <a:xfrm>
            <a:off x="7493000" y="3978275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6" name="Oval 251"/>
          <p:cNvSpPr>
            <a:spLocks noChangeArrowheads="1"/>
          </p:cNvSpPr>
          <p:nvPr/>
        </p:nvSpPr>
        <p:spPr bwMode="auto">
          <a:xfrm>
            <a:off x="452438" y="4054475"/>
            <a:ext cx="2698750" cy="11557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7" name="Oval 252"/>
          <p:cNvSpPr>
            <a:spLocks noChangeArrowheads="1"/>
          </p:cNvSpPr>
          <p:nvPr/>
        </p:nvSpPr>
        <p:spPr bwMode="auto">
          <a:xfrm>
            <a:off x="1395413" y="4265613"/>
            <a:ext cx="327025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8" name="Oval 253"/>
          <p:cNvSpPr>
            <a:spLocks noChangeArrowheads="1"/>
          </p:cNvSpPr>
          <p:nvPr/>
        </p:nvSpPr>
        <p:spPr bwMode="auto">
          <a:xfrm>
            <a:off x="909638" y="4606925"/>
            <a:ext cx="323850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69" name="Text Box 254"/>
          <p:cNvSpPr txBox="1">
            <a:spLocks noChangeArrowheads="1"/>
          </p:cNvSpPr>
          <p:nvPr/>
        </p:nvSpPr>
        <p:spPr bwMode="auto">
          <a:xfrm>
            <a:off x="990600" y="4800600"/>
            <a:ext cx="17018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31770" name="Oval 255"/>
          <p:cNvSpPr>
            <a:spLocks noChangeArrowheads="1"/>
          </p:cNvSpPr>
          <p:nvPr/>
        </p:nvSpPr>
        <p:spPr bwMode="auto">
          <a:xfrm>
            <a:off x="2198688" y="4232275"/>
            <a:ext cx="325437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71" name="AutoShape 256"/>
          <p:cNvSpPr>
            <a:spLocks noChangeArrowheads="1"/>
          </p:cNvSpPr>
          <p:nvPr/>
        </p:nvSpPr>
        <p:spPr bwMode="auto">
          <a:xfrm>
            <a:off x="3778250" y="3190875"/>
            <a:ext cx="942975" cy="487363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72" name="Oval 257"/>
          <p:cNvSpPr>
            <a:spLocks noChangeArrowheads="1"/>
          </p:cNvSpPr>
          <p:nvPr/>
        </p:nvSpPr>
        <p:spPr bwMode="auto">
          <a:xfrm>
            <a:off x="2478088" y="2784475"/>
            <a:ext cx="2568575" cy="1006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73" name="Text Box 258"/>
          <p:cNvSpPr txBox="1">
            <a:spLocks noChangeArrowheads="1"/>
          </p:cNvSpPr>
          <p:nvPr/>
        </p:nvSpPr>
        <p:spPr bwMode="auto">
          <a:xfrm>
            <a:off x="3124200" y="2895600"/>
            <a:ext cx="13192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31774" name="Oval 259"/>
          <p:cNvSpPr>
            <a:spLocks noChangeArrowheads="1"/>
          </p:cNvSpPr>
          <p:nvPr/>
        </p:nvSpPr>
        <p:spPr bwMode="auto">
          <a:xfrm>
            <a:off x="2801938" y="3062288"/>
            <a:ext cx="325437" cy="17780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75" name="Oval 260"/>
          <p:cNvSpPr>
            <a:spLocks noChangeArrowheads="1"/>
          </p:cNvSpPr>
          <p:nvPr/>
        </p:nvSpPr>
        <p:spPr bwMode="auto">
          <a:xfrm>
            <a:off x="4379913" y="3141663"/>
            <a:ext cx="325437" cy="1952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76" name="Oval 261"/>
          <p:cNvSpPr>
            <a:spLocks noChangeArrowheads="1"/>
          </p:cNvSpPr>
          <p:nvPr/>
        </p:nvSpPr>
        <p:spPr bwMode="auto">
          <a:xfrm>
            <a:off x="3048000" y="3451225"/>
            <a:ext cx="325438" cy="1936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77" name="Text Box 262"/>
          <p:cNvSpPr txBox="1">
            <a:spLocks noChangeArrowheads="1"/>
          </p:cNvSpPr>
          <p:nvPr/>
        </p:nvSpPr>
        <p:spPr bwMode="auto">
          <a:xfrm>
            <a:off x="3581400" y="4343400"/>
            <a:ext cx="30511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31778" name="Text Box 268"/>
          <p:cNvSpPr txBox="1">
            <a:spLocks noChangeArrowheads="1"/>
          </p:cNvSpPr>
          <p:nvPr/>
        </p:nvSpPr>
        <p:spPr bwMode="auto">
          <a:xfrm>
            <a:off x="5726113" y="2822575"/>
            <a:ext cx="1560512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sp>
        <p:nvSpPr>
          <p:cNvPr id="31779" name="Freeform 391"/>
          <p:cNvSpPr>
            <a:spLocks/>
          </p:cNvSpPr>
          <p:nvPr/>
        </p:nvSpPr>
        <p:spPr bwMode="auto">
          <a:xfrm>
            <a:off x="2673350" y="4170363"/>
            <a:ext cx="4165600" cy="525462"/>
          </a:xfrm>
          <a:custGeom>
            <a:avLst/>
            <a:gdLst>
              <a:gd name="T0" fmla="*/ 0 w 9281"/>
              <a:gd name="T1" fmla="*/ 525840 h 10000"/>
              <a:gd name="T2" fmla="*/ 2383775 w 9281"/>
              <a:gd name="T3" fmla="*/ 349105 h 10000"/>
              <a:gd name="T4" fmla="*/ 4166444 w 9281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281" h="10000">
                <a:moveTo>
                  <a:pt x="0" y="10000"/>
                </a:moveTo>
                <a:cubicBezTo>
                  <a:pt x="2268" y="9230"/>
                  <a:pt x="3763" y="8306"/>
                  <a:pt x="5310" y="6639"/>
                </a:cubicBezTo>
                <a:cubicBezTo>
                  <a:pt x="6856" y="4972"/>
                  <a:pt x="8490" y="4075"/>
                  <a:pt x="9281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1780" name="Freeform 393"/>
          <p:cNvSpPr>
            <a:spLocks/>
          </p:cNvSpPr>
          <p:nvPr/>
        </p:nvSpPr>
        <p:spPr bwMode="auto">
          <a:xfrm>
            <a:off x="4114800" y="3657600"/>
            <a:ext cx="2657475" cy="504825"/>
          </a:xfrm>
          <a:custGeom>
            <a:avLst/>
            <a:gdLst>
              <a:gd name="T0" fmla="*/ 0 w 24914"/>
              <a:gd name="T1" fmla="*/ 0 h 21636"/>
              <a:gd name="T2" fmla="*/ 936133 w 24914"/>
              <a:gd name="T3" fmla="*/ 434320 h 21636"/>
              <a:gd name="T4" fmla="*/ 2657870 w 24914"/>
              <a:gd name="T5" fmla="*/ 420635 h 216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914" h="21636">
                <a:moveTo>
                  <a:pt x="0" y="0"/>
                </a:moveTo>
                <a:cubicBezTo>
                  <a:pt x="2257" y="9566"/>
                  <a:pt x="4623" y="15622"/>
                  <a:pt x="8775" y="18629"/>
                </a:cubicBezTo>
                <a:cubicBezTo>
                  <a:pt x="12927" y="21636"/>
                  <a:pt x="20435" y="18233"/>
                  <a:pt x="24914" y="1804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1" name="Freeform 400"/>
          <p:cNvSpPr>
            <a:spLocks/>
          </p:cNvSpPr>
          <p:nvPr/>
        </p:nvSpPr>
        <p:spPr bwMode="auto">
          <a:xfrm>
            <a:off x="5789613" y="4233863"/>
            <a:ext cx="1152525" cy="1328737"/>
          </a:xfrm>
          <a:custGeom>
            <a:avLst/>
            <a:gdLst>
              <a:gd name="T0" fmla="*/ 382938 w 10000"/>
              <a:gd name="T1" fmla="*/ 1328994 h 10000"/>
              <a:gd name="T2" fmla="*/ 128261 w 10000"/>
              <a:gd name="T3" fmla="*/ 710879 h 10000"/>
              <a:gd name="T4" fmla="*/ 1152386 w 10000"/>
              <a:gd name="T5" fmla="*/ 0 h 10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0" h="10000">
                <a:moveTo>
                  <a:pt x="3323" y="10000"/>
                </a:moveTo>
                <a:cubicBezTo>
                  <a:pt x="2254" y="9051"/>
                  <a:pt x="0" y="7016"/>
                  <a:pt x="1113" y="5349"/>
                </a:cubicBezTo>
                <a:cubicBezTo>
                  <a:pt x="2225" y="3682"/>
                  <a:pt x="6349" y="2053"/>
                  <a:pt x="1000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triangle" w="lg" len="lg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2" name="Oval 395"/>
          <p:cNvSpPr>
            <a:spLocks noChangeArrowheads="1"/>
          </p:cNvSpPr>
          <p:nvPr/>
        </p:nvSpPr>
        <p:spPr bwMode="auto">
          <a:xfrm>
            <a:off x="2430463" y="4575175"/>
            <a:ext cx="327025" cy="1952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83" name="Oval 396"/>
          <p:cNvSpPr>
            <a:spLocks noChangeArrowheads="1"/>
          </p:cNvSpPr>
          <p:nvPr/>
        </p:nvSpPr>
        <p:spPr bwMode="auto">
          <a:xfrm>
            <a:off x="3843338" y="3451225"/>
            <a:ext cx="325437" cy="193675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84" name="Oval 151"/>
          <p:cNvSpPr>
            <a:spLocks noChangeArrowheads="1"/>
          </p:cNvSpPr>
          <p:nvPr/>
        </p:nvSpPr>
        <p:spPr bwMode="auto">
          <a:xfrm>
            <a:off x="6116638" y="5540375"/>
            <a:ext cx="325437" cy="19685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1785" name="Oval 394"/>
          <p:cNvSpPr>
            <a:spLocks noChangeArrowheads="1"/>
          </p:cNvSpPr>
          <p:nvPr/>
        </p:nvSpPr>
        <p:spPr bwMode="auto">
          <a:xfrm>
            <a:off x="6859588" y="3997325"/>
            <a:ext cx="325437" cy="1952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pic>
        <p:nvPicPr>
          <p:cNvPr id="31786" name="Picture 75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025" y="2743200"/>
            <a:ext cx="64611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8" name="Straight Connector 77"/>
          <p:cNvCxnSpPr/>
          <p:nvPr/>
        </p:nvCxnSpPr>
        <p:spPr>
          <a:xfrm flipV="1">
            <a:off x="1219200" y="4495800"/>
            <a:ext cx="152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235075" y="4489450"/>
            <a:ext cx="192088" cy="128588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771650" y="4333875"/>
            <a:ext cx="385763" cy="254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746250" y="4452938"/>
            <a:ext cx="631825" cy="201612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184650" y="3362325"/>
            <a:ext cx="192088" cy="1270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0800000" flipV="1">
            <a:off x="3438525" y="3554413"/>
            <a:ext cx="344488" cy="3175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6200000" flipV="1">
            <a:off x="3017837" y="3300413"/>
            <a:ext cx="142875" cy="10795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7212013" y="4114800"/>
            <a:ext cx="239712" cy="635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7875588" y="3895725"/>
            <a:ext cx="307975" cy="149225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6200000" flipV="1">
            <a:off x="6862762" y="3917951"/>
            <a:ext cx="73025" cy="635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6461125" y="5532438"/>
            <a:ext cx="141288" cy="50800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983413" y="5483225"/>
            <a:ext cx="350837" cy="85725"/>
          </a:xfrm>
          <a:prstGeom prst="line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BD8851D-442C-45CD-83CE-1CA7C26A963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Recap – Remote Networking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are the two purposes of inter-cluster tunnels?</a:t>
            </a:r>
          </a:p>
          <a:p>
            <a:endParaRPr lang="en-US" smtClean="0"/>
          </a:p>
          <a:p>
            <a:r>
              <a:rPr lang="en-US" smtClean="0"/>
              <a:t>Between which nodes are care-of addresses (CoA) communicated?</a:t>
            </a:r>
          </a:p>
          <a:p>
            <a:endParaRPr lang="en-US" smtClean="0"/>
          </a:p>
          <a:p>
            <a:r>
              <a:rPr lang="en-US" smtClean="0"/>
              <a:t>Is inter-cluster tunneling and routing, etc scalable?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1C10EB1-C7D7-49C9-B1EF-AD247F75D72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PN Network Component Architecture</a:t>
            </a:r>
          </a:p>
        </p:txBody>
      </p:sp>
      <p:sp>
        <p:nvSpPr>
          <p:cNvPr id="15363" name="Rectangle 29"/>
          <p:cNvSpPr>
            <a:spLocks noChangeArrowheads="1"/>
          </p:cNvSpPr>
          <p:nvPr/>
        </p:nvSpPr>
        <p:spPr bwMode="auto">
          <a:xfrm>
            <a:off x="0" y="177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grpSp>
        <p:nvGrpSpPr>
          <p:cNvPr id="15364" name="Group 26"/>
          <p:cNvGrpSpPr>
            <a:grpSpLocks/>
          </p:cNvGrpSpPr>
          <p:nvPr/>
        </p:nvGrpSpPr>
        <p:grpSpPr bwMode="auto">
          <a:xfrm>
            <a:off x="539750" y="1643063"/>
            <a:ext cx="8064500" cy="4148137"/>
            <a:chOff x="611188" y="1643063"/>
            <a:chExt cx="8064500" cy="4148137"/>
          </a:xfrm>
        </p:grpSpPr>
        <p:sp>
          <p:nvSpPr>
            <p:cNvPr id="15367" name="AutoShape 28"/>
            <p:cNvSpPr>
              <a:spLocks noChangeAspect="1" noChangeArrowheads="1" noTextEdit="1"/>
            </p:cNvSpPr>
            <p:nvPr/>
          </p:nvSpPr>
          <p:spPr bwMode="auto">
            <a:xfrm>
              <a:off x="611188" y="1643063"/>
              <a:ext cx="8064500" cy="414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8" name="Rectangle 27"/>
            <p:cNvSpPr>
              <a:spLocks noChangeArrowheads="1"/>
            </p:cNvSpPr>
            <p:nvPr/>
          </p:nvSpPr>
          <p:spPr bwMode="auto">
            <a:xfrm>
              <a:off x="611188" y="4884738"/>
              <a:ext cx="8064500" cy="906462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Technologies</a:t>
              </a:r>
              <a:endParaRPr lang="en-GB">
                <a:ea typeface="Times New Roman" pitchFamily="18" charset="0"/>
                <a:cs typeface="Arial" charset="0"/>
              </a:endParaRPr>
            </a:p>
            <a:p>
              <a:endParaRPr lang="en-GB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69" name="Rectangle 26"/>
            <p:cNvSpPr>
              <a:spLocks noChangeArrowheads="1"/>
            </p:cNvSpPr>
            <p:nvPr/>
          </p:nvSpPr>
          <p:spPr bwMode="auto">
            <a:xfrm>
              <a:off x="690563" y="5281613"/>
              <a:ext cx="2608262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Radio Resource Management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0" name="Rectangle 25"/>
            <p:cNvSpPr>
              <a:spLocks noChangeArrowheads="1"/>
            </p:cNvSpPr>
            <p:nvPr/>
          </p:nvSpPr>
          <p:spPr bwMode="auto">
            <a:xfrm>
              <a:off x="3378200" y="5281613"/>
              <a:ext cx="1423988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1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1" name="Rectangle 24"/>
            <p:cNvSpPr>
              <a:spLocks noChangeArrowheads="1"/>
            </p:cNvSpPr>
            <p:nvPr/>
          </p:nvSpPr>
          <p:spPr bwMode="auto">
            <a:xfrm>
              <a:off x="2587625" y="2671763"/>
              <a:ext cx="6088063" cy="2133600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PN networking</a:t>
              </a: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2" name="Rectangle 23"/>
            <p:cNvSpPr>
              <a:spLocks noChangeArrowheads="1"/>
            </p:cNvSpPr>
            <p:nvPr/>
          </p:nvSpPr>
          <p:spPr bwMode="auto">
            <a:xfrm>
              <a:off x="2667000" y="3067050"/>
              <a:ext cx="2767013" cy="7112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Intra-Cluster Routing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3" name="Rectangle 22"/>
            <p:cNvSpPr>
              <a:spLocks noChangeArrowheads="1"/>
            </p:cNvSpPr>
            <p:nvPr/>
          </p:nvSpPr>
          <p:spPr bwMode="auto">
            <a:xfrm>
              <a:off x="5521325" y="3067050"/>
              <a:ext cx="1652588" cy="15811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Inter-Cluster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Routing</a:t>
              </a: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+</a:t>
              </a: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Tunnelling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4" name="Rectangle 21"/>
            <p:cNvSpPr>
              <a:spLocks noChangeArrowheads="1"/>
            </p:cNvSpPr>
            <p:nvPr/>
          </p:nvSpPr>
          <p:spPr bwMode="auto">
            <a:xfrm>
              <a:off x="7251700" y="3067050"/>
              <a:ext cx="1344613" cy="15811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Foreign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Communication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pPr algn="ctr"/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5" name="Rectangle 20"/>
            <p:cNvSpPr>
              <a:spLocks noChangeArrowheads="1"/>
            </p:cNvSpPr>
            <p:nvPr/>
          </p:nvSpPr>
          <p:spPr bwMode="auto">
            <a:xfrm>
              <a:off x="2667000" y="3857625"/>
              <a:ext cx="2767013" cy="790575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Cluster Formation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6" name="Rectangle 19"/>
            <p:cNvSpPr>
              <a:spLocks noChangeArrowheads="1"/>
            </p:cNvSpPr>
            <p:nvPr/>
          </p:nvSpPr>
          <p:spPr bwMode="auto">
            <a:xfrm>
              <a:off x="5592763" y="4330700"/>
              <a:ext cx="1533525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PN Agent Client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7" name="Rectangle 18"/>
            <p:cNvSpPr>
              <a:spLocks noChangeArrowheads="1"/>
            </p:cNvSpPr>
            <p:nvPr/>
          </p:nvSpPr>
          <p:spPr bwMode="auto">
            <a:xfrm>
              <a:off x="4090988" y="3462338"/>
              <a:ext cx="1263650" cy="236537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Routing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8" name="Rectangle 17"/>
            <p:cNvSpPr>
              <a:spLocks noChangeArrowheads="1"/>
            </p:cNvSpPr>
            <p:nvPr/>
          </p:nvSpPr>
          <p:spPr bwMode="auto">
            <a:xfrm>
              <a:off x="4090988" y="4330700"/>
              <a:ext cx="1282700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9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Neighbour Discovery</a:t>
              </a:r>
              <a:endParaRPr lang="en-GB" sz="9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79" name="Rectangle 16"/>
            <p:cNvSpPr>
              <a:spLocks noChangeArrowheads="1"/>
            </p:cNvSpPr>
            <p:nvPr/>
          </p:nvSpPr>
          <p:spPr bwMode="auto">
            <a:xfrm>
              <a:off x="2746375" y="4330700"/>
              <a:ext cx="1282700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LQA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0" name="Rectangle 15"/>
            <p:cNvSpPr>
              <a:spLocks noChangeArrowheads="1"/>
            </p:cNvSpPr>
            <p:nvPr/>
          </p:nvSpPr>
          <p:spPr bwMode="auto">
            <a:xfrm>
              <a:off x="2746375" y="3462338"/>
              <a:ext cx="1263650" cy="236537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GW Discovery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1" name="Rectangle 14"/>
            <p:cNvSpPr>
              <a:spLocks noChangeArrowheads="1"/>
            </p:cNvSpPr>
            <p:nvPr/>
          </p:nvSpPr>
          <p:spPr bwMode="auto">
            <a:xfrm>
              <a:off x="611188" y="2671763"/>
              <a:ext cx="1897062" cy="2133600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Control</a:t>
              </a:r>
              <a:endParaRPr lang="en-GB" sz="2000">
                <a:ea typeface="Times New Roman" pitchFamily="18" charset="0"/>
                <a:cs typeface="Arial" charset="0"/>
              </a:endParaRPr>
            </a:p>
            <a:p>
              <a:endParaRPr lang="en-GB" sz="20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2" name="Rectangle 13"/>
            <p:cNvSpPr>
              <a:spLocks noChangeArrowheads="1"/>
            </p:cNvSpPr>
            <p:nvPr/>
          </p:nvSpPr>
          <p:spPr bwMode="auto">
            <a:xfrm>
              <a:off x="690563" y="3067050"/>
              <a:ext cx="1738312" cy="15811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Personalization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3" name="Rectangle 12"/>
            <p:cNvSpPr>
              <a:spLocks noChangeArrowheads="1"/>
            </p:cNvSpPr>
            <p:nvPr/>
          </p:nvSpPr>
          <p:spPr bwMode="auto">
            <a:xfrm>
              <a:off x="939800" y="4330700"/>
              <a:ext cx="1284288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Configuration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4" name="Rectangle 11"/>
            <p:cNvSpPr>
              <a:spLocks noChangeArrowheads="1"/>
            </p:cNvSpPr>
            <p:nvPr/>
          </p:nvSpPr>
          <p:spPr bwMode="auto">
            <a:xfrm>
              <a:off x="939800" y="4014788"/>
              <a:ext cx="1284288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Key Distribution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5" name="Rectangle 10"/>
            <p:cNvSpPr>
              <a:spLocks noChangeArrowheads="1"/>
            </p:cNvSpPr>
            <p:nvPr/>
          </p:nvSpPr>
          <p:spPr bwMode="auto">
            <a:xfrm>
              <a:off x="4879975" y="5281613"/>
              <a:ext cx="1423988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2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6" name="Rectangle 9"/>
            <p:cNvSpPr>
              <a:spLocks noChangeArrowheads="1"/>
            </p:cNvSpPr>
            <p:nvPr/>
          </p:nvSpPr>
          <p:spPr bwMode="auto">
            <a:xfrm>
              <a:off x="7173913" y="5281613"/>
              <a:ext cx="1422400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N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7" name="Text Box 8"/>
            <p:cNvSpPr txBox="1">
              <a:spLocks noChangeArrowheads="1"/>
            </p:cNvSpPr>
            <p:nvPr/>
          </p:nvSpPr>
          <p:spPr bwMode="auto">
            <a:xfrm>
              <a:off x="6303963" y="4964113"/>
              <a:ext cx="869950" cy="70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r>
                <a:rPr lang="en-GB" sz="3700">
                  <a:solidFill>
                    <a:srgbClr val="000000"/>
                  </a:solidFill>
                  <a:latin typeface="Times" pitchFamily="18" charset="0"/>
                  <a:ea typeface="Times New Roman" pitchFamily="18" charset="0"/>
                  <a:cs typeface="Arial" charset="0"/>
                </a:rPr>
                <a:t>…</a:t>
              </a:r>
              <a:endParaRPr lang="en-GB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5388" name="Rectangle 7"/>
            <p:cNvSpPr>
              <a:spLocks noChangeArrowheads="1"/>
            </p:cNvSpPr>
            <p:nvPr/>
          </p:nvSpPr>
          <p:spPr bwMode="auto">
            <a:xfrm>
              <a:off x="611188" y="1643063"/>
              <a:ext cx="8064500" cy="94932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Services and Applications</a:t>
              </a:r>
              <a:endParaRPr lang="en-GB">
                <a:ea typeface="Times New Roman" pitchFamily="18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3549568-88FD-4F09-8BC0-9945558675F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6388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Application Support Systems</a:t>
            </a:r>
          </a:p>
        </p:txBody>
      </p:sp>
      <p:sp>
        <p:nvSpPr>
          <p:cNvPr id="16390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b="1" smtClean="0">
                <a:solidFill>
                  <a:srgbClr val="7030A0"/>
                </a:solidFill>
              </a:rPr>
              <a:t>PN tunneling and routing</a:t>
            </a:r>
          </a:p>
          <a:p>
            <a:pPr lvl="2"/>
            <a:r>
              <a:rPr lang="en-US" smtClean="0"/>
              <a:t>Alternative formation strategies</a:t>
            </a:r>
          </a:p>
          <a:p>
            <a:pPr lvl="2"/>
            <a:r>
              <a:rPr lang="en-US" smtClean="0"/>
              <a:t>PN-wide broadcasting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5CE5C43-E2AC-4D7F-965D-B6128618206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Why Inter-Cluster Tunneling?</a:t>
            </a:r>
            <a:endParaRPr lang="nl-NL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/>
              <a:t>Why tunnels?</a:t>
            </a:r>
          </a:p>
          <a:p>
            <a:pPr lvl="1"/>
            <a:r>
              <a:rPr lang="sv-SE" smtClean="0"/>
              <a:t>Encrypt traffic over the Internet</a:t>
            </a:r>
          </a:p>
          <a:p>
            <a:pPr lvl="1"/>
            <a:r>
              <a:rPr lang="sv-SE" smtClean="0"/>
              <a:t>Based on keys established via personalization</a:t>
            </a:r>
          </a:p>
          <a:p>
            <a:pPr>
              <a:buFont typeface="Times" pitchFamily="18" charset="0"/>
              <a:buChar char="•"/>
            </a:pPr>
            <a:endParaRPr lang="sv-SE" smtClean="0"/>
          </a:p>
          <a:p>
            <a:r>
              <a:rPr lang="sv-SE" smtClean="0"/>
              <a:t>Support Mobility within PNs</a:t>
            </a:r>
          </a:p>
          <a:p>
            <a:endParaRPr lang="sv-SE" smtClean="0"/>
          </a:p>
          <a:p>
            <a:pPr>
              <a:buFont typeface="Times" pitchFamily="18" charset="0"/>
              <a:buChar char="•"/>
            </a:pPr>
            <a:r>
              <a:rPr lang="sv-SE" smtClean="0"/>
              <a:t>End-to-end packets (IP and upwards) are transmitted unchanged and tunnelled.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21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0B5F6D8-27DC-4C65-8FB9-F751C3BC096A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Inter-Cluster Tunneling (1)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6256338" y="3151188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38" name="AutoShape 7"/>
          <p:cNvSpPr>
            <a:spLocks noChangeArrowheads="1"/>
          </p:cNvSpPr>
          <p:nvPr/>
        </p:nvSpPr>
        <p:spPr bwMode="auto">
          <a:xfrm>
            <a:off x="1228725" y="2881313"/>
            <a:ext cx="1265238" cy="427037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grpSp>
        <p:nvGrpSpPr>
          <p:cNvPr id="18439" name="Group 8"/>
          <p:cNvGrpSpPr>
            <a:grpSpLocks/>
          </p:cNvGrpSpPr>
          <p:nvPr/>
        </p:nvGrpSpPr>
        <p:grpSpPr bwMode="auto">
          <a:xfrm>
            <a:off x="2124075" y="1916113"/>
            <a:ext cx="5230813" cy="1731962"/>
            <a:chOff x="1318" y="1157"/>
            <a:chExt cx="3295" cy="1091"/>
          </a:xfrm>
        </p:grpSpPr>
        <p:sp>
          <p:nvSpPr>
            <p:cNvPr id="18618" name="Oval 9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19" name="Oval 10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0" name="Oval 11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1" name="Oval 12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2" name="Oval 13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3" name="Oval 14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4" name="Oval 15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5" name="Oval 16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6" name="Oval 17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27" name="Freeform 18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8 w 6108"/>
                <a:gd name="T1" fmla="*/ 2 h 976"/>
                <a:gd name="T2" fmla="*/ 16 w 6108"/>
                <a:gd name="T3" fmla="*/ 2 h 976"/>
                <a:gd name="T4" fmla="*/ 16 w 6108"/>
                <a:gd name="T5" fmla="*/ 2 h 976"/>
                <a:gd name="T6" fmla="*/ 16 w 6108"/>
                <a:gd name="T7" fmla="*/ 2 h 976"/>
                <a:gd name="T8" fmla="*/ 16 w 6108"/>
                <a:gd name="T9" fmla="*/ 2 h 976"/>
                <a:gd name="T10" fmla="*/ 16 w 6108"/>
                <a:gd name="T11" fmla="*/ 2 h 976"/>
                <a:gd name="T12" fmla="*/ 16 w 6108"/>
                <a:gd name="T13" fmla="*/ 2 h 976"/>
                <a:gd name="T14" fmla="*/ 15 w 6108"/>
                <a:gd name="T15" fmla="*/ 2 h 976"/>
                <a:gd name="T16" fmla="*/ 15 w 6108"/>
                <a:gd name="T17" fmla="*/ 1 h 976"/>
                <a:gd name="T18" fmla="*/ 15 w 6108"/>
                <a:gd name="T19" fmla="*/ 1 h 976"/>
                <a:gd name="T20" fmla="*/ 15 w 6108"/>
                <a:gd name="T21" fmla="*/ 1 h 976"/>
                <a:gd name="T22" fmla="*/ 15 w 6108"/>
                <a:gd name="T23" fmla="*/ 1 h 976"/>
                <a:gd name="T24" fmla="*/ 15 w 6108"/>
                <a:gd name="T25" fmla="*/ 1 h 976"/>
                <a:gd name="T26" fmla="*/ 14 w 6108"/>
                <a:gd name="T27" fmla="*/ 1 h 976"/>
                <a:gd name="T28" fmla="*/ 14 w 6108"/>
                <a:gd name="T29" fmla="*/ 1 h 976"/>
                <a:gd name="T30" fmla="*/ 14 w 6108"/>
                <a:gd name="T31" fmla="*/ 1 h 976"/>
                <a:gd name="T32" fmla="*/ 13 w 6108"/>
                <a:gd name="T33" fmla="*/ 1 h 976"/>
                <a:gd name="T34" fmla="*/ 13 w 6108"/>
                <a:gd name="T35" fmla="*/ 0 h 976"/>
                <a:gd name="T36" fmla="*/ 13 w 6108"/>
                <a:gd name="T37" fmla="*/ 0 h 976"/>
                <a:gd name="T38" fmla="*/ 12 w 6108"/>
                <a:gd name="T39" fmla="*/ 0 h 976"/>
                <a:gd name="T40" fmla="*/ 12 w 6108"/>
                <a:gd name="T41" fmla="*/ 0 h 976"/>
                <a:gd name="T42" fmla="*/ 12 w 6108"/>
                <a:gd name="T43" fmla="*/ 0 h 976"/>
                <a:gd name="T44" fmla="*/ 11 w 6108"/>
                <a:gd name="T45" fmla="*/ 0 h 976"/>
                <a:gd name="T46" fmla="*/ 11 w 6108"/>
                <a:gd name="T47" fmla="*/ 0 h 976"/>
                <a:gd name="T48" fmla="*/ 10 w 6108"/>
                <a:gd name="T49" fmla="*/ 0 h 976"/>
                <a:gd name="T50" fmla="*/ 10 w 6108"/>
                <a:gd name="T51" fmla="*/ 0 h 976"/>
                <a:gd name="T52" fmla="*/ 10 w 6108"/>
                <a:gd name="T53" fmla="*/ 0 h 976"/>
                <a:gd name="T54" fmla="*/ 9 w 6108"/>
                <a:gd name="T55" fmla="*/ 0 h 976"/>
                <a:gd name="T56" fmla="*/ 9 w 6108"/>
                <a:gd name="T57" fmla="*/ 0 h 976"/>
                <a:gd name="T58" fmla="*/ 8 w 6108"/>
                <a:gd name="T59" fmla="*/ 0 h 976"/>
                <a:gd name="T60" fmla="*/ 8 w 6108"/>
                <a:gd name="T61" fmla="*/ 0 h 976"/>
                <a:gd name="T62" fmla="*/ 8 w 6108"/>
                <a:gd name="T63" fmla="*/ 0 h 976"/>
                <a:gd name="T64" fmla="*/ 7 w 6108"/>
                <a:gd name="T65" fmla="*/ 0 h 976"/>
                <a:gd name="T66" fmla="*/ 7 w 6108"/>
                <a:gd name="T67" fmla="*/ 0 h 976"/>
                <a:gd name="T68" fmla="*/ 6 w 6108"/>
                <a:gd name="T69" fmla="*/ 0 h 976"/>
                <a:gd name="T70" fmla="*/ 6 w 6108"/>
                <a:gd name="T71" fmla="*/ 0 h 976"/>
                <a:gd name="T72" fmla="*/ 5 w 6108"/>
                <a:gd name="T73" fmla="*/ 0 h 976"/>
                <a:gd name="T74" fmla="*/ 5 w 6108"/>
                <a:gd name="T75" fmla="*/ 0 h 976"/>
                <a:gd name="T76" fmla="*/ 5 w 6108"/>
                <a:gd name="T77" fmla="*/ 0 h 976"/>
                <a:gd name="T78" fmla="*/ 5 w 6108"/>
                <a:gd name="T79" fmla="*/ 0 h 976"/>
                <a:gd name="T80" fmla="*/ 4 w 6108"/>
                <a:gd name="T81" fmla="*/ 0 h 976"/>
                <a:gd name="T82" fmla="*/ 4 w 6108"/>
                <a:gd name="T83" fmla="*/ 0 h 976"/>
                <a:gd name="T84" fmla="*/ 3 w 6108"/>
                <a:gd name="T85" fmla="*/ 0 h 976"/>
                <a:gd name="T86" fmla="*/ 3 w 6108"/>
                <a:gd name="T87" fmla="*/ 0 h 976"/>
                <a:gd name="T88" fmla="*/ 3 w 6108"/>
                <a:gd name="T89" fmla="*/ 1 h 976"/>
                <a:gd name="T90" fmla="*/ 2 w 6108"/>
                <a:gd name="T91" fmla="*/ 1 h 976"/>
                <a:gd name="T92" fmla="*/ 2 w 6108"/>
                <a:gd name="T93" fmla="*/ 1 h 976"/>
                <a:gd name="T94" fmla="*/ 2 w 6108"/>
                <a:gd name="T95" fmla="*/ 1 h 976"/>
                <a:gd name="T96" fmla="*/ 2 w 6108"/>
                <a:gd name="T97" fmla="*/ 1 h 976"/>
                <a:gd name="T98" fmla="*/ 1 w 6108"/>
                <a:gd name="T99" fmla="*/ 1 h 976"/>
                <a:gd name="T100" fmla="*/ 1 w 6108"/>
                <a:gd name="T101" fmla="*/ 1 h 976"/>
                <a:gd name="T102" fmla="*/ 1 w 6108"/>
                <a:gd name="T103" fmla="*/ 1 h 976"/>
                <a:gd name="T104" fmla="*/ 1 w 6108"/>
                <a:gd name="T105" fmla="*/ 1 h 976"/>
                <a:gd name="T106" fmla="*/ 1 w 6108"/>
                <a:gd name="T107" fmla="*/ 2 h 976"/>
                <a:gd name="T108" fmla="*/ 0 w 6108"/>
                <a:gd name="T109" fmla="*/ 2 h 976"/>
                <a:gd name="T110" fmla="*/ 0 w 6108"/>
                <a:gd name="T111" fmla="*/ 2 h 976"/>
                <a:gd name="T112" fmla="*/ 0 w 6108"/>
                <a:gd name="T113" fmla="*/ 2 h 976"/>
                <a:gd name="T114" fmla="*/ 0 w 6108"/>
                <a:gd name="T115" fmla="*/ 2 h 976"/>
                <a:gd name="T116" fmla="*/ 0 w 6108"/>
                <a:gd name="T117" fmla="*/ 2 h 976"/>
                <a:gd name="T118" fmla="*/ 0 w 6108"/>
                <a:gd name="T119" fmla="*/ 2 h 976"/>
                <a:gd name="T120" fmla="*/ 8 w 6108"/>
                <a:gd name="T121" fmla="*/ 2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28" name="Freeform 19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5 w 5875"/>
                <a:gd name="T1" fmla="*/ 2 h 713"/>
                <a:gd name="T2" fmla="*/ 15 w 5875"/>
                <a:gd name="T3" fmla="*/ 2 h 713"/>
                <a:gd name="T4" fmla="*/ 15 w 5875"/>
                <a:gd name="T5" fmla="*/ 2 h 713"/>
                <a:gd name="T6" fmla="*/ 15 w 5875"/>
                <a:gd name="T7" fmla="*/ 1 h 713"/>
                <a:gd name="T8" fmla="*/ 15 w 5875"/>
                <a:gd name="T9" fmla="*/ 1 h 713"/>
                <a:gd name="T10" fmla="*/ 15 w 5875"/>
                <a:gd name="T11" fmla="*/ 1 h 713"/>
                <a:gd name="T12" fmla="*/ 14 w 5875"/>
                <a:gd name="T13" fmla="*/ 1 h 713"/>
                <a:gd name="T14" fmla="*/ 14 w 5875"/>
                <a:gd name="T15" fmla="*/ 1 h 713"/>
                <a:gd name="T16" fmla="*/ 14 w 5875"/>
                <a:gd name="T17" fmla="*/ 1 h 713"/>
                <a:gd name="T18" fmla="*/ 14 w 5875"/>
                <a:gd name="T19" fmla="*/ 1 h 713"/>
                <a:gd name="T20" fmla="*/ 13 w 5875"/>
                <a:gd name="T21" fmla="*/ 1 h 713"/>
                <a:gd name="T22" fmla="*/ 13 w 5875"/>
                <a:gd name="T23" fmla="*/ 0 h 713"/>
                <a:gd name="T24" fmla="*/ 13 w 5875"/>
                <a:gd name="T25" fmla="*/ 0 h 713"/>
                <a:gd name="T26" fmla="*/ 12 w 5875"/>
                <a:gd name="T27" fmla="*/ 0 h 713"/>
                <a:gd name="T28" fmla="*/ 12 w 5875"/>
                <a:gd name="T29" fmla="*/ 0 h 713"/>
                <a:gd name="T30" fmla="*/ 12 w 5875"/>
                <a:gd name="T31" fmla="*/ 0 h 713"/>
                <a:gd name="T32" fmla="*/ 11 w 5875"/>
                <a:gd name="T33" fmla="*/ 0 h 713"/>
                <a:gd name="T34" fmla="*/ 11 w 5875"/>
                <a:gd name="T35" fmla="*/ 0 h 713"/>
                <a:gd name="T36" fmla="*/ 10 w 5875"/>
                <a:gd name="T37" fmla="*/ 0 h 713"/>
                <a:gd name="T38" fmla="*/ 10 w 5875"/>
                <a:gd name="T39" fmla="*/ 0 h 713"/>
                <a:gd name="T40" fmla="*/ 10 w 5875"/>
                <a:gd name="T41" fmla="*/ 0 h 713"/>
                <a:gd name="T42" fmla="*/ 9 w 5875"/>
                <a:gd name="T43" fmla="*/ 0 h 713"/>
                <a:gd name="T44" fmla="*/ 9 w 5875"/>
                <a:gd name="T45" fmla="*/ 0 h 713"/>
                <a:gd name="T46" fmla="*/ 8 w 5875"/>
                <a:gd name="T47" fmla="*/ 0 h 713"/>
                <a:gd name="T48" fmla="*/ 8 w 5875"/>
                <a:gd name="T49" fmla="*/ 0 h 713"/>
                <a:gd name="T50" fmla="*/ 8 w 5875"/>
                <a:gd name="T51" fmla="*/ 0 h 713"/>
                <a:gd name="T52" fmla="*/ 7 w 5875"/>
                <a:gd name="T53" fmla="*/ 0 h 713"/>
                <a:gd name="T54" fmla="*/ 7 w 5875"/>
                <a:gd name="T55" fmla="*/ 0 h 713"/>
                <a:gd name="T56" fmla="*/ 6 w 5875"/>
                <a:gd name="T57" fmla="*/ 0 h 713"/>
                <a:gd name="T58" fmla="*/ 6 w 5875"/>
                <a:gd name="T59" fmla="*/ 0 h 713"/>
                <a:gd name="T60" fmla="*/ 6 w 5875"/>
                <a:gd name="T61" fmla="*/ 0 h 713"/>
                <a:gd name="T62" fmla="*/ 5 w 5875"/>
                <a:gd name="T63" fmla="*/ 0 h 713"/>
                <a:gd name="T64" fmla="*/ 5 w 5875"/>
                <a:gd name="T65" fmla="*/ 0 h 713"/>
                <a:gd name="T66" fmla="*/ 4 w 5875"/>
                <a:gd name="T67" fmla="*/ 0 h 713"/>
                <a:gd name="T68" fmla="*/ 4 w 5875"/>
                <a:gd name="T69" fmla="*/ 0 h 713"/>
                <a:gd name="T70" fmla="*/ 4 w 5875"/>
                <a:gd name="T71" fmla="*/ 0 h 713"/>
                <a:gd name="T72" fmla="*/ 3 w 5875"/>
                <a:gd name="T73" fmla="*/ 0 h 713"/>
                <a:gd name="T74" fmla="*/ 3 w 5875"/>
                <a:gd name="T75" fmla="*/ 0 h 713"/>
                <a:gd name="T76" fmla="*/ 3 w 5875"/>
                <a:gd name="T77" fmla="*/ 0 h 713"/>
                <a:gd name="T78" fmla="*/ 2 w 5875"/>
                <a:gd name="T79" fmla="*/ 1 h 713"/>
                <a:gd name="T80" fmla="*/ 2 w 5875"/>
                <a:gd name="T81" fmla="*/ 1 h 713"/>
                <a:gd name="T82" fmla="*/ 2 w 5875"/>
                <a:gd name="T83" fmla="*/ 1 h 713"/>
                <a:gd name="T84" fmla="*/ 2 w 5875"/>
                <a:gd name="T85" fmla="*/ 1 h 713"/>
                <a:gd name="T86" fmla="*/ 1 w 5875"/>
                <a:gd name="T87" fmla="*/ 1 h 713"/>
                <a:gd name="T88" fmla="*/ 1 w 5875"/>
                <a:gd name="T89" fmla="*/ 1 h 713"/>
                <a:gd name="T90" fmla="*/ 1 w 5875"/>
                <a:gd name="T91" fmla="*/ 1 h 713"/>
                <a:gd name="T92" fmla="*/ 1 w 5875"/>
                <a:gd name="T93" fmla="*/ 1 h 713"/>
                <a:gd name="T94" fmla="*/ 0 w 5875"/>
                <a:gd name="T95" fmla="*/ 2 h 713"/>
                <a:gd name="T96" fmla="*/ 0 w 5875"/>
                <a:gd name="T97" fmla="*/ 2 h 713"/>
                <a:gd name="T98" fmla="*/ 0 w 5875"/>
                <a:gd name="T99" fmla="*/ 2 h 713"/>
                <a:gd name="T100" fmla="*/ 0 w 5875"/>
                <a:gd name="T101" fmla="*/ 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29" name="Freeform 20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6 w 4305"/>
                <a:gd name="T1" fmla="*/ 2 h 1075"/>
                <a:gd name="T2" fmla="*/ 11 w 4305"/>
                <a:gd name="T3" fmla="*/ 1 h 1075"/>
                <a:gd name="T4" fmla="*/ 11 w 4305"/>
                <a:gd name="T5" fmla="*/ 1 h 1075"/>
                <a:gd name="T6" fmla="*/ 11 w 4305"/>
                <a:gd name="T7" fmla="*/ 1 h 1075"/>
                <a:gd name="T8" fmla="*/ 11 w 4305"/>
                <a:gd name="T9" fmla="*/ 1 h 1075"/>
                <a:gd name="T10" fmla="*/ 11 w 4305"/>
                <a:gd name="T11" fmla="*/ 1 h 1075"/>
                <a:gd name="T12" fmla="*/ 10 w 4305"/>
                <a:gd name="T13" fmla="*/ 1 h 1075"/>
                <a:gd name="T14" fmla="*/ 10 w 4305"/>
                <a:gd name="T15" fmla="*/ 1 h 1075"/>
                <a:gd name="T16" fmla="*/ 10 w 4305"/>
                <a:gd name="T17" fmla="*/ 0 h 1075"/>
                <a:gd name="T18" fmla="*/ 10 w 4305"/>
                <a:gd name="T19" fmla="*/ 0 h 1075"/>
                <a:gd name="T20" fmla="*/ 9 w 4305"/>
                <a:gd name="T21" fmla="*/ 0 h 1075"/>
                <a:gd name="T22" fmla="*/ 9 w 4305"/>
                <a:gd name="T23" fmla="*/ 0 h 1075"/>
                <a:gd name="T24" fmla="*/ 9 w 4305"/>
                <a:gd name="T25" fmla="*/ 0 h 1075"/>
                <a:gd name="T26" fmla="*/ 9 w 4305"/>
                <a:gd name="T27" fmla="*/ 0 h 1075"/>
                <a:gd name="T28" fmla="*/ 8 w 4305"/>
                <a:gd name="T29" fmla="*/ 0 h 1075"/>
                <a:gd name="T30" fmla="*/ 8 w 4305"/>
                <a:gd name="T31" fmla="*/ 0 h 1075"/>
                <a:gd name="T32" fmla="*/ 8 w 4305"/>
                <a:gd name="T33" fmla="*/ 0 h 1075"/>
                <a:gd name="T34" fmla="*/ 7 w 4305"/>
                <a:gd name="T35" fmla="*/ 0 h 1075"/>
                <a:gd name="T36" fmla="*/ 7 w 4305"/>
                <a:gd name="T37" fmla="*/ 0 h 1075"/>
                <a:gd name="T38" fmla="*/ 7 w 4305"/>
                <a:gd name="T39" fmla="*/ 0 h 1075"/>
                <a:gd name="T40" fmla="*/ 6 w 4305"/>
                <a:gd name="T41" fmla="*/ 0 h 1075"/>
                <a:gd name="T42" fmla="*/ 6 w 4305"/>
                <a:gd name="T43" fmla="*/ 0 h 1075"/>
                <a:gd name="T44" fmla="*/ 6 w 4305"/>
                <a:gd name="T45" fmla="*/ 0 h 1075"/>
                <a:gd name="T46" fmla="*/ 5 w 4305"/>
                <a:gd name="T47" fmla="*/ 0 h 1075"/>
                <a:gd name="T48" fmla="*/ 5 w 4305"/>
                <a:gd name="T49" fmla="*/ 0 h 1075"/>
                <a:gd name="T50" fmla="*/ 5 w 4305"/>
                <a:gd name="T51" fmla="*/ 0 h 1075"/>
                <a:gd name="T52" fmla="*/ 5 w 4305"/>
                <a:gd name="T53" fmla="*/ 0 h 1075"/>
                <a:gd name="T54" fmla="*/ 4 w 4305"/>
                <a:gd name="T55" fmla="*/ 0 h 1075"/>
                <a:gd name="T56" fmla="*/ 4 w 4305"/>
                <a:gd name="T57" fmla="*/ 0 h 1075"/>
                <a:gd name="T58" fmla="*/ 4 w 4305"/>
                <a:gd name="T59" fmla="*/ 0 h 1075"/>
                <a:gd name="T60" fmla="*/ 3 w 4305"/>
                <a:gd name="T61" fmla="*/ 0 h 1075"/>
                <a:gd name="T62" fmla="*/ 3 w 4305"/>
                <a:gd name="T63" fmla="*/ 0 h 1075"/>
                <a:gd name="T64" fmla="*/ 3 w 4305"/>
                <a:gd name="T65" fmla="*/ 0 h 1075"/>
                <a:gd name="T66" fmla="*/ 3 w 4305"/>
                <a:gd name="T67" fmla="*/ 0 h 1075"/>
                <a:gd name="T68" fmla="*/ 2 w 4305"/>
                <a:gd name="T69" fmla="*/ 0 h 1075"/>
                <a:gd name="T70" fmla="*/ 2 w 4305"/>
                <a:gd name="T71" fmla="*/ 1 h 1075"/>
                <a:gd name="T72" fmla="*/ 2 w 4305"/>
                <a:gd name="T73" fmla="*/ 1 h 1075"/>
                <a:gd name="T74" fmla="*/ 2 w 4305"/>
                <a:gd name="T75" fmla="*/ 1 h 1075"/>
                <a:gd name="T76" fmla="*/ 2 w 4305"/>
                <a:gd name="T77" fmla="*/ 1 h 1075"/>
                <a:gd name="T78" fmla="*/ 1 w 4305"/>
                <a:gd name="T79" fmla="*/ 1 h 1075"/>
                <a:gd name="T80" fmla="*/ 1 w 4305"/>
                <a:gd name="T81" fmla="*/ 1 h 1075"/>
                <a:gd name="T82" fmla="*/ 1 w 4305"/>
                <a:gd name="T83" fmla="*/ 1 h 1075"/>
                <a:gd name="T84" fmla="*/ 1 w 4305"/>
                <a:gd name="T85" fmla="*/ 1 h 1075"/>
                <a:gd name="T86" fmla="*/ 1 w 4305"/>
                <a:gd name="T87" fmla="*/ 1 h 1075"/>
                <a:gd name="T88" fmla="*/ 0 w 4305"/>
                <a:gd name="T89" fmla="*/ 2 h 1075"/>
                <a:gd name="T90" fmla="*/ 0 w 4305"/>
                <a:gd name="T91" fmla="*/ 2 h 1075"/>
                <a:gd name="T92" fmla="*/ 0 w 4305"/>
                <a:gd name="T93" fmla="*/ 2 h 1075"/>
                <a:gd name="T94" fmla="*/ 0 w 4305"/>
                <a:gd name="T95" fmla="*/ 2 h 1075"/>
                <a:gd name="T96" fmla="*/ 0 w 4305"/>
                <a:gd name="T97" fmla="*/ 2 h 1075"/>
                <a:gd name="T98" fmla="*/ 0 w 4305"/>
                <a:gd name="T99" fmla="*/ 2 h 1075"/>
                <a:gd name="T100" fmla="*/ 0 w 4305"/>
                <a:gd name="T101" fmla="*/ 2 h 1075"/>
                <a:gd name="T102" fmla="*/ 0 w 4305"/>
                <a:gd name="T103" fmla="*/ 2 h 1075"/>
                <a:gd name="T104" fmla="*/ 0 w 4305"/>
                <a:gd name="T105" fmla="*/ 2 h 1075"/>
                <a:gd name="T106" fmla="*/ 0 w 4305"/>
                <a:gd name="T107" fmla="*/ 3 h 1075"/>
                <a:gd name="T108" fmla="*/ 0 w 4305"/>
                <a:gd name="T109" fmla="*/ 3 h 1075"/>
                <a:gd name="T110" fmla="*/ 6 w 4305"/>
                <a:gd name="T111" fmla="*/ 2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30" name="Freeform 21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9 w 3470"/>
                <a:gd name="T1" fmla="*/ 0 h 1245"/>
                <a:gd name="T2" fmla="*/ 9 w 3470"/>
                <a:gd name="T3" fmla="*/ 0 h 1245"/>
                <a:gd name="T4" fmla="*/ 9 w 3470"/>
                <a:gd name="T5" fmla="*/ 0 h 1245"/>
                <a:gd name="T6" fmla="*/ 8 w 3470"/>
                <a:gd name="T7" fmla="*/ 0 h 1245"/>
                <a:gd name="T8" fmla="*/ 8 w 3470"/>
                <a:gd name="T9" fmla="*/ 0 h 1245"/>
                <a:gd name="T10" fmla="*/ 8 w 3470"/>
                <a:gd name="T11" fmla="*/ 0 h 1245"/>
                <a:gd name="T12" fmla="*/ 7 w 3470"/>
                <a:gd name="T13" fmla="*/ 0 h 1245"/>
                <a:gd name="T14" fmla="*/ 7 w 3470"/>
                <a:gd name="T15" fmla="*/ 0 h 1245"/>
                <a:gd name="T16" fmla="*/ 7 w 3470"/>
                <a:gd name="T17" fmla="*/ 0 h 1245"/>
                <a:gd name="T18" fmla="*/ 7 w 3470"/>
                <a:gd name="T19" fmla="*/ 0 h 1245"/>
                <a:gd name="T20" fmla="*/ 6 w 3470"/>
                <a:gd name="T21" fmla="*/ 0 h 1245"/>
                <a:gd name="T22" fmla="*/ 6 w 3470"/>
                <a:gd name="T23" fmla="*/ 0 h 1245"/>
                <a:gd name="T24" fmla="*/ 5 w 3470"/>
                <a:gd name="T25" fmla="*/ 0 h 1245"/>
                <a:gd name="T26" fmla="*/ 5 w 3470"/>
                <a:gd name="T27" fmla="*/ 0 h 1245"/>
                <a:gd name="T28" fmla="*/ 5 w 3470"/>
                <a:gd name="T29" fmla="*/ 0 h 1245"/>
                <a:gd name="T30" fmla="*/ 5 w 3470"/>
                <a:gd name="T31" fmla="*/ 0 h 1245"/>
                <a:gd name="T32" fmla="*/ 4 w 3470"/>
                <a:gd name="T33" fmla="*/ 0 h 1245"/>
                <a:gd name="T34" fmla="*/ 4 w 3470"/>
                <a:gd name="T35" fmla="*/ 0 h 1245"/>
                <a:gd name="T36" fmla="*/ 4 w 3470"/>
                <a:gd name="T37" fmla="*/ 0 h 1245"/>
                <a:gd name="T38" fmla="*/ 3 w 3470"/>
                <a:gd name="T39" fmla="*/ 0 h 1245"/>
                <a:gd name="T40" fmla="*/ 3 w 3470"/>
                <a:gd name="T41" fmla="*/ 0 h 1245"/>
                <a:gd name="T42" fmla="*/ 3 w 3470"/>
                <a:gd name="T43" fmla="*/ 0 h 1245"/>
                <a:gd name="T44" fmla="*/ 3 w 3470"/>
                <a:gd name="T45" fmla="*/ 0 h 1245"/>
                <a:gd name="T46" fmla="*/ 2 w 3470"/>
                <a:gd name="T47" fmla="*/ 0 h 1245"/>
                <a:gd name="T48" fmla="*/ 2 w 3470"/>
                <a:gd name="T49" fmla="*/ 1 h 1245"/>
                <a:gd name="T50" fmla="*/ 2 w 3470"/>
                <a:gd name="T51" fmla="*/ 1 h 1245"/>
                <a:gd name="T52" fmla="*/ 2 w 3470"/>
                <a:gd name="T53" fmla="*/ 1 h 1245"/>
                <a:gd name="T54" fmla="*/ 2 w 3470"/>
                <a:gd name="T55" fmla="*/ 1 h 1245"/>
                <a:gd name="T56" fmla="*/ 1 w 3470"/>
                <a:gd name="T57" fmla="*/ 1 h 1245"/>
                <a:gd name="T58" fmla="*/ 1 w 3470"/>
                <a:gd name="T59" fmla="*/ 1 h 1245"/>
                <a:gd name="T60" fmla="*/ 1 w 3470"/>
                <a:gd name="T61" fmla="*/ 1 h 1245"/>
                <a:gd name="T62" fmla="*/ 1 w 3470"/>
                <a:gd name="T63" fmla="*/ 1 h 1245"/>
                <a:gd name="T64" fmla="*/ 1 w 3470"/>
                <a:gd name="T65" fmla="*/ 2 h 1245"/>
                <a:gd name="T66" fmla="*/ 0 w 3470"/>
                <a:gd name="T67" fmla="*/ 2 h 1245"/>
                <a:gd name="T68" fmla="*/ 0 w 3470"/>
                <a:gd name="T69" fmla="*/ 2 h 1245"/>
                <a:gd name="T70" fmla="*/ 0 w 3470"/>
                <a:gd name="T71" fmla="*/ 2 h 1245"/>
                <a:gd name="T72" fmla="*/ 0 w 3470"/>
                <a:gd name="T73" fmla="*/ 2 h 1245"/>
                <a:gd name="T74" fmla="*/ 0 w 3470"/>
                <a:gd name="T75" fmla="*/ 2 h 1245"/>
                <a:gd name="T76" fmla="*/ 0 w 3470"/>
                <a:gd name="T77" fmla="*/ 2 h 1245"/>
                <a:gd name="T78" fmla="*/ 0 w 3470"/>
                <a:gd name="T79" fmla="*/ 2 h 1245"/>
                <a:gd name="T80" fmla="*/ 0 w 3470"/>
                <a:gd name="T81" fmla="*/ 2 h 1245"/>
                <a:gd name="T82" fmla="*/ 0 w 3470"/>
                <a:gd name="T83" fmla="*/ 3 h 1245"/>
                <a:gd name="T84" fmla="*/ 0 w 3470"/>
                <a:gd name="T85" fmla="*/ 3 h 1245"/>
                <a:gd name="T86" fmla="*/ 0 w 3470"/>
                <a:gd name="T87" fmla="*/ 3 h 1245"/>
                <a:gd name="T88" fmla="*/ 0 w 3470"/>
                <a:gd name="T89" fmla="*/ 3 h 1245"/>
                <a:gd name="T90" fmla="*/ 0 w 3470"/>
                <a:gd name="T91" fmla="*/ 3 h 1245"/>
                <a:gd name="T92" fmla="*/ 0 w 3470"/>
                <a:gd name="T93" fmla="*/ 3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31" name="Freeform 22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6 w 4452"/>
                <a:gd name="T1" fmla="*/ 0 h 892"/>
                <a:gd name="T2" fmla="*/ 0 w 4452"/>
                <a:gd name="T3" fmla="*/ 0 h 892"/>
                <a:gd name="T4" fmla="*/ 0 w 4452"/>
                <a:gd name="T5" fmla="*/ 0 h 892"/>
                <a:gd name="T6" fmla="*/ 0 w 4452"/>
                <a:gd name="T7" fmla="*/ 0 h 892"/>
                <a:gd name="T8" fmla="*/ 0 w 4452"/>
                <a:gd name="T9" fmla="*/ 0 h 892"/>
                <a:gd name="T10" fmla="*/ 0 w 4452"/>
                <a:gd name="T11" fmla="*/ 0 h 892"/>
                <a:gd name="T12" fmla="*/ 0 w 4452"/>
                <a:gd name="T13" fmla="*/ 0 h 892"/>
                <a:gd name="T14" fmla="*/ 0 w 4452"/>
                <a:gd name="T15" fmla="*/ 1 h 892"/>
                <a:gd name="T16" fmla="*/ 0 w 4452"/>
                <a:gd name="T17" fmla="*/ 1 h 892"/>
                <a:gd name="T18" fmla="*/ 0 w 4452"/>
                <a:gd name="T19" fmla="*/ 1 h 892"/>
                <a:gd name="T20" fmla="*/ 1 w 4452"/>
                <a:gd name="T21" fmla="*/ 1 h 892"/>
                <a:gd name="T22" fmla="*/ 1 w 4452"/>
                <a:gd name="T23" fmla="*/ 1 h 892"/>
                <a:gd name="T24" fmla="*/ 1 w 4452"/>
                <a:gd name="T25" fmla="*/ 1 h 892"/>
                <a:gd name="T26" fmla="*/ 1 w 4452"/>
                <a:gd name="T27" fmla="*/ 1 h 892"/>
                <a:gd name="T28" fmla="*/ 1 w 4452"/>
                <a:gd name="T29" fmla="*/ 1 h 892"/>
                <a:gd name="T30" fmla="*/ 2 w 4452"/>
                <a:gd name="T31" fmla="*/ 2 h 892"/>
                <a:gd name="T32" fmla="*/ 2 w 4452"/>
                <a:gd name="T33" fmla="*/ 2 h 892"/>
                <a:gd name="T34" fmla="*/ 2 w 4452"/>
                <a:gd name="T35" fmla="*/ 2 h 892"/>
                <a:gd name="T36" fmla="*/ 2 w 4452"/>
                <a:gd name="T37" fmla="*/ 2 h 892"/>
                <a:gd name="T38" fmla="*/ 2 w 4452"/>
                <a:gd name="T39" fmla="*/ 2 h 892"/>
                <a:gd name="T40" fmla="*/ 3 w 4452"/>
                <a:gd name="T41" fmla="*/ 2 h 892"/>
                <a:gd name="T42" fmla="*/ 3 w 4452"/>
                <a:gd name="T43" fmla="*/ 2 h 892"/>
                <a:gd name="T44" fmla="*/ 3 w 4452"/>
                <a:gd name="T45" fmla="*/ 2 h 892"/>
                <a:gd name="T46" fmla="*/ 3 w 4452"/>
                <a:gd name="T47" fmla="*/ 2 h 892"/>
                <a:gd name="T48" fmla="*/ 4 w 4452"/>
                <a:gd name="T49" fmla="*/ 2 h 892"/>
                <a:gd name="T50" fmla="*/ 4 w 4452"/>
                <a:gd name="T51" fmla="*/ 2 h 892"/>
                <a:gd name="T52" fmla="*/ 4 w 4452"/>
                <a:gd name="T53" fmla="*/ 2 h 892"/>
                <a:gd name="T54" fmla="*/ 5 w 4452"/>
                <a:gd name="T55" fmla="*/ 2 h 892"/>
                <a:gd name="T56" fmla="*/ 5 w 4452"/>
                <a:gd name="T57" fmla="*/ 2 h 892"/>
                <a:gd name="T58" fmla="*/ 5 w 4452"/>
                <a:gd name="T59" fmla="*/ 2 h 892"/>
                <a:gd name="T60" fmla="*/ 6 w 4452"/>
                <a:gd name="T61" fmla="*/ 2 h 892"/>
                <a:gd name="T62" fmla="*/ 6 w 4452"/>
                <a:gd name="T63" fmla="*/ 2 h 892"/>
                <a:gd name="T64" fmla="*/ 6 w 4452"/>
                <a:gd name="T65" fmla="*/ 2 h 892"/>
                <a:gd name="T66" fmla="*/ 7 w 4452"/>
                <a:gd name="T67" fmla="*/ 2 h 892"/>
                <a:gd name="T68" fmla="*/ 7 w 4452"/>
                <a:gd name="T69" fmla="*/ 2 h 892"/>
                <a:gd name="T70" fmla="*/ 7 w 4452"/>
                <a:gd name="T71" fmla="*/ 2 h 892"/>
                <a:gd name="T72" fmla="*/ 7 w 4452"/>
                <a:gd name="T73" fmla="*/ 2 h 892"/>
                <a:gd name="T74" fmla="*/ 8 w 4452"/>
                <a:gd name="T75" fmla="*/ 2 h 892"/>
                <a:gd name="T76" fmla="*/ 8 w 4452"/>
                <a:gd name="T77" fmla="*/ 2 h 892"/>
                <a:gd name="T78" fmla="*/ 9 w 4452"/>
                <a:gd name="T79" fmla="*/ 2 h 892"/>
                <a:gd name="T80" fmla="*/ 9 w 4452"/>
                <a:gd name="T81" fmla="*/ 2 h 892"/>
                <a:gd name="T82" fmla="*/ 9 w 4452"/>
                <a:gd name="T83" fmla="*/ 2 h 892"/>
                <a:gd name="T84" fmla="*/ 10 w 4452"/>
                <a:gd name="T85" fmla="*/ 2 h 892"/>
                <a:gd name="T86" fmla="*/ 10 w 4452"/>
                <a:gd name="T87" fmla="*/ 2 h 892"/>
                <a:gd name="T88" fmla="*/ 10 w 4452"/>
                <a:gd name="T89" fmla="*/ 2 h 892"/>
                <a:gd name="T90" fmla="*/ 10 w 4452"/>
                <a:gd name="T91" fmla="*/ 2 h 892"/>
                <a:gd name="T92" fmla="*/ 10 w 4452"/>
                <a:gd name="T93" fmla="*/ 2 h 892"/>
                <a:gd name="T94" fmla="*/ 11 w 4452"/>
                <a:gd name="T95" fmla="*/ 2 h 892"/>
                <a:gd name="T96" fmla="*/ 11 w 4452"/>
                <a:gd name="T97" fmla="*/ 2 h 892"/>
                <a:gd name="T98" fmla="*/ 11 w 4452"/>
                <a:gd name="T99" fmla="*/ 2 h 892"/>
                <a:gd name="T100" fmla="*/ 11 w 4452"/>
                <a:gd name="T101" fmla="*/ 2 h 892"/>
                <a:gd name="T102" fmla="*/ 12 w 4452"/>
                <a:gd name="T103" fmla="*/ 1 h 892"/>
                <a:gd name="T104" fmla="*/ 12 w 4452"/>
                <a:gd name="T105" fmla="*/ 1 h 892"/>
                <a:gd name="T106" fmla="*/ 6 w 4452"/>
                <a:gd name="T107" fmla="*/ 0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32" name="Freeform 23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0 h 945"/>
                <a:gd name="T4" fmla="*/ 0 w 3626"/>
                <a:gd name="T5" fmla="*/ 0 h 945"/>
                <a:gd name="T6" fmla="*/ 0 w 3626"/>
                <a:gd name="T7" fmla="*/ 0 h 945"/>
                <a:gd name="T8" fmla="*/ 0 w 3626"/>
                <a:gd name="T9" fmla="*/ 0 h 945"/>
                <a:gd name="T10" fmla="*/ 0 w 3626"/>
                <a:gd name="T11" fmla="*/ 1 h 945"/>
                <a:gd name="T12" fmla="*/ 0 w 3626"/>
                <a:gd name="T13" fmla="*/ 1 h 945"/>
                <a:gd name="T14" fmla="*/ 0 w 3626"/>
                <a:gd name="T15" fmla="*/ 1 h 945"/>
                <a:gd name="T16" fmla="*/ 0 w 3626"/>
                <a:gd name="T17" fmla="*/ 1 h 945"/>
                <a:gd name="T18" fmla="*/ 0 w 3626"/>
                <a:gd name="T19" fmla="*/ 1 h 945"/>
                <a:gd name="T20" fmla="*/ 1 w 3626"/>
                <a:gd name="T21" fmla="*/ 1 h 945"/>
                <a:gd name="T22" fmla="*/ 1 w 3626"/>
                <a:gd name="T23" fmla="*/ 1 h 945"/>
                <a:gd name="T24" fmla="*/ 1 w 3626"/>
                <a:gd name="T25" fmla="*/ 1 h 945"/>
                <a:gd name="T26" fmla="*/ 1 w 3626"/>
                <a:gd name="T27" fmla="*/ 2 h 945"/>
                <a:gd name="T28" fmla="*/ 1 w 3626"/>
                <a:gd name="T29" fmla="*/ 2 h 945"/>
                <a:gd name="T30" fmla="*/ 2 w 3626"/>
                <a:gd name="T31" fmla="*/ 2 h 945"/>
                <a:gd name="T32" fmla="*/ 2 w 3626"/>
                <a:gd name="T33" fmla="*/ 2 h 945"/>
                <a:gd name="T34" fmla="*/ 2 w 3626"/>
                <a:gd name="T35" fmla="*/ 2 h 945"/>
                <a:gd name="T36" fmla="*/ 2 w 3626"/>
                <a:gd name="T37" fmla="*/ 2 h 945"/>
                <a:gd name="T38" fmla="*/ 2 w 3626"/>
                <a:gd name="T39" fmla="*/ 2 h 945"/>
                <a:gd name="T40" fmla="*/ 3 w 3626"/>
                <a:gd name="T41" fmla="*/ 2 h 945"/>
                <a:gd name="T42" fmla="*/ 3 w 3626"/>
                <a:gd name="T43" fmla="*/ 2 h 945"/>
                <a:gd name="T44" fmla="*/ 3 w 3626"/>
                <a:gd name="T45" fmla="*/ 2 h 945"/>
                <a:gd name="T46" fmla="*/ 4 w 3626"/>
                <a:gd name="T47" fmla="*/ 2 h 945"/>
                <a:gd name="T48" fmla="*/ 4 w 3626"/>
                <a:gd name="T49" fmla="*/ 2 h 945"/>
                <a:gd name="T50" fmla="*/ 4 w 3626"/>
                <a:gd name="T51" fmla="*/ 2 h 945"/>
                <a:gd name="T52" fmla="*/ 5 w 3626"/>
                <a:gd name="T53" fmla="*/ 2 h 945"/>
                <a:gd name="T54" fmla="*/ 5 w 3626"/>
                <a:gd name="T55" fmla="*/ 2 h 945"/>
                <a:gd name="T56" fmla="*/ 5 w 3626"/>
                <a:gd name="T57" fmla="*/ 2 h 945"/>
                <a:gd name="T58" fmla="*/ 5 w 3626"/>
                <a:gd name="T59" fmla="*/ 2 h 945"/>
                <a:gd name="T60" fmla="*/ 6 w 3626"/>
                <a:gd name="T61" fmla="*/ 2 h 945"/>
                <a:gd name="T62" fmla="*/ 6 w 3626"/>
                <a:gd name="T63" fmla="*/ 2 h 945"/>
                <a:gd name="T64" fmla="*/ 6 w 3626"/>
                <a:gd name="T65" fmla="*/ 2 h 945"/>
                <a:gd name="T66" fmla="*/ 7 w 3626"/>
                <a:gd name="T67" fmla="*/ 2 h 945"/>
                <a:gd name="T68" fmla="*/ 7 w 3626"/>
                <a:gd name="T69" fmla="*/ 2 h 945"/>
                <a:gd name="T70" fmla="*/ 7 w 3626"/>
                <a:gd name="T71" fmla="*/ 2 h 945"/>
                <a:gd name="T72" fmla="*/ 8 w 3626"/>
                <a:gd name="T73" fmla="*/ 2 h 945"/>
                <a:gd name="T74" fmla="*/ 8 w 3626"/>
                <a:gd name="T75" fmla="*/ 2 h 945"/>
                <a:gd name="T76" fmla="*/ 8 w 3626"/>
                <a:gd name="T77" fmla="*/ 2 h 945"/>
                <a:gd name="T78" fmla="*/ 9 w 3626"/>
                <a:gd name="T79" fmla="*/ 2 h 945"/>
                <a:gd name="T80" fmla="*/ 9 w 3626"/>
                <a:gd name="T81" fmla="*/ 2 h 945"/>
                <a:gd name="T82" fmla="*/ 9 w 3626"/>
                <a:gd name="T83" fmla="*/ 2 h 945"/>
                <a:gd name="T84" fmla="*/ 10 w 3626"/>
                <a:gd name="T85" fmla="*/ 2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33" name="Freeform 24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7 w 2766"/>
                <a:gd name="T1" fmla="*/ 3 h 1145"/>
                <a:gd name="T2" fmla="*/ 7 w 2766"/>
                <a:gd name="T3" fmla="*/ 3 h 1145"/>
                <a:gd name="T4" fmla="*/ 7 w 2766"/>
                <a:gd name="T5" fmla="*/ 3 h 1145"/>
                <a:gd name="T6" fmla="*/ 7 w 2766"/>
                <a:gd name="T7" fmla="*/ 3 h 1145"/>
                <a:gd name="T8" fmla="*/ 7 w 2766"/>
                <a:gd name="T9" fmla="*/ 3 h 1145"/>
                <a:gd name="T10" fmla="*/ 7 w 2766"/>
                <a:gd name="T11" fmla="*/ 2 h 1145"/>
                <a:gd name="T12" fmla="*/ 7 w 2766"/>
                <a:gd name="T13" fmla="*/ 2 h 1145"/>
                <a:gd name="T14" fmla="*/ 7 w 2766"/>
                <a:gd name="T15" fmla="*/ 2 h 1145"/>
                <a:gd name="T16" fmla="*/ 7 w 2766"/>
                <a:gd name="T17" fmla="*/ 2 h 1145"/>
                <a:gd name="T18" fmla="*/ 7 w 2766"/>
                <a:gd name="T19" fmla="*/ 2 h 1145"/>
                <a:gd name="T20" fmla="*/ 7 w 2766"/>
                <a:gd name="T21" fmla="*/ 2 h 1145"/>
                <a:gd name="T22" fmla="*/ 7 w 2766"/>
                <a:gd name="T23" fmla="*/ 2 h 1145"/>
                <a:gd name="T24" fmla="*/ 7 w 2766"/>
                <a:gd name="T25" fmla="*/ 2 h 1145"/>
                <a:gd name="T26" fmla="*/ 7 w 2766"/>
                <a:gd name="T27" fmla="*/ 2 h 1145"/>
                <a:gd name="T28" fmla="*/ 7 w 2766"/>
                <a:gd name="T29" fmla="*/ 2 h 1145"/>
                <a:gd name="T30" fmla="*/ 7 w 2766"/>
                <a:gd name="T31" fmla="*/ 2 h 1145"/>
                <a:gd name="T32" fmla="*/ 7 w 2766"/>
                <a:gd name="T33" fmla="*/ 1 h 1145"/>
                <a:gd name="T34" fmla="*/ 7 w 2766"/>
                <a:gd name="T35" fmla="*/ 1 h 1145"/>
                <a:gd name="T36" fmla="*/ 7 w 2766"/>
                <a:gd name="T37" fmla="*/ 1 h 1145"/>
                <a:gd name="T38" fmla="*/ 7 w 2766"/>
                <a:gd name="T39" fmla="*/ 1 h 1145"/>
                <a:gd name="T40" fmla="*/ 7 w 2766"/>
                <a:gd name="T41" fmla="*/ 1 h 1145"/>
                <a:gd name="T42" fmla="*/ 6 w 2766"/>
                <a:gd name="T43" fmla="*/ 1 h 1145"/>
                <a:gd name="T44" fmla="*/ 6 w 2766"/>
                <a:gd name="T45" fmla="*/ 1 h 1145"/>
                <a:gd name="T46" fmla="*/ 6 w 2766"/>
                <a:gd name="T47" fmla="*/ 1 h 1145"/>
                <a:gd name="T48" fmla="*/ 6 w 2766"/>
                <a:gd name="T49" fmla="*/ 1 h 1145"/>
                <a:gd name="T50" fmla="*/ 6 w 2766"/>
                <a:gd name="T51" fmla="*/ 1 h 1145"/>
                <a:gd name="T52" fmla="*/ 5 w 2766"/>
                <a:gd name="T53" fmla="*/ 0 h 1145"/>
                <a:gd name="T54" fmla="*/ 5 w 2766"/>
                <a:gd name="T55" fmla="*/ 0 h 1145"/>
                <a:gd name="T56" fmla="*/ 5 w 2766"/>
                <a:gd name="T57" fmla="*/ 0 h 1145"/>
                <a:gd name="T58" fmla="*/ 5 w 2766"/>
                <a:gd name="T59" fmla="*/ 0 h 1145"/>
                <a:gd name="T60" fmla="*/ 4 w 2766"/>
                <a:gd name="T61" fmla="*/ 0 h 1145"/>
                <a:gd name="T62" fmla="*/ 4 w 2766"/>
                <a:gd name="T63" fmla="*/ 0 h 1145"/>
                <a:gd name="T64" fmla="*/ 4 w 2766"/>
                <a:gd name="T65" fmla="*/ 0 h 1145"/>
                <a:gd name="T66" fmla="*/ 4 w 2766"/>
                <a:gd name="T67" fmla="*/ 0 h 1145"/>
                <a:gd name="T68" fmla="*/ 3 w 2766"/>
                <a:gd name="T69" fmla="*/ 0 h 1145"/>
                <a:gd name="T70" fmla="*/ 3 w 2766"/>
                <a:gd name="T71" fmla="*/ 0 h 1145"/>
                <a:gd name="T72" fmla="*/ 3 w 2766"/>
                <a:gd name="T73" fmla="*/ 0 h 1145"/>
                <a:gd name="T74" fmla="*/ 2 w 2766"/>
                <a:gd name="T75" fmla="*/ 0 h 1145"/>
                <a:gd name="T76" fmla="*/ 2 w 2766"/>
                <a:gd name="T77" fmla="*/ 0 h 1145"/>
                <a:gd name="T78" fmla="*/ 2 w 2766"/>
                <a:gd name="T79" fmla="*/ 0 h 1145"/>
                <a:gd name="T80" fmla="*/ 2 w 2766"/>
                <a:gd name="T81" fmla="*/ 0 h 1145"/>
                <a:gd name="T82" fmla="*/ 1 w 2766"/>
                <a:gd name="T83" fmla="*/ 0 h 1145"/>
                <a:gd name="T84" fmla="*/ 1 w 2766"/>
                <a:gd name="T85" fmla="*/ 0 h 1145"/>
                <a:gd name="T86" fmla="*/ 1 w 2766"/>
                <a:gd name="T87" fmla="*/ 0 h 1145"/>
                <a:gd name="T88" fmla="*/ 0 w 2766"/>
                <a:gd name="T89" fmla="*/ 0 h 1145"/>
                <a:gd name="T90" fmla="*/ 0 w 2766"/>
                <a:gd name="T91" fmla="*/ 0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34" name="Freeform 25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9 w 6852"/>
                <a:gd name="T1" fmla="*/ 0 h 937"/>
                <a:gd name="T2" fmla="*/ 0 w 6852"/>
                <a:gd name="T3" fmla="*/ 0 h 937"/>
                <a:gd name="T4" fmla="*/ 0 w 6852"/>
                <a:gd name="T5" fmla="*/ 0 h 937"/>
                <a:gd name="T6" fmla="*/ 0 w 6852"/>
                <a:gd name="T7" fmla="*/ 0 h 937"/>
                <a:gd name="T8" fmla="*/ 0 w 6852"/>
                <a:gd name="T9" fmla="*/ 0 h 937"/>
                <a:gd name="T10" fmla="*/ 0 w 6852"/>
                <a:gd name="T11" fmla="*/ 1 h 937"/>
                <a:gd name="T12" fmla="*/ 0 w 6852"/>
                <a:gd name="T13" fmla="*/ 1 h 937"/>
                <a:gd name="T14" fmla="*/ 0 w 6852"/>
                <a:gd name="T15" fmla="*/ 1 h 937"/>
                <a:gd name="T16" fmla="*/ 1 w 6852"/>
                <a:gd name="T17" fmla="*/ 1 h 937"/>
                <a:gd name="T18" fmla="*/ 1 w 6852"/>
                <a:gd name="T19" fmla="*/ 1 h 937"/>
                <a:gd name="T20" fmla="*/ 1 w 6852"/>
                <a:gd name="T21" fmla="*/ 1 h 937"/>
                <a:gd name="T22" fmla="*/ 1 w 6852"/>
                <a:gd name="T23" fmla="*/ 1 h 937"/>
                <a:gd name="T24" fmla="*/ 2 w 6852"/>
                <a:gd name="T25" fmla="*/ 1 h 937"/>
                <a:gd name="T26" fmla="*/ 2 w 6852"/>
                <a:gd name="T27" fmla="*/ 2 h 937"/>
                <a:gd name="T28" fmla="*/ 2 w 6852"/>
                <a:gd name="T29" fmla="*/ 2 h 937"/>
                <a:gd name="T30" fmla="*/ 2 w 6852"/>
                <a:gd name="T31" fmla="*/ 2 h 937"/>
                <a:gd name="T32" fmla="*/ 3 w 6852"/>
                <a:gd name="T33" fmla="*/ 2 h 937"/>
                <a:gd name="T34" fmla="*/ 3 w 6852"/>
                <a:gd name="T35" fmla="*/ 2 h 937"/>
                <a:gd name="T36" fmla="*/ 4 w 6852"/>
                <a:gd name="T37" fmla="*/ 2 h 937"/>
                <a:gd name="T38" fmla="*/ 4 w 6852"/>
                <a:gd name="T39" fmla="*/ 2 h 937"/>
                <a:gd name="T40" fmla="*/ 4 w 6852"/>
                <a:gd name="T41" fmla="*/ 2 h 937"/>
                <a:gd name="T42" fmla="*/ 5 w 6852"/>
                <a:gd name="T43" fmla="*/ 2 h 937"/>
                <a:gd name="T44" fmla="*/ 5 w 6852"/>
                <a:gd name="T45" fmla="*/ 2 h 937"/>
                <a:gd name="T46" fmla="*/ 6 w 6852"/>
                <a:gd name="T47" fmla="*/ 2 h 937"/>
                <a:gd name="T48" fmla="*/ 6 w 6852"/>
                <a:gd name="T49" fmla="*/ 2 h 937"/>
                <a:gd name="T50" fmla="*/ 7 w 6852"/>
                <a:gd name="T51" fmla="*/ 2 h 937"/>
                <a:gd name="T52" fmla="*/ 7 w 6852"/>
                <a:gd name="T53" fmla="*/ 2 h 937"/>
                <a:gd name="T54" fmla="*/ 7 w 6852"/>
                <a:gd name="T55" fmla="*/ 2 h 937"/>
                <a:gd name="T56" fmla="*/ 8 w 6852"/>
                <a:gd name="T57" fmla="*/ 2 h 937"/>
                <a:gd name="T58" fmla="*/ 8 w 6852"/>
                <a:gd name="T59" fmla="*/ 2 h 937"/>
                <a:gd name="T60" fmla="*/ 9 w 6852"/>
                <a:gd name="T61" fmla="*/ 2 h 937"/>
                <a:gd name="T62" fmla="*/ 9 w 6852"/>
                <a:gd name="T63" fmla="*/ 2 h 937"/>
                <a:gd name="T64" fmla="*/ 10 w 6852"/>
                <a:gd name="T65" fmla="*/ 2 h 937"/>
                <a:gd name="T66" fmla="*/ 10 w 6852"/>
                <a:gd name="T67" fmla="*/ 2 h 937"/>
                <a:gd name="T68" fmla="*/ 11 w 6852"/>
                <a:gd name="T69" fmla="*/ 2 h 937"/>
                <a:gd name="T70" fmla="*/ 11 w 6852"/>
                <a:gd name="T71" fmla="*/ 2 h 937"/>
                <a:gd name="T72" fmla="*/ 12 w 6852"/>
                <a:gd name="T73" fmla="*/ 2 h 937"/>
                <a:gd name="T74" fmla="*/ 12 w 6852"/>
                <a:gd name="T75" fmla="*/ 2 h 937"/>
                <a:gd name="T76" fmla="*/ 12 w 6852"/>
                <a:gd name="T77" fmla="*/ 2 h 937"/>
                <a:gd name="T78" fmla="*/ 13 w 6852"/>
                <a:gd name="T79" fmla="*/ 2 h 937"/>
                <a:gd name="T80" fmla="*/ 13 w 6852"/>
                <a:gd name="T81" fmla="*/ 2 h 937"/>
                <a:gd name="T82" fmla="*/ 14 w 6852"/>
                <a:gd name="T83" fmla="*/ 2 h 937"/>
                <a:gd name="T84" fmla="*/ 14 w 6852"/>
                <a:gd name="T85" fmla="*/ 2 h 937"/>
                <a:gd name="T86" fmla="*/ 15 w 6852"/>
                <a:gd name="T87" fmla="*/ 2 h 937"/>
                <a:gd name="T88" fmla="*/ 15 w 6852"/>
                <a:gd name="T89" fmla="*/ 2 h 937"/>
                <a:gd name="T90" fmla="*/ 15 w 6852"/>
                <a:gd name="T91" fmla="*/ 2 h 937"/>
                <a:gd name="T92" fmla="*/ 15 w 6852"/>
                <a:gd name="T93" fmla="*/ 2 h 937"/>
                <a:gd name="T94" fmla="*/ 16 w 6852"/>
                <a:gd name="T95" fmla="*/ 2 h 937"/>
                <a:gd name="T96" fmla="*/ 16 w 6852"/>
                <a:gd name="T97" fmla="*/ 2 h 937"/>
                <a:gd name="T98" fmla="*/ 17 w 6852"/>
                <a:gd name="T99" fmla="*/ 2 h 937"/>
                <a:gd name="T100" fmla="*/ 17 w 6852"/>
                <a:gd name="T101" fmla="*/ 1 h 937"/>
                <a:gd name="T102" fmla="*/ 17 w 6852"/>
                <a:gd name="T103" fmla="*/ 1 h 937"/>
                <a:gd name="T104" fmla="*/ 17 w 6852"/>
                <a:gd name="T105" fmla="*/ 1 h 937"/>
                <a:gd name="T106" fmla="*/ 17 w 6852"/>
                <a:gd name="T107" fmla="*/ 1 h 937"/>
                <a:gd name="T108" fmla="*/ 18 w 6852"/>
                <a:gd name="T109" fmla="*/ 1 h 937"/>
                <a:gd name="T110" fmla="*/ 18 w 6852"/>
                <a:gd name="T111" fmla="*/ 1 h 937"/>
                <a:gd name="T112" fmla="*/ 18 w 6852"/>
                <a:gd name="T113" fmla="*/ 1 h 937"/>
                <a:gd name="T114" fmla="*/ 18 w 6852"/>
                <a:gd name="T115" fmla="*/ 0 h 937"/>
                <a:gd name="T116" fmla="*/ 18 w 6852"/>
                <a:gd name="T117" fmla="*/ 0 h 937"/>
                <a:gd name="T118" fmla="*/ 9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35" name="Freeform 26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0 w 6515"/>
                <a:gd name="T3" fmla="*/ 0 h 811"/>
                <a:gd name="T4" fmla="*/ 0 w 6515"/>
                <a:gd name="T5" fmla="*/ 0 h 811"/>
                <a:gd name="T6" fmla="*/ 0 w 6515"/>
                <a:gd name="T7" fmla="*/ 0 h 811"/>
                <a:gd name="T8" fmla="*/ 0 w 6515"/>
                <a:gd name="T9" fmla="*/ 0 h 811"/>
                <a:gd name="T10" fmla="*/ 1 w 6515"/>
                <a:gd name="T11" fmla="*/ 1 h 811"/>
                <a:gd name="T12" fmla="*/ 1 w 6515"/>
                <a:gd name="T13" fmla="*/ 1 h 811"/>
                <a:gd name="T14" fmla="*/ 1 w 6515"/>
                <a:gd name="T15" fmla="*/ 1 h 811"/>
                <a:gd name="T16" fmla="*/ 1 w 6515"/>
                <a:gd name="T17" fmla="*/ 1 h 811"/>
                <a:gd name="T18" fmla="*/ 2 w 6515"/>
                <a:gd name="T19" fmla="*/ 1 h 811"/>
                <a:gd name="T20" fmla="*/ 2 w 6515"/>
                <a:gd name="T21" fmla="*/ 1 h 811"/>
                <a:gd name="T22" fmla="*/ 2 w 6515"/>
                <a:gd name="T23" fmla="*/ 1 h 811"/>
                <a:gd name="T24" fmla="*/ 2 w 6515"/>
                <a:gd name="T25" fmla="*/ 1 h 811"/>
                <a:gd name="T26" fmla="*/ 3 w 6515"/>
                <a:gd name="T27" fmla="*/ 1 h 811"/>
                <a:gd name="T28" fmla="*/ 3 w 6515"/>
                <a:gd name="T29" fmla="*/ 2 h 811"/>
                <a:gd name="T30" fmla="*/ 3 w 6515"/>
                <a:gd name="T31" fmla="*/ 2 h 811"/>
                <a:gd name="T32" fmla="*/ 4 w 6515"/>
                <a:gd name="T33" fmla="*/ 2 h 811"/>
                <a:gd name="T34" fmla="*/ 4 w 6515"/>
                <a:gd name="T35" fmla="*/ 2 h 811"/>
                <a:gd name="T36" fmla="*/ 5 w 6515"/>
                <a:gd name="T37" fmla="*/ 2 h 811"/>
                <a:gd name="T38" fmla="*/ 5 w 6515"/>
                <a:gd name="T39" fmla="*/ 2 h 811"/>
                <a:gd name="T40" fmla="*/ 5 w 6515"/>
                <a:gd name="T41" fmla="*/ 2 h 811"/>
                <a:gd name="T42" fmla="*/ 6 w 6515"/>
                <a:gd name="T43" fmla="*/ 2 h 811"/>
                <a:gd name="T44" fmla="*/ 6 w 6515"/>
                <a:gd name="T45" fmla="*/ 2 h 811"/>
                <a:gd name="T46" fmla="*/ 7 w 6515"/>
                <a:gd name="T47" fmla="*/ 2 h 811"/>
                <a:gd name="T48" fmla="*/ 7 w 6515"/>
                <a:gd name="T49" fmla="*/ 2 h 811"/>
                <a:gd name="T50" fmla="*/ 8 w 6515"/>
                <a:gd name="T51" fmla="*/ 2 h 811"/>
                <a:gd name="T52" fmla="*/ 8 w 6515"/>
                <a:gd name="T53" fmla="*/ 2 h 811"/>
                <a:gd name="T54" fmla="*/ 9 w 6515"/>
                <a:gd name="T55" fmla="*/ 2 h 811"/>
                <a:gd name="T56" fmla="*/ 9 w 6515"/>
                <a:gd name="T57" fmla="*/ 2 h 811"/>
                <a:gd name="T58" fmla="*/ 10 w 6515"/>
                <a:gd name="T59" fmla="*/ 2 h 811"/>
                <a:gd name="T60" fmla="*/ 10 w 6515"/>
                <a:gd name="T61" fmla="*/ 2 h 811"/>
                <a:gd name="T62" fmla="*/ 11 w 6515"/>
                <a:gd name="T63" fmla="*/ 2 h 811"/>
                <a:gd name="T64" fmla="*/ 11 w 6515"/>
                <a:gd name="T65" fmla="*/ 2 h 811"/>
                <a:gd name="T66" fmla="*/ 12 w 6515"/>
                <a:gd name="T67" fmla="*/ 2 h 811"/>
                <a:gd name="T68" fmla="*/ 12 w 6515"/>
                <a:gd name="T69" fmla="*/ 2 h 811"/>
                <a:gd name="T70" fmla="*/ 12 w 6515"/>
                <a:gd name="T71" fmla="*/ 2 h 811"/>
                <a:gd name="T72" fmla="*/ 13 w 6515"/>
                <a:gd name="T73" fmla="*/ 2 h 811"/>
                <a:gd name="T74" fmla="*/ 13 w 6515"/>
                <a:gd name="T75" fmla="*/ 2 h 811"/>
                <a:gd name="T76" fmla="*/ 14 w 6515"/>
                <a:gd name="T77" fmla="*/ 2 h 811"/>
                <a:gd name="T78" fmla="*/ 14 w 6515"/>
                <a:gd name="T79" fmla="*/ 2 h 811"/>
                <a:gd name="T80" fmla="*/ 15 w 6515"/>
                <a:gd name="T81" fmla="*/ 2 h 811"/>
                <a:gd name="T82" fmla="*/ 15 w 6515"/>
                <a:gd name="T83" fmla="*/ 2 h 811"/>
                <a:gd name="T84" fmla="*/ 15 w 6515"/>
                <a:gd name="T85" fmla="*/ 2 h 811"/>
                <a:gd name="T86" fmla="*/ 15 w 6515"/>
                <a:gd name="T87" fmla="*/ 1 h 811"/>
                <a:gd name="T88" fmla="*/ 16 w 6515"/>
                <a:gd name="T89" fmla="*/ 1 h 811"/>
                <a:gd name="T90" fmla="*/ 16 w 6515"/>
                <a:gd name="T91" fmla="*/ 1 h 811"/>
                <a:gd name="T92" fmla="*/ 17 w 6515"/>
                <a:gd name="T93" fmla="*/ 1 h 811"/>
                <a:gd name="T94" fmla="*/ 17 w 6515"/>
                <a:gd name="T95" fmla="*/ 1 h 811"/>
                <a:gd name="T96" fmla="*/ 17 w 6515"/>
                <a:gd name="T97" fmla="*/ 1 h 811"/>
                <a:gd name="T98" fmla="*/ 17 w 6515"/>
                <a:gd name="T99" fmla="*/ 1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36" name="Freeform 27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3 w 3452"/>
                <a:gd name="T1" fmla="*/ 0 h 1454"/>
                <a:gd name="T2" fmla="*/ 0 w 3452"/>
                <a:gd name="T3" fmla="*/ 3 h 1454"/>
                <a:gd name="T4" fmla="*/ 0 w 3452"/>
                <a:gd name="T5" fmla="*/ 3 h 1454"/>
                <a:gd name="T6" fmla="*/ 0 w 3452"/>
                <a:gd name="T7" fmla="*/ 4 h 1454"/>
                <a:gd name="T8" fmla="*/ 1 w 3452"/>
                <a:gd name="T9" fmla="*/ 4 h 1454"/>
                <a:gd name="T10" fmla="*/ 1 w 3452"/>
                <a:gd name="T11" fmla="*/ 4 h 1454"/>
                <a:gd name="T12" fmla="*/ 1 w 3452"/>
                <a:gd name="T13" fmla="*/ 4 h 1454"/>
                <a:gd name="T14" fmla="*/ 2 w 3452"/>
                <a:gd name="T15" fmla="*/ 4 h 1454"/>
                <a:gd name="T16" fmla="*/ 2 w 3452"/>
                <a:gd name="T17" fmla="*/ 4 h 1454"/>
                <a:gd name="T18" fmla="*/ 2 w 3452"/>
                <a:gd name="T19" fmla="*/ 4 h 1454"/>
                <a:gd name="T20" fmla="*/ 3 w 3452"/>
                <a:gd name="T21" fmla="*/ 4 h 1454"/>
                <a:gd name="T22" fmla="*/ 3 w 3452"/>
                <a:gd name="T23" fmla="*/ 4 h 1454"/>
                <a:gd name="T24" fmla="*/ 3 w 3452"/>
                <a:gd name="T25" fmla="*/ 4 h 1454"/>
                <a:gd name="T26" fmla="*/ 4 w 3452"/>
                <a:gd name="T27" fmla="*/ 4 h 1454"/>
                <a:gd name="T28" fmla="*/ 4 w 3452"/>
                <a:gd name="T29" fmla="*/ 4 h 1454"/>
                <a:gd name="T30" fmla="*/ 4 w 3452"/>
                <a:gd name="T31" fmla="*/ 4 h 1454"/>
                <a:gd name="T32" fmla="*/ 5 w 3452"/>
                <a:gd name="T33" fmla="*/ 4 h 1454"/>
                <a:gd name="T34" fmla="*/ 5 w 3452"/>
                <a:gd name="T35" fmla="*/ 4 h 1454"/>
                <a:gd name="T36" fmla="*/ 5 w 3452"/>
                <a:gd name="T37" fmla="*/ 4 h 1454"/>
                <a:gd name="T38" fmla="*/ 5 w 3452"/>
                <a:gd name="T39" fmla="*/ 4 h 1454"/>
                <a:gd name="T40" fmla="*/ 6 w 3452"/>
                <a:gd name="T41" fmla="*/ 4 h 1454"/>
                <a:gd name="T42" fmla="*/ 6 w 3452"/>
                <a:gd name="T43" fmla="*/ 3 h 1454"/>
                <a:gd name="T44" fmla="*/ 6 w 3452"/>
                <a:gd name="T45" fmla="*/ 3 h 1454"/>
                <a:gd name="T46" fmla="*/ 7 w 3452"/>
                <a:gd name="T47" fmla="*/ 3 h 1454"/>
                <a:gd name="T48" fmla="*/ 7 w 3452"/>
                <a:gd name="T49" fmla="*/ 3 h 1454"/>
                <a:gd name="T50" fmla="*/ 7 w 3452"/>
                <a:gd name="T51" fmla="*/ 3 h 1454"/>
                <a:gd name="T52" fmla="*/ 7 w 3452"/>
                <a:gd name="T53" fmla="*/ 3 h 1454"/>
                <a:gd name="T54" fmla="*/ 7 w 3452"/>
                <a:gd name="T55" fmla="*/ 3 h 1454"/>
                <a:gd name="T56" fmla="*/ 8 w 3452"/>
                <a:gd name="T57" fmla="*/ 3 h 1454"/>
                <a:gd name="T58" fmla="*/ 8 w 3452"/>
                <a:gd name="T59" fmla="*/ 2 h 1454"/>
                <a:gd name="T60" fmla="*/ 8 w 3452"/>
                <a:gd name="T61" fmla="*/ 2 h 1454"/>
                <a:gd name="T62" fmla="*/ 8 w 3452"/>
                <a:gd name="T63" fmla="*/ 2 h 1454"/>
                <a:gd name="T64" fmla="*/ 8 w 3452"/>
                <a:gd name="T65" fmla="*/ 2 h 1454"/>
                <a:gd name="T66" fmla="*/ 8 w 3452"/>
                <a:gd name="T67" fmla="*/ 2 h 1454"/>
                <a:gd name="T68" fmla="*/ 9 w 3452"/>
                <a:gd name="T69" fmla="*/ 2 h 1454"/>
                <a:gd name="T70" fmla="*/ 9 w 3452"/>
                <a:gd name="T71" fmla="*/ 2 h 1454"/>
                <a:gd name="T72" fmla="*/ 9 w 3452"/>
                <a:gd name="T73" fmla="*/ 2 h 1454"/>
                <a:gd name="T74" fmla="*/ 9 w 3452"/>
                <a:gd name="T75" fmla="*/ 1 h 1454"/>
                <a:gd name="T76" fmla="*/ 9 w 3452"/>
                <a:gd name="T77" fmla="*/ 1 h 1454"/>
                <a:gd name="T78" fmla="*/ 9 w 3452"/>
                <a:gd name="T79" fmla="*/ 1 h 1454"/>
                <a:gd name="T80" fmla="*/ 9 w 3452"/>
                <a:gd name="T81" fmla="*/ 1 h 1454"/>
                <a:gd name="T82" fmla="*/ 9 w 3452"/>
                <a:gd name="T83" fmla="*/ 1 h 1454"/>
                <a:gd name="T84" fmla="*/ 9 w 3452"/>
                <a:gd name="T85" fmla="*/ 0 h 1454"/>
                <a:gd name="T86" fmla="*/ 9 w 3452"/>
                <a:gd name="T87" fmla="*/ 0 h 1454"/>
                <a:gd name="T88" fmla="*/ 9 w 3452"/>
                <a:gd name="T89" fmla="*/ 0 h 1454"/>
                <a:gd name="T90" fmla="*/ 9 w 3452"/>
                <a:gd name="T91" fmla="*/ 0 h 1454"/>
                <a:gd name="T92" fmla="*/ 3 w 3452"/>
                <a:gd name="T93" fmla="*/ 0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37" name="Freeform 28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5 h 1822"/>
                <a:gd name="T2" fmla="*/ 0 w 2813"/>
                <a:gd name="T3" fmla="*/ 5 h 1822"/>
                <a:gd name="T4" fmla="*/ 1 w 2813"/>
                <a:gd name="T5" fmla="*/ 5 h 1822"/>
                <a:gd name="T6" fmla="*/ 1 w 2813"/>
                <a:gd name="T7" fmla="*/ 5 h 1822"/>
                <a:gd name="T8" fmla="*/ 1 w 2813"/>
                <a:gd name="T9" fmla="*/ 5 h 1822"/>
                <a:gd name="T10" fmla="*/ 2 w 2813"/>
                <a:gd name="T11" fmla="*/ 5 h 1822"/>
                <a:gd name="T12" fmla="*/ 2 w 2813"/>
                <a:gd name="T13" fmla="*/ 5 h 1822"/>
                <a:gd name="T14" fmla="*/ 2 w 2813"/>
                <a:gd name="T15" fmla="*/ 5 h 1822"/>
                <a:gd name="T16" fmla="*/ 2 w 2813"/>
                <a:gd name="T17" fmla="*/ 5 h 1822"/>
                <a:gd name="T18" fmla="*/ 3 w 2813"/>
                <a:gd name="T19" fmla="*/ 5 h 1822"/>
                <a:gd name="T20" fmla="*/ 3 w 2813"/>
                <a:gd name="T21" fmla="*/ 5 h 1822"/>
                <a:gd name="T22" fmla="*/ 3 w 2813"/>
                <a:gd name="T23" fmla="*/ 5 h 1822"/>
                <a:gd name="T24" fmla="*/ 4 w 2813"/>
                <a:gd name="T25" fmla="*/ 5 h 1822"/>
                <a:gd name="T26" fmla="*/ 4 w 2813"/>
                <a:gd name="T27" fmla="*/ 5 h 1822"/>
                <a:gd name="T28" fmla="*/ 4 w 2813"/>
                <a:gd name="T29" fmla="*/ 4 h 1822"/>
                <a:gd name="T30" fmla="*/ 5 w 2813"/>
                <a:gd name="T31" fmla="*/ 4 h 1822"/>
                <a:gd name="T32" fmla="*/ 5 w 2813"/>
                <a:gd name="T33" fmla="*/ 4 h 1822"/>
                <a:gd name="T34" fmla="*/ 5 w 2813"/>
                <a:gd name="T35" fmla="*/ 4 h 1822"/>
                <a:gd name="T36" fmla="*/ 5 w 2813"/>
                <a:gd name="T37" fmla="*/ 4 h 1822"/>
                <a:gd name="T38" fmla="*/ 5 w 2813"/>
                <a:gd name="T39" fmla="*/ 4 h 1822"/>
                <a:gd name="T40" fmla="*/ 6 w 2813"/>
                <a:gd name="T41" fmla="*/ 4 h 1822"/>
                <a:gd name="T42" fmla="*/ 6 w 2813"/>
                <a:gd name="T43" fmla="*/ 4 h 1822"/>
                <a:gd name="T44" fmla="*/ 6 w 2813"/>
                <a:gd name="T45" fmla="*/ 4 h 1822"/>
                <a:gd name="T46" fmla="*/ 6 w 2813"/>
                <a:gd name="T47" fmla="*/ 3 h 1822"/>
                <a:gd name="T48" fmla="*/ 6 w 2813"/>
                <a:gd name="T49" fmla="*/ 3 h 1822"/>
                <a:gd name="T50" fmla="*/ 7 w 2813"/>
                <a:gd name="T51" fmla="*/ 3 h 1822"/>
                <a:gd name="T52" fmla="*/ 7 w 2813"/>
                <a:gd name="T53" fmla="*/ 3 h 1822"/>
                <a:gd name="T54" fmla="*/ 7 w 2813"/>
                <a:gd name="T55" fmla="*/ 3 h 1822"/>
                <a:gd name="T56" fmla="*/ 7 w 2813"/>
                <a:gd name="T57" fmla="*/ 3 h 1822"/>
                <a:gd name="T58" fmla="*/ 7 w 2813"/>
                <a:gd name="T59" fmla="*/ 2 h 1822"/>
                <a:gd name="T60" fmla="*/ 7 w 2813"/>
                <a:gd name="T61" fmla="*/ 2 h 1822"/>
                <a:gd name="T62" fmla="*/ 7 w 2813"/>
                <a:gd name="T63" fmla="*/ 2 h 1822"/>
                <a:gd name="T64" fmla="*/ 7 w 2813"/>
                <a:gd name="T65" fmla="*/ 2 h 1822"/>
                <a:gd name="T66" fmla="*/ 7 w 2813"/>
                <a:gd name="T67" fmla="*/ 2 h 1822"/>
                <a:gd name="T68" fmla="*/ 7 w 2813"/>
                <a:gd name="T69" fmla="*/ 2 h 1822"/>
                <a:gd name="T70" fmla="*/ 7 w 2813"/>
                <a:gd name="T71" fmla="*/ 2 h 1822"/>
                <a:gd name="T72" fmla="*/ 7 w 2813"/>
                <a:gd name="T73" fmla="*/ 1 h 1822"/>
                <a:gd name="T74" fmla="*/ 7 w 2813"/>
                <a:gd name="T75" fmla="*/ 1 h 1822"/>
                <a:gd name="T76" fmla="*/ 7 w 2813"/>
                <a:gd name="T77" fmla="*/ 1 h 1822"/>
                <a:gd name="T78" fmla="*/ 7 w 2813"/>
                <a:gd name="T79" fmla="*/ 1 h 1822"/>
                <a:gd name="T80" fmla="*/ 7 w 2813"/>
                <a:gd name="T81" fmla="*/ 1 h 1822"/>
                <a:gd name="T82" fmla="*/ 7 w 2813"/>
                <a:gd name="T83" fmla="*/ 0 h 1822"/>
                <a:gd name="T84" fmla="*/ 7 w 2813"/>
                <a:gd name="T85" fmla="*/ 0 h 1822"/>
                <a:gd name="T86" fmla="*/ 7 w 2813"/>
                <a:gd name="T87" fmla="*/ 0 h 1822"/>
                <a:gd name="T88" fmla="*/ 7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38" name="Oval 29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39" name="Oval 30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0" name="Oval 31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1" name="Oval 32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2" name="Oval 33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3" name="Oval 34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4" name="Freeform 35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4 w 1644"/>
                <a:gd name="T1" fmla="*/ 2 h 1409"/>
                <a:gd name="T2" fmla="*/ 4 w 1644"/>
                <a:gd name="T3" fmla="*/ 0 h 1409"/>
                <a:gd name="T4" fmla="*/ 4 w 1644"/>
                <a:gd name="T5" fmla="*/ 0 h 1409"/>
                <a:gd name="T6" fmla="*/ 3 w 1644"/>
                <a:gd name="T7" fmla="*/ 0 h 1409"/>
                <a:gd name="T8" fmla="*/ 3 w 1644"/>
                <a:gd name="T9" fmla="*/ 0 h 1409"/>
                <a:gd name="T10" fmla="*/ 3 w 1644"/>
                <a:gd name="T11" fmla="*/ 0 h 1409"/>
                <a:gd name="T12" fmla="*/ 3 w 1644"/>
                <a:gd name="T13" fmla="*/ 0 h 1409"/>
                <a:gd name="T14" fmla="*/ 3 w 1644"/>
                <a:gd name="T15" fmla="*/ 0 h 1409"/>
                <a:gd name="T16" fmla="*/ 2 w 1644"/>
                <a:gd name="T17" fmla="*/ 0 h 1409"/>
                <a:gd name="T18" fmla="*/ 2 w 1644"/>
                <a:gd name="T19" fmla="*/ 0 h 1409"/>
                <a:gd name="T20" fmla="*/ 2 w 1644"/>
                <a:gd name="T21" fmla="*/ 0 h 1409"/>
                <a:gd name="T22" fmla="*/ 2 w 1644"/>
                <a:gd name="T23" fmla="*/ 0 h 1409"/>
                <a:gd name="T24" fmla="*/ 2 w 1644"/>
                <a:gd name="T25" fmla="*/ 0 h 1409"/>
                <a:gd name="T26" fmla="*/ 2 w 1644"/>
                <a:gd name="T27" fmla="*/ 0 h 1409"/>
                <a:gd name="T28" fmla="*/ 1 w 1644"/>
                <a:gd name="T29" fmla="*/ 0 h 1409"/>
                <a:gd name="T30" fmla="*/ 1 w 1644"/>
                <a:gd name="T31" fmla="*/ 1 h 1409"/>
                <a:gd name="T32" fmla="*/ 1 w 1644"/>
                <a:gd name="T33" fmla="*/ 1 h 1409"/>
                <a:gd name="T34" fmla="*/ 1 w 1644"/>
                <a:gd name="T35" fmla="*/ 1 h 1409"/>
                <a:gd name="T36" fmla="*/ 1 w 1644"/>
                <a:gd name="T37" fmla="*/ 1 h 1409"/>
                <a:gd name="T38" fmla="*/ 1 w 1644"/>
                <a:gd name="T39" fmla="*/ 1 h 1409"/>
                <a:gd name="T40" fmla="*/ 0 w 1644"/>
                <a:gd name="T41" fmla="*/ 1 h 1409"/>
                <a:gd name="T42" fmla="*/ 0 w 1644"/>
                <a:gd name="T43" fmla="*/ 1 h 1409"/>
                <a:gd name="T44" fmla="*/ 0 w 1644"/>
                <a:gd name="T45" fmla="*/ 1 h 1409"/>
                <a:gd name="T46" fmla="*/ 0 w 1644"/>
                <a:gd name="T47" fmla="*/ 1 h 1409"/>
                <a:gd name="T48" fmla="*/ 0 w 1644"/>
                <a:gd name="T49" fmla="*/ 2 h 1409"/>
                <a:gd name="T50" fmla="*/ 0 w 1644"/>
                <a:gd name="T51" fmla="*/ 2 h 1409"/>
                <a:gd name="T52" fmla="*/ 0 w 1644"/>
                <a:gd name="T53" fmla="*/ 2 h 1409"/>
                <a:gd name="T54" fmla="*/ 0 w 1644"/>
                <a:gd name="T55" fmla="*/ 2 h 1409"/>
                <a:gd name="T56" fmla="*/ 0 w 1644"/>
                <a:gd name="T57" fmla="*/ 2 h 1409"/>
                <a:gd name="T58" fmla="*/ 0 w 1644"/>
                <a:gd name="T59" fmla="*/ 2 h 1409"/>
                <a:gd name="T60" fmla="*/ 0 w 1644"/>
                <a:gd name="T61" fmla="*/ 2 h 1409"/>
                <a:gd name="T62" fmla="*/ 0 w 1644"/>
                <a:gd name="T63" fmla="*/ 2 h 1409"/>
                <a:gd name="T64" fmla="*/ 0 w 1644"/>
                <a:gd name="T65" fmla="*/ 2 h 1409"/>
                <a:gd name="T66" fmla="*/ 0 w 1644"/>
                <a:gd name="T67" fmla="*/ 2 h 1409"/>
                <a:gd name="T68" fmla="*/ 0 w 1644"/>
                <a:gd name="T69" fmla="*/ 2 h 1409"/>
                <a:gd name="T70" fmla="*/ 0 w 1644"/>
                <a:gd name="T71" fmla="*/ 3 h 1409"/>
                <a:gd name="T72" fmla="*/ 0 w 1644"/>
                <a:gd name="T73" fmla="*/ 3 h 1409"/>
                <a:gd name="T74" fmla="*/ 0 w 1644"/>
                <a:gd name="T75" fmla="*/ 3 h 1409"/>
                <a:gd name="T76" fmla="*/ 0 w 1644"/>
                <a:gd name="T77" fmla="*/ 3 h 1409"/>
                <a:gd name="T78" fmla="*/ 0 w 1644"/>
                <a:gd name="T79" fmla="*/ 3 h 1409"/>
                <a:gd name="T80" fmla="*/ 0 w 1644"/>
                <a:gd name="T81" fmla="*/ 3 h 1409"/>
                <a:gd name="T82" fmla="*/ 1 w 1644"/>
                <a:gd name="T83" fmla="*/ 3 h 1409"/>
                <a:gd name="T84" fmla="*/ 1 w 1644"/>
                <a:gd name="T85" fmla="*/ 3 h 1409"/>
                <a:gd name="T86" fmla="*/ 1 w 1644"/>
                <a:gd name="T87" fmla="*/ 3 h 1409"/>
                <a:gd name="T88" fmla="*/ 1 w 1644"/>
                <a:gd name="T89" fmla="*/ 3 h 1409"/>
                <a:gd name="T90" fmla="*/ 1 w 1644"/>
                <a:gd name="T91" fmla="*/ 4 h 1409"/>
                <a:gd name="T92" fmla="*/ 1 w 1644"/>
                <a:gd name="T93" fmla="*/ 4 h 1409"/>
                <a:gd name="T94" fmla="*/ 2 w 1644"/>
                <a:gd name="T95" fmla="*/ 4 h 1409"/>
                <a:gd name="T96" fmla="*/ 4 w 1644"/>
                <a:gd name="T97" fmla="*/ 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45" name="Freeform 36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4 w 1589"/>
                <a:gd name="T1" fmla="*/ 0 h 1611"/>
                <a:gd name="T2" fmla="*/ 4 w 1589"/>
                <a:gd name="T3" fmla="*/ 0 h 1611"/>
                <a:gd name="T4" fmla="*/ 4 w 1589"/>
                <a:gd name="T5" fmla="*/ 0 h 1611"/>
                <a:gd name="T6" fmla="*/ 4 w 1589"/>
                <a:gd name="T7" fmla="*/ 0 h 1611"/>
                <a:gd name="T8" fmla="*/ 3 w 1589"/>
                <a:gd name="T9" fmla="*/ 0 h 1611"/>
                <a:gd name="T10" fmla="*/ 3 w 1589"/>
                <a:gd name="T11" fmla="*/ 0 h 1611"/>
                <a:gd name="T12" fmla="*/ 3 w 1589"/>
                <a:gd name="T13" fmla="*/ 0 h 1611"/>
                <a:gd name="T14" fmla="*/ 3 w 1589"/>
                <a:gd name="T15" fmla="*/ 0 h 1611"/>
                <a:gd name="T16" fmla="*/ 2 w 1589"/>
                <a:gd name="T17" fmla="*/ 0 h 1611"/>
                <a:gd name="T18" fmla="*/ 2 w 1589"/>
                <a:gd name="T19" fmla="*/ 0 h 1611"/>
                <a:gd name="T20" fmla="*/ 2 w 1589"/>
                <a:gd name="T21" fmla="*/ 0 h 1611"/>
                <a:gd name="T22" fmla="*/ 2 w 1589"/>
                <a:gd name="T23" fmla="*/ 0 h 1611"/>
                <a:gd name="T24" fmla="*/ 2 w 1589"/>
                <a:gd name="T25" fmla="*/ 0 h 1611"/>
                <a:gd name="T26" fmla="*/ 2 w 1589"/>
                <a:gd name="T27" fmla="*/ 0 h 1611"/>
                <a:gd name="T28" fmla="*/ 1 w 1589"/>
                <a:gd name="T29" fmla="*/ 0 h 1611"/>
                <a:gd name="T30" fmla="*/ 1 w 1589"/>
                <a:gd name="T31" fmla="*/ 1 h 1611"/>
                <a:gd name="T32" fmla="*/ 1 w 1589"/>
                <a:gd name="T33" fmla="*/ 1 h 1611"/>
                <a:gd name="T34" fmla="*/ 1 w 1589"/>
                <a:gd name="T35" fmla="*/ 1 h 1611"/>
                <a:gd name="T36" fmla="*/ 1 w 1589"/>
                <a:gd name="T37" fmla="*/ 1 h 1611"/>
                <a:gd name="T38" fmla="*/ 1 w 1589"/>
                <a:gd name="T39" fmla="*/ 1 h 1611"/>
                <a:gd name="T40" fmla="*/ 0 w 1589"/>
                <a:gd name="T41" fmla="*/ 1 h 1611"/>
                <a:gd name="T42" fmla="*/ 0 w 1589"/>
                <a:gd name="T43" fmla="*/ 1 h 1611"/>
                <a:gd name="T44" fmla="*/ 0 w 1589"/>
                <a:gd name="T45" fmla="*/ 1 h 1611"/>
                <a:gd name="T46" fmla="*/ 0 w 1589"/>
                <a:gd name="T47" fmla="*/ 1 h 1611"/>
                <a:gd name="T48" fmla="*/ 0 w 1589"/>
                <a:gd name="T49" fmla="*/ 2 h 1611"/>
                <a:gd name="T50" fmla="*/ 0 w 1589"/>
                <a:gd name="T51" fmla="*/ 2 h 1611"/>
                <a:gd name="T52" fmla="*/ 0 w 1589"/>
                <a:gd name="T53" fmla="*/ 2 h 1611"/>
                <a:gd name="T54" fmla="*/ 0 w 1589"/>
                <a:gd name="T55" fmla="*/ 2 h 1611"/>
                <a:gd name="T56" fmla="*/ 0 w 1589"/>
                <a:gd name="T57" fmla="*/ 2 h 1611"/>
                <a:gd name="T58" fmla="*/ 0 w 1589"/>
                <a:gd name="T59" fmla="*/ 2 h 1611"/>
                <a:gd name="T60" fmla="*/ 0 w 1589"/>
                <a:gd name="T61" fmla="*/ 2 h 1611"/>
                <a:gd name="T62" fmla="*/ 0 w 1589"/>
                <a:gd name="T63" fmla="*/ 2 h 1611"/>
                <a:gd name="T64" fmla="*/ 0 w 1589"/>
                <a:gd name="T65" fmla="*/ 2 h 1611"/>
                <a:gd name="T66" fmla="*/ 0 w 1589"/>
                <a:gd name="T67" fmla="*/ 2 h 1611"/>
                <a:gd name="T68" fmla="*/ 0 w 1589"/>
                <a:gd name="T69" fmla="*/ 3 h 1611"/>
                <a:gd name="T70" fmla="*/ 0 w 1589"/>
                <a:gd name="T71" fmla="*/ 3 h 1611"/>
                <a:gd name="T72" fmla="*/ 0 w 1589"/>
                <a:gd name="T73" fmla="*/ 3 h 1611"/>
                <a:gd name="T74" fmla="*/ 0 w 1589"/>
                <a:gd name="T75" fmla="*/ 3 h 1611"/>
                <a:gd name="T76" fmla="*/ 0 w 1589"/>
                <a:gd name="T77" fmla="*/ 3 h 1611"/>
                <a:gd name="T78" fmla="*/ 0 w 1589"/>
                <a:gd name="T79" fmla="*/ 3 h 1611"/>
                <a:gd name="T80" fmla="*/ 0 w 1589"/>
                <a:gd name="T81" fmla="*/ 3 h 1611"/>
                <a:gd name="T82" fmla="*/ 1 w 1589"/>
                <a:gd name="T83" fmla="*/ 3 h 1611"/>
                <a:gd name="T84" fmla="*/ 1 w 1589"/>
                <a:gd name="T85" fmla="*/ 3 h 1611"/>
                <a:gd name="T86" fmla="*/ 1 w 1589"/>
                <a:gd name="T87" fmla="*/ 3 h 1611"/>
                <a:gd name="T88" fmla="*/ 1 w 1589"/>
                <a:gd name="T89" fmla="*/ 4 h 1611"/>
                <a:gd name="T90" fmla="*/ 1 w 1589"/>
                <a:gd name="T91" fmla="*/ 4 h 1611"/>
                <a:gd name="T92" fmla="*/ 1 w 1589"/>
                <a:gd name="T93" fmla="*/ 4 h 1611"/>
                <a:gd name="T94" fmla="*/ 2 w 1589"/>
                <a:gd name="T95" fmla="*/ 4 h 1611"/>
                <a:gd name="T96" fmla="*/ 2 w 1589"/>
                <a:gd name="T97" fmla="*/ 4 h 1611"/>
                <a:gd name="T98" fmla="*/ 2 w 1589"/>
                <a:gd name="T99" fmla="*/ 4 h 1611"/>
                <a:gd name="T100" fmla="*/ 2 w 1589"/>
                <a:gd name="T101" fmla="*/ 4 h 1611"/>
                <a:gd name="T102" fmla="*/ 2 w 1589"/>
                <a:gd name="T103" fmla="*/ 4 h 1611"/>
                <a:gd name="T104" fmla="*/ 2 w 1589"/>
                <a:gd name="T105" fmla="*/ 4 h 1611"/>
                <a:gd name="T106" fmla="*/ 3 w 1589"/>
                <a:gd name="T107" fmla="*/ 4 h 1611"/>
                <a:gd name="T108" fmla="*/ 3 w 1589"/>
                <a:gd name="T109" fmla="*/ 4 h 1611"/>
                <a:gd name="T110" fmla="*/ 3 w 1589"/>
                <a:gd name="T111" fmla="*/ 4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46" name="Oval 37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7" name="Oval 38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8" name="Oval 39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49" name="Oval 40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</p:grpSp>
      <p:sp>
        <p:nvSpPr>
          <p:cNvPr id="18440" name="Oval 41"/>
          <p:cNvSpPr>
            <a:spLocks noChangeArrowheads="1"/>
          </p:cNvSpPr>
          <p:nvPr/>
        </p:nvSpPr>
        <p:spPr bwMode="auto">
          <a:xfrm>
            <a:off x="6175375" y="1897063"/>
            <a:ext cx="1946275" cy="1277937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1" name="Oval 43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2" name="Oval 44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3" name="AutoShape 46"/>
          <p:cNvSpPr>
            <a:spLocks noChangeArrowheads="1"/>
          </p:cNvSpPr>
          <p:nvPr/>
        </p:nvSpPr>
        <p:spPr bwMode="auto">
          <a:xfrm>
            <a:off x="6388100" y="1925638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4" name="Text Box 47"/>
          <p:cNvSpPr txBox="1">
            <a:spLocks noChangeArrowheads="1"/>
          </p:cNvSpPr>
          <p:nvPr/>
        </p:nvSpPr>
        <p:spPr bwMode="auto">
          <a:xfrm>
            <a:off x="6440488" y="1955800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  <a:p>
            <a:pPr algn="ctr"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18445" name="Oval 49"/>
          <p:cNvSpPr>
            <a:spLocks noChangeArrowheads="1"/>
          </p:cNvSpPr>
          <p:nvPr/>
        </p:nvSpPr>
        <p:spPr bwMode="auto">
          <a:xfrm>
            <a:off x="923925" y="2543175"/>
            <a:ext cx="2357438" cy="100965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6" name="Text Box 52"/>
          <p:cNvSpPr txBox="1">
            <a:spLocks noChangeArrowheads="1"/>
          </p:cNvSpPr>
          <p:nvPr/>
        </p:nvSpPr>
        <p:spPr bwMode="auto">
          <a:xfrm>
            <a:off x="1328738" y="3143250"/>
            <a:ext cx="1487487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18447" name="AutoShape 54"/>
          <p:cNvSpPr>
            <a:spLocks noChangeArrowheads="1"/>
          </p:cNvSpPr>
          <p:nvPr/>
        </p:nvSpPr>
        <p:spPr bwMode="auto">
          <a:xfrm>
            <a:off x="3829050" y="1789113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8" name="Oval 55"/>
          <p:cNvSpPr>
            <a:spLocks noChangeArrowheads="1"/>
          </p:cNvSpPr>
          <p:nvPr/>
        </p:nvSpPr>
        <p:spPr bwMode="auto">
          <a:xfrm>
            <a:off x="2693988" y="1433513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49" name="Text Box 56"/>
          <p:cNvSpPr txBox="1">
            <a:spLocks noChangeArrowheads="1"/>
          </p:cNvSpPr>
          <p:nvPr/>
        </p:nvSpPr>
        <p:spPr bwMode="auto">
          <a:xfrm>
            <a:off x="3346450" y="1457325"/>
            <a:ext cx="11525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18450" name="Text Box 60"/>
          <p:cNvSpPr txBox="1">
            <a:spLocks noChangeArrowheads="1"/>
          </p:cNvSpPr>
          <p:nvPr/>
        </p:nvSpPr>
        <p:spPr bwMode="auto">
          <a:xfrm>
            <a:off x="3743325" y="2955925"/>
            <a:ext cx="266541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18451" name="AutoShape 61"/>
          <p:cNvSpPr>
            <a:spLocks noChangeArrowheads="1"/>
          </p:cNvSpPr>
          <p:nvPr/>
        </p:nvSpPr>
        <p:spPr bwMode="auto">
          <a:xfrm>
            <a:off x="6596063" y="3911600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52" name="Oval 62"/>
          <p:cNvSpPr>
            <a:spLocks noChangeArrowheads="1"/>
          </p:cNvSpPr>
          <p:nvPr/>
        </p:nvSpPr>
        <p:spPr bwMode="auto">
          <a:xfrm>
            <a:off x="6765925" y="4002088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53" name="Text Box 63"/>
          <p:cNvSpPr txBox="1">
            <a:spLocks noChangeArrowheads="1"/>
          </p:cNvSpPr>
          <p:nvPr/>
        </p:nvSpPr>
        <p:spPr bwMode="auto">
          <a:xfrm>
            <a:off x="7019925" y="3933825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18454" name="Oval 64"/>
          <p:cNvSpPr>
            <a:spLocks noChangeArrowheads="1"/>
          </p:cNvSpPr>
          <p:nvPr/>
        </p:nvSpPr>
        <p:spPr bwMode="auto">
          <a:xfrm>
            <a:off x="6765925" y="4222750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55" name="Line 65"/>
          <p:cNvSpPr>
            <a:spLocks noChangeShapeType="1"/>
          </p:cNvSpPr>
          <p:nvPr/>
        </p:nvSpPr>
        <p:spPr bwMode="auto">
          <a:xfrm>
            <a:off x="6751638" y="4738688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6" name="Text Box 70"/>
          <p:cNvSpPr txBox="1">
            <a:spLocks noChangeArrowheads="1"/>
          </p:cNvSpPr>
          <p:nvPr/>
        </p:nvSpPr>
        <p:spPr bwMode="auto">
          <a:xfrm>
            <a:off x="5530850" y="1466850"/>
            <a:ext cx="136366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18457" name="Group 71"/>
          <p:cNvGrpSpPr>
            <a:grpSpLocks/>
          </p:cNvGrpSpPr>
          <p:nvPr/>
        </p:nvGrpSpPr>
        <p:grpSpPr bwMode="auto">
          <a:xfrm>
            <a:off x="5364163" y="3298825"/>
            <a:ext cx="373062" cy="195263"/>
            <a:chOff x="3359" y="2028"/>
            <a:chExt cx="235" cy="123"/>
          </a:xfrm>
        </p:grpSpPr>
        <p:grpSp>
          <p:nvGrpSpPr>
            <p:cNvPr id="18600" name="Group 72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18615" name="AutoShape 73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616" name="Oval 74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617" name="Oval 75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18601" name="AutoShape 76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02" name="Oval 77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603" name="Oval 78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18604" name="Group 79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18605" name="Group 80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18611" name="Freeform 81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12" name="Freeform 82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13" name="Freeform 83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14" name="Freeform 84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606" name="Group 85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18607" name="Freeform 86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08" name="Freeform 87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09" name="Freeform 88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10" name="Freeform 89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58" name="Group 90"/>
          <p:cNvGrpSpPr>
            <a:grpSpLocks/>
          </p:cNvGrpSpPr>
          <p:nvPr/>
        </p:nvGrpSpPr>
        <p:grpSpPr bwMode="auto">
          <a:xfrm>
            <a:off x="4306888" y="3298825"/>
            <a:ext cx="373062" cy="195263"/>
            <a:chOff x="2693" y="2028"/>
            <a:chExt cx="235" cy="123"/>
          </a:xfrm>
        </p:grpSpPr>
        <p:grpSp>
          <p:nvGrpSpPr>
            <p:cNvPr id="18582" name="Group 91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18597" name="AutoShape 92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98" name="Oval 93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99" name="Oval 94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18583" name="AutoShape 95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84" name="Oval 96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85" name="Oval 97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18586" name="Group 98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18587" name="Group 99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18593" name="Freeform 100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94" name="Freeform 101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95" name="Freeform 102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96" name="Freeform 103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88" name="Group 104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18589" name="Freeform 105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90" name="Freeform 106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91" name="Freeform 107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92" name="Freeform 108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59" name="Group 121"/>
          <p:cNvGrpSpPr>
            <a:grpSpLocks/>
          </p:cNvGrpSpPr>
          <p:nvPr/>
        </p:nvGrpSpPr>
        <p:grpSpPr bwMode="auto">
          <a:xfrm>
            <a:off x="3397250" y="2908300"/>
            <a:ext cx="373063" cy="195263"/>
            <a:chOff x="2104" y="1750"/>
            <a:chExt cx="235" cy="123"/>
          </a:xfrm>
        </p:grpSpPr>
        <p:grpSp>
          <p:nvGrpSpPr>
            <p:cNvPr id="18564" name="Group 122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18579" name="AutoShape 123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80" name="Oval 124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81" name="Oval 125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18565" name="AutoShape 126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66" name="Oval 127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67" name="Oval 128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18568" name="Group 129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18569" name="Group 130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18575" name="Freeform 131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6" name="Freeform 132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7" name="Freeform 133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8" name="Freeform 134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70" name="Group 135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18571" name="Freeform 136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2" name="Freeform 137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3" name="Freeform 138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4" name="Freeform 139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60" name="Group 140"/>
          <p:cNvGrpSpPr>
            <a:grpSpLocks/>
          </p:cNvGrpSpPr>
          <p:nvPr/>
        </p:nvGrpSpPr>
        <p:grpSpPr bwMode="auto">
          <a:xfrm>
            <a:off x="4130675" y="2346325"/>
            <a:ext cx="373063" cy="195263"/>
            <a:chOff x="2582" y="1428"/>
            <a:chExt cx="235" cy="123"/>
          </a:xfrm>
        </p:grpSpPr>
        <p:grpSp>
          <p:nvGrpSpPr>
            <p:cNvPr id="18546" name="Group 141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18561" name="AutoShape 142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62" name="Oval 143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63" name="Oval 144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18547" name="AutoShape 145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48" name="Oval 146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49" name="Oval 147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18550" name="Group 148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18551" name="Group 149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18557" name="Freeform 150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8" name="Freeform 151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9" name="Freeform 152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60" name="Freeform 153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52" name="Group 154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18553" name="Freeform 155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4" name="Freeform 156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5" name="Freeform 157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6" name="Freeform 158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61" name="Group 162"/>
          <p:cNvGrpSpPr>
            <a:grpSpLocks/>
          </p:cNvGrpSpPr>
          <p:nvPr/>
        </p:nvGrpSpPr>
        <p:grpSpPr bwMode="auto">
          <a:xfrm>
            <a:off x="5902325" y="2620963"/>
            <a:ext cx="373063" cy="195262"/>
            <a:chOff x="3698" y="1601"/>
            <a:chExt cx="235" cy="123"/>
          </a:xfrm>
        </p:grpSpPr>
        <p:grpSp>
          <p:nvGrpSpPr>
            <p:cNvPr id="18528" name="Group 163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18543" name="AutoShape 164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44" name="Oval 165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45" name="Oval 166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18529" name="AutoShape 167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30" name="Oval 168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31" name="Oval 169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18532" name="Group 170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18533" name="Group 171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18539" name="Freeform 172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40" name="Freeform 173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41" name="Freeform 174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42" name="Freeform 175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34" name="Group 176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18535" name="Freeform 177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36" name="Freeform 178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37" name="Freeform 179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38" name="Freeform 180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62" name="Group 181"/>
          <p:cNvGrpSpPr>
            <a:grpSpLocks/>
          </p:cNvGrpSpPr>
          <p:nvPr/>
        </p:nvGrpSpPr>
        <p:grpSpPr bwMode="auto">
          <a:xfrm>
            <a:off x="6735763" y="4459288"/>
            <a:ext cx="249237" cy="130175"/>
            <a:chOff x="214" y="1062"/>
            <a:chExt cx="157" cy="82"/>
          </a:xfrm>
        </p:grpSpPr>
        <p:grpSp>
          <p:nvGrpSpPr>
            <p:cNvPr id="18510" name="Group 182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18525" name="AutoShape 183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26" name="Oval 184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18527" name="Oval 185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18511" name="AutoShape 186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12" name="Oval 187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18513" name="Oval 188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18514" name="Group 189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18515" name="Group 190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18521" name="Freeform 191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0 h 63"/>
                    <a:gd name="T2" fmla="*/ 0 w 189"/>
                    <a:gd name="T3" fmla="*/ 0 h 63"/>
                    <a:gd name="T4" fmla="*/ 0 w 189"/>
                    <a:gd name="T5" fmla="*/ 0 h 63"/>
                    <a:gd name="T6" fmla="*/ 0 w 189"/>
                    <a:gd name="T7" fmla="*/ 0 h 63"/>
                    <a:gd name="T8" fmla="*/ 0 w 189"/>
                    <a:gd name="T9" fmla="*/ 0 h 63"/>
                    <a:gd name="T10" fmla="*/ 0 w 189"/>
                    <a:gd name="T11" fmla="*/ 0 h 63"/>
                    <a:gd name="T12" fmla="*/ 0 w 189"/>
                    <a:gd name="T13" fmla="*/ 0 h 63"/>
                    <a:gd name="T14" fmla="*/ 0 w 189"/>
                    <a:gd name="T15" fmla="*/ 0 h 63"/>
                    <a:gd name="T16" fmla="*/ 0 w 189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22" name="Freeform 192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0 h 63"/>
                    <a:gd name="T2" fmla="*/ 0 w 189"/>
                    <a:gd name="T3" fmla="*/ 0 h 63"/>
                    <a:gd name="T4" fmla="*/ 0 w 189"/>
                    <a:gd name="T5" fmla="*/ 0 h 63"/>
                    <a:gd name="T6" fmla="*/ 0 w 189"/>
                    <a:gd name="T7" fmla="*/ 0 h 63"/>
                    <a:gd name="T8" fmla="*/ 0 w 189"/>
                    <a:gd name="T9" fmla="*/ 0 h 63"/>
                    <a:gd name="T10" fmla="*/ 0 w 189"/>
                    <a:gd name="T11" fmla="*/ 0 h 63"/>
                    <a:gd name="T12" fmla="*/ 0 w 189"/>
                    <a:gd name="T13" fmla="*/ 0 h 63"/>
                    <a:gd name="T14" fmla="*/ 0 w 189"/>
                    <a:gd name="T15" fmla="*/ 0 h 63"/>
                    <a:gd name="T16" fmla="*/ 0 w 189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23" name="Freeform 193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0 w 208"/>
                    <a:gd name="T5" fmla="*/ 0 h 58"/>
                    <a:gd name="T6" fmla="*/ 0 w 208"/>
                    <a:gd name="T7" fmla="*/ 0 h 58"/>
                    <a:gd name="T8" fmla="*/ 0 w 208"/>
                    <a:gd name="T9" fmla="*/ 0 h 58"/>
                    <a:gd name="T10" fmla="*/ 0 w 208"/>
                    <a:gd name="T11" fmla="*/ 0 h 58"/>
                    <a:gd name="T12" fmla="*/ 0 w 208"/>
                    <a:gd name="T13" fmla="*/ 0 h 58"/>
                    <a:gd name="T14" fmla="*/ 0 w 208"/>
                    <a:gd name="T15" fmla="*/ 0 h 58"/>
                    <a:gd name="T16" fmla="*/ 0 w 208"/>
                    <a:gd name="T17" fmla="*/ 0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24" name="Freeform 194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0 w 208"/>
                    <a:gd name="T5" fmla="*/ 0 h 58"/>
                    <a:gd name="T6" fmla="*/ 0 w 208"/>
                    <a:gd name="T7" fmla="*/ 0 h 58"/>
                    <a:gd name="T8" fmla="*/ 0 w 208"/>
                    <a:gd name="T9" fmla="*/ 0 h 58"/>
                    <a:gd name="T10" fmla="*/ 0 w 208"/>
                    <a:gd name="T11" fmla="*/ 0 h 58"/>
                    <a:gd name="T12" fmla="*/ 0 w 208"/>
                    <a:gd name="T13" fmla="*/ 0 h 58"/>
                    <a:gd name="T14" fmla="*/ 0 w 208"/>
                    <a:gd name="T15" fmla="*/ 0 h 58"/>
                    <a:gd name="T16" fmla="*/ 0 w 208"/>
                    <a:gd name="T17" fmla="*/ 0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16" name="Group 195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18517" name="Freeform 196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0 h 63"/>
                    <a:gd name="T2" fmla="*/ 0 w 204"/>
                    <a:gd name="T3" fmla="*/ 0 h 63"/>
                    <a:gd name="T4" fmla="*/ 0 w 204"/>
                    <a:gd name="T5" fmla="*/ 0 h 63"/>
                    <a:gd name="T6" fmla="*/ 0 w 204"/>
                    <a:gd name="T7" fmla="*/ 0 h 63"/>
                    <a:gd name="T8" fmla="*/ 0 w 204"/>
                    <a:gd name="T9" fmla="*/ 0 h 63"/>
                    <a:gd name="T10" fmla="*/ 0 w 204"/>
                    <a:gd name="T11" fmla="*/ 0 h 63"/>
                    <a:gd name="T12" fmla="*/ 0 w 204"/>
                    <a:gd name="T13" fmla="*/ 0 h 63"/>
                    <a:gd name="T14" fmla="*/ 0 w 204"/>
                    <a:gd name="T15" fmla="*/ 0 h 63"/>
                    <a:gd name="T16" fmla="*/ 0 w 204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18" name="Freeform 197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0 h 63"/>
                    <a:gd name="T2" fmla="*/ 0 w 204"/>
                    <a:gd name="T3" fmla="*/ 0 h 63"/>
                    <a:gd name="T4" fmla="*/ 0 w 204"/>
                    <a:gd name="T5" fmla="*/ 0 h 63"/>
                    <a:gd name="T6" fmla="*/ 0 w 204"/>
                    <a:gd name="T7" fmla="*/ 0 h 63"/>
                    <a:gd name="T8" fmla="*/ 0 w 204"/>
                    <a:gd name="T9" fmla="*/ 0 h 63"/>
                    <a:gd name="T10" fmla="*/ 0 w 204"/>
                    <a:gd name="T11" fmla="*/ 0 h 63"/>
                    <a:gd name="T12" fmla="*/ 0 w 204"/>
                    <a:gd name="T13" fmla="*/ 0 h 63"/>
                    <a:gd name="T14" fmla="*/ 0 w 204"/>
                    <a:gd name="T15" fmla="*/ 0 h 63"/>
                    <a:gd name="T16" fmla="*/ 0 w 204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19" name="Freeform 198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0 w 195"/>
                    <a:gd name="T1" fmla="*/ 0 h 71"/>
                    <a:gd name="T2" fmla="*/ 0 w 195"/>
                    <a:gd name="T3" fmla="*/ 0 h 71"/>
                    <a:gd name="T4" fmla="*/ 0 w 195"/>
                    <a:gd name="T5" fmla="*/ 0 h 71"/>
                    <a:gd name="T6" fmla="*/ 0 w 195"/>
                    <a:gd name="T7" fmla="*/ 0 h 71"/>
                    <a:gd name="T8" fmla="*/ 0 w 195"/>
                    <a:gd name="T9" fmla="*/ 0 h 71"/>
                    <a:gd name="T10" fmla="*/ 0 w 195"/>
                    <a:gd name="T11" fmla="*/ 0 h 71"/>
                    <a:gd name="T12" fmla="*/ 0 w 195"/>
                    <a:gd name="T13" fmla="*/ 0 h 71"/>
                    <a:gd name="T14" fmla="*/ 0 w 195"/>
                    <a:gd name="T15" fmla="*/ 0 h 71"/>
                    <a:gd name="T16" fmla="*/ 0 w 195"/>
                    <a:gd name="T17" fmla="*/ 0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20" name="Freeform 199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0 w 195"/>
                    <a:gd name="T1" fmla="*/ 0 h 71"/>
                    <a:gd name="T2" fmla="*/ 0 w 195"/>
                    <a:gd name="T3" fmla="*/ 0 h 71"/>
                    <a:gd name="T4" fmla="*/ 0 w 195"/>
                    <a:gd name="T5" fmla="*/ 0 h 71"/>
                    <a:gd name="T6" fmla="*/ 0 w 195"/>
                    <a:gd name="T7" fmla="*/ 0 h 71"/>
                    <a:gd name="T8" fmla="*/ 0 w 195"/>
                    <a:gd name="T9" fmla="*/ 0 h 71"/>
                    <a:gd name="T10" fmla="*/ 0 w 195"/>
                    <a:gd name="T11" fmla="*/ 0 h 71"/>
                    <a:gd name="T12" fmla="*/ 0 w 195"/>
                    <a:gd name="T13" fmla="*/ 0 h 71"/>
                    <a:gd name="T14" fmla="*/ 0 w 195"/>
                    <a:gd name="T15" fmla="*/ 0 h 71"/>
                    <a:gd name="T16" fmla="*/ 0 w 195"/>
                    <a:gd name="T17" fmla="*/ 0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8463" name="Group 219"/>
          <p:cNvGrpSpPr>
            <a:grpSpLocks/>
          </p:cNvGrpSpPr>
          <p:nvPr/>
        </p:nvGrpSpPr>
        <p:grpSpPr bwMode="auto">
          <a:xfrm>
            <a:off x="2863850" y="2112963"/>
            <a:ext cx="3810000" cy="990600"/>
            <a:chOff x="2112" y="2016"/>
            <a:chExt cx="2400" cy="624"/>
          </a:xfrm>
        </p:grpSpPr>
        <p:sp>
          <p:nvSpPr>
            <p:cNvPr id="18507" name="Freeform 212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1088 w 880"/>
                <a:gd name="T3" fmla="*/ 432 h 624"/>
                <a:gd name="T4" fmla="*/ 952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8" name="Freeform 214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921 h 240"/>
                <a:gd name="T2" fmla="*/ 1584 w 2400"/>
                <a:gd name="T3" fmla="*/ 554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9" name="Freeform 215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202 h 536"/>
                <a:gd name="T4" fmla="*/ 1680 w 1680"/>
                <a:gd name="T5" fmla="*/ 142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201" name="Group 206"/>
          <p:cNvGrpSpPr>
            <a:grpSpLocks/>
          </p:cNvGrpSpPr>
          <p:nvPr/>
        </p:nvGrpSpPr>
        <p:grpSpPr bwMode="auto">
          <a:xfrm>
            <a:off x="323850" y="3068638"/>
            <a:ext cx="6335713" cy="2854325"/>
            <a:chOff x="323528" y="3068960"/>
            <a:chExt cx="6336705" cy="2854672"/>
          </a:xfrm>
        </p:grpSpPr>
        <p:sp>
          <p:nvSpPr>
            <p:cNvPr id="18493" name="Text Box 29"/>
            <p:cNvSpPr txBox="1">
              <a:spLocks noChangeArrowheads="1"/>
            </p:cNvSpPr>
            <p:nvPr/>
          </p:nvSpPr>
          <p:spPr bwMode="auto">
            <a:xfrm>
              <a:off x="3347863" y="5517232"/>
              <a:ext cx="1223963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3000::1</a:t>
              </a:r>
            </a:p>
          </p:txBody>
        </p:sp>
        <p:sp>
          <p:nvSpPr>
            <p:cNvPr id="18494" name="Text Box 29"/>
            <p:cNvSpPr txBox="1">
              <a:spLocks noChangeArrowheads="1"/>
            </p:cNvSpPr>
            <p:nvPr/>
          </p:nvSpPr>
          <p:spPr bwMode="auto">
            <a:xfrm>
              <a:off x="4644007" y="5517232"/>
              <a:ext cx="1223963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3000::9</a:t>
              </a:r>
            </a:p>
          </p:txBody>
        </p:sp>
        <p:sp>
          <p:nvSpPr>
            <p:cNvPr id="18495" name="Text Box 29"/>
            <p:cNvSpPr txBox="1">
              <a:spLocks noChangeArrowheads="1"/>
            </p:cNvSpPr>
            <p:nvPr/>
          </p:nvSpPr>
          <p:spPr bwMode="auto">
            <a:xfrm>
              <a:off x="5940152" y="5517232"/>
              <a:ext cx="72008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……</a:t>
              </a:r>
            </a:p>
          </p:txBody>
        </p:sp>
        <p:sp>
          <p:nvSpPr>
            <p:cNvPr id="18496" name="Text Box 29"/>
            <p:cNvSpPr txBox="1">
              <a:spLocks noChangeArrowheads="1"/>
            </p:cNvSpPr>
            <p:nvPr/>
          </p:nvSpPr>
          <p:spPr bwMode="auto">
            <a:xfrm>
              <a:off x="323528" y="5517183"/>
              <a:ext cx="1511537" cy="3905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900"/>
                <a:t>130.11.40.7</a:t>
              </a:r>
            </a:p>
          </p:txBody>
        </p:sp>
        <p:sp>
          <p:nvSpPr>
            <p:cNvPr id="18497" name="Text Box 29"/>
            <p:cNvSpPr txBox="1">
              <a:spLocks noChangeArrowheads="1"/>
            </p:cNvSpPr>
            <p:nvPr/>
          </p:nvSpPr>
          <p:spPr bwMode="auto">
            <a:xfrm>
              <a:off x="1908101" y="5517183"/>
              <a:ext cx="1367052" cy="3905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900"/>
                <a:t>109.7.45.3</a:t>
              </a:r>
            </a:p>
          </p:txBody>
        </p:sp>
        <p:sp>
          <p:nvSpPr>
            <p:cNvPr id="18498" name="Text Box 29"/>
            <p:cNvSpPr txBox="1">
              <a:spLocks noChangeArrowheads="1"/>
            </p:cNvSpPr>
            <p:nvPr/>
          </p:nvSpPr>
          <p:spPr bwMode="auto">
            <a:xfrm>
              <a:off x="3347864" y="5085184"/>
              <a:ext cx="1223963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Dst Addr</a:t>
              </a:r>
            </a:p>
          </p:txBody>
        </p:sp>
        <p:sp>
          <p:nvSpPr>
            <p:cNvPr id="18499" name="Text Box 29"/>
            <p:cNvSpPr txBox="1">
              <a:spLocks noChangeArrowheads="1"/>
            </p:cNvSpPr>
            <p:nvPr/>
          </p:nvSpPr>
          <p:spPr bwMode="auto">
            <a:xfrm>
              <a:off x="4644008" y="5085184"/>
              <a:ext cx="1223963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Src Addr</a:t>
              </a:r>
            </a:p>
          </p:txBody>
        </p:sp>
        <p:sp>
          <p:nvSpPr>
            <p:cNvPr id="18500" name="Text Box 29"/>
            <p:cNvSpPr txBox="1">
              <a:spLocks noChangeArrowheads="1"/>
            </p:cNvSpPr>
            <p:nvPr/>
          </p:nvSpPr>
          <p:spPr bwMode="auto">
            <a:xfrm>
              <a:off x="5940153" y="5085184"/>
              <a:ext cx="72008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Data</a:t>
              </a:r>
            </a:p>
          </p:txBody>
        </p:sp>
        <p:sp>
          <p:nvSpPr>
            <p:cNvPr id="18501" name="Text Box 29"/>
            <p:cNvSpPr txBox="1">
              <a:spLocks noChangeArrowheads="1"/>
            </p:cNvSpPr>
            <p:nvPr/>
          </p:nvSpPr>
          <p:spPr bwMode="auto">
            <a:xfrm>
              <a:off x="323529" y="5085184"/>
              <a:ext cx="1512168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Dst Addr</a:t>
              </a:r>
            </a:p>
          </p:txBody>
        </p:sp>
        <p:sp>
          <p:nvSpPr>
            <p:cNvPr id="18502" name="Text Box 29"/>
            <p:cNvSpPr txBox="1">
              <a:spLocks noChangeArrowheads="1"/>
            </p:cNvSpPr>
            <p:nvPr/>
          </p:nvSpPr>
          <p:spPr bwMode="auto">
            <a:xfrm>
              <a:off x="1907705" y="5085184"/>
              <a:ext cx="1368152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Src Addr</a:t>
              </a:r>
            </a:p>
          </p:txBody>
        </p:sp>
        <p:sp>
          <p:nvSpPr>
            <p:cNvPr id="18503" name="Text Box 29"/>
            <p:cNvSpPr txBox="1">
              <a:spLocks noChangeArrowheads="1"/>
            </p:cNvSpPr>
            <p:nvPr/>
          </p:nvSpPr>
          <p:spPr bwMode="auto">
            <a:xfrm>
              <a:off x="323528" y="4653136"/>
              <a:ext cx="2952328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Tunnel IP Header</a:t>
              </a:r>
            </a:p>
          </p:txBody>
        </p:sp>
        <p:sp>
          <p:nvSpPr>
            <p:cNvPr id="18504" name="Text Box 29"/>
            <p:cNvSpPr txBox="1">
              <a:spLocks noChangeArrowheads="1"/>
            </p:cNvSpPr>
            <p:nvPr/>
          </p:nvSpPr>
          <p:spPr bwMode="auto">
            <a:xfrm>
              <a:off x="3347864" y="4653136"/>
              <a:ext cx="2520280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PN-internal IP Hdr</a:t>
              </a:r>
            </a:p>
          </p:txBody>
        </p:sp>
        <p:cxnSp>
          <p:nvCxnSpPr>
            <p:cNvPr id="18505" name="Straight Connector 203"/>
            <p:cNvCxnSpPr>
              <a:cxnSpLocks noChangeShapeType="1"/>
            </p:cNvCxnSpPr>
            <p:nvPr/>
          </p:nvCxnSpPr>
          <p:spPr bwMode="auto">
            <a:xfrm flipV="1">
              <a:off x="323528" y="3068960"/>
              <a:ext cx="3600400" cy="158417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8506" name="Straight Connector 205"/>
            <p:cNvCxnSpPr>
              <a:cxnSpLocks noChangeShapeType="1"/>
            </p:cNvCxnSpPr>
            <p:nvPr/>
          </p:nvCxnSpPr>
          <p:spPr bwMode="auto">
            <a:xfrm rot="10800000">
              <a:off x="4067944" y="3068960"/>
              <a:ext cx="2592288" cy="201622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8465" name="Line 70"/>
          <p:cNvSpPr>
            <a:spLocks noChangeShapeType="1"/>
          </p:cNvSpPr>
          <p:nvPr/>
        </p:nvSpPr>
        <p:spPr bwMode="auto">
          <a:xfrm flipV="1">
            <a:off x="1471613" y="2814638"/>
            <a:ext cx="428625" cy="2905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6" name="Line 70"/>
          <p:cNvSpPr>
            <a:spLocks noChangeShapeType="1"/>
          </p:cNvSpPr>
          <p:nvPr/>
        </p:nvSpPr>
        <p:spPr bwMode="auto">
          <a:xfrm>
            <a:off x="2600325" y="2795588"/>
            <a:ext cx="190500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7" name="Line 70"/>
          <p:cNvSpPr>
            <a:spLocks noChangeShapeType="1"/>
          </p:cNvSpPr>
          <p:nvPr/>
        </p:nvSpPr>
        <p:spPr bwMode="auto">
          <a:xfrm flipV="1">
            <a:off x="1909763" y="2795588"/>
            <a:ext cx="704850" cy="285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8" name="Line 70"/>
          <p:cNvSpPr>
            <a:spLocks noChangeShapeType="1"/>
          </p:cNvSpPr>
          <p:nvPr/>
        </p:nvSpPr>
        <p:spPr bwMode="auto">
          <a:xfrm>
            <a:off x="1900238" y="2819400"/>
            <a:ext cx="881062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9" name="Oval 50"/>
          <p:cNvSpPr>
            <a:spLocks noChangeArrowheads="1"/>
          </p:cNvSpPr>
          <p:nvPr/>
        </p:nvSpPr>
        <p:spPr bwMode="auto">
          <a:xfrm>
            <a:off x="1747838" y="2727325"/>
            <a:ext cx="285750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0" name="Oval 51"/>
          <p:cNvSpPr>
            <a:spLocks noChangeArrowheads="1"/>
          </p:cNvSpPr>
          <p:nvPr/>
        </p:nvSpPr>
        <p:spPr bwMode="auto">
          <a:xfrm>
            <a:off x="1322388" y="302577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1" name="Oval 53"/>
          <p:cNvSpPr>
            <a:spLocks noChangeArrowheads="1"/>
          </p:cNvSpPr>
          <p:nvPr/>
        </p:nvSpPr>
        <p:spPr bwMode="auto">
          <a:xfrm>
            <a:off x="2449513" y="26987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2" name="Oval 159"/>
          <p:cNvSpPr>
            <a:spLocks noChangeArrowheads="1"/>
          </p:cNvSpPr>
          <p:nvPr/>
        </p:nvSpPr>
        <p:spPr bwMode="auto">
          <a:xfrm>
            <a:off x="2651125" y="2998788"/>
            <a:ext cx="285750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3" name="Line 70"/>
          <p:cNvSpPr>
            <a:spLocks noChangeShapeType="1"/>
          </p:cNvSpPr>
          <p:nvPr/>
        </p:nvSpPr>
        <p:spPr bwMode="auto">
          <a:xfrm flipV="1">
            <a:off x="4052888" y="1833563"/>
            <a:ext cx="457200" cy="2714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4" name="Line 70"/>
          <p:cNvSpPr>
            <a:spLocks noChangeShapeType="1"/>
          </p:cNvSpPr>
          <p:nvPr/>
        </p:nvSpPr>
        <p:spPr bwMode="auto">
          <a:xfrm>
            <a:off x="3343275" y="2100263"/>
            <a:ext cx="685800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5" name="Line 70"/>
          <p:cNvSpPr>
            <a:spLocks noChangeShapeType="1"/>
          </p:cNvSpPr>
          <p:nvPr/>
        </p:nvSpPr>
        <p:spPr bwMode="auto">
          <a:xfrm flipH="1" flipV="1">
            <a:off x="3133725" y="1752600"/>
            <a:ext cx="190500" cy="342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6" name="Oval 57"/>
          <p:cNvSpPr>
            <a:spLocks noChangeArrowheads="1"/>
          </p:cNvSpPr>
          <p:nvPr/>
        </p:nvSpPr>
        <p:spPr bwMode="auto">
          <a:xfrm>
            <a:off x="2976563" y="1676400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7" name="Oval 58"/>
          <p:cNvSpPr>
            <a:spLocks noChangeArrowheads="1"/>
          </p:cNvSpPr>
          <p:nvPr/>
        </p:nvSpPr>
        <p:spPr bwMode="auto">
          <a:xfrm>
            <a:off x="4354513" y="17462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8" name="Oval 59"/>
          <p:cNvSpPr>
            <a:spLocks noChangeArrowheads="1"/>
          </p:cNvSpPr>
          <p:nvPr/>
        </p:nvSpPr>
        <p:spPr bwMode="auto">
          <a:xfrm>
            <a:off x="3190875" y="2016125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79" name="Oval 161"/>
          <p:cNvSpPr>
            <a:spLocks noChangeArrowheads="1"/>
          </p:cNvSpPr>
          <p:nvPr/>
        </p:nvSpPr>
        <p:spPr bwMode="auto">
          <a:xfrm>
            <a:off x="3886200" y="201612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80" name="Line 70"/>
          <p:cNvSpPr>
            <a:spLocks noChangeShapeType="1"/>
          </p:cNvSpPr>
          <p:nvPr/>
        </p:nvSpPr>
        <p:spPr bwMode="auto">
          <a:xfrm flipH="1" flipV="1">
            <a:off x="6462713" y="2328863"/>
            <a:ext cx="200025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1" name="Line 70"/>
          <p:cNvSpPr>
            <a:spLocks noChangeShapeType="1"/>
          </p:cNvSpPr>
          <p:nvPr/>
        </p:nvSpPr>
        <p:spPr bwMode="auto">
          <a:xfrm flipH="1">
            <a:off x="6657975" y="2571750"/>
            <a:ext cx="576263" cy="47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2" name="Line 70"/>
          <p:cNvSpPr>
            <a:spLocks noChangeShapeType="1"/>
          </p:cNvSpPr>
          <p:nvPr/>
        </p:nvSpPr>
        <p:spPr bwMode="auto">
          <a:xfrm flipH="1" flipV="1">
            <a:off x="7200900" y="2566988"/>
            <a:ext cx="4763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3" name="Line 70"/>
          <p:cNvSpPr>
            <a:spLocks noChangeShapeType="1"/>
          </p:cNvSpPr>
          <p:nvPr/>
        </p:nvSpPr>
        <p:spPr bwMode="auto">
          <a:xfrm flipH="1" flipV="1">
            <a:off x="7239000" y="2562225"/>
            <a:ext cx="428625" cy="2476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4" name="Line 70"/>
          <p:cNvSpPr>
            <a:spLocks noChangeShapeType="1"/>
          </p:cNvSpPr>
          <p:nvPr/>
        </p:nvSpPr>
        <p:spPr bwMode="auto">
          <a:xfrm flipV="1">
            <a:off x="7662863" y="2324100"/>
            <a:ext cx="142875" cy="4762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5" name="Line 70"/>
          <p:cNvSpPr>
            <a:spLocks noChangeShapeType="1"/>
          </p:cNvSpPr>
          <p:nvPr/>
        </p:nvSpPr>
        <p:spPr bwMode="auto">
          <a:xfrm flipH="1" flipV="1">
            <a:off x="7181850" y="2805113"/>
            <a:ext cx="500063" cy="95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6" name="Oval 42"/>
          <p:cNvSpPr>
            <a:spLocks noChangeArrowheads="1"/>
          </p:cNvSpPr>
          <p:nvPr/>
        </p:nvSpPr>
        <p:spPr bwMode="auto">
          <a:xfrm>
            <a:off x="6311900" y="2235200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87" name="Oval 45"/>
          <p:cNvSpPr>
            <a:spLocks noChangeArrowheads="1"/>
          </p:cNvSpPr>
          <p:nvPr/>
        </p:nvSpPr>
        <p:spPr bwMode="auto">
          <a:xfrm>
            <a:off x="7659688" y="224472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88" name="Oval 48"/>
          <p:cNvSpPr>
            <a:spLocks noChangeArrowheads="1"/>
          </p:cNvSpPr>
          <p:nvPr/>
        </p:nvSpPr>
        <p:spPr bwMode="auto">
          <a:xfrm>
            <a:off x="7075488" y="247650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89" name="Oval 109"/>
          <p:cNvSpPr>
            <a:spLocks noChangeArrowheads="1"/>
          </p:cNvSpPr>
          <p:nvPr/>
        </p:nvSpPr>
        <p:spPr bwMode="auto">
          <a:xfrm>
            <a:off x="7526338" y="2708275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90" name="Oval 110"/>
          <p:cNvSpPr>
            <a:spLocks noChangeArrowheads="1"/>
          </p:cNvSpPr>
          <p:nvPr/>
        </p:nvSpPr>
        <p:spPr bwMode="auto">
          <a:xfrm>
            <a:off x="7061200" y="273208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8491" name="Oval 160"/>
          <p:cNvSpPr>
            <a:spLocks noChangeArrowheads="1"/>
          </p:cNvSpPr>
          <p:nvPr/>
        </p:nvSpPr>
        <p:spPr bwMode="auto">
          <a:xfrm>
            <a:off x="6521450" y="2493963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pic>
        <p:nvPicPr>
          <p:cNvPr id="18492" name="Picture 221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11288"/>
            <a:ext cx="56515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9E7199D-F960-43C4-8EA6-0D28D9888C25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Inter-Cluster Tunneling (2)</a:t>
            </a:r>
          </a:p>
        </p:txBody>
      </p:sp>
      <p:sp>
        <p:nvSpPr>
          <p:cNvPr id="191" name="Text Box 29"/>
          <p:cNvSpPr txBox="1">
            <a:spLocks noChangeArrowheads="1"/>
          </p:cNvSpPr>
          <p:nvPr/>
        </p:nvSpPr>
        <p:spPr bwMode="auto">
          <a:xfrm>
            <a:off x="3708400" y="2349500"/>
            <a:ext cx="1223963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3000::1</a:t>
            </a:r>
          </a:p>
        </p:txBody>
      </p:sp>
      <p:sp>
        <p:nvSpPr>
          <p:cNvPr id="192" name="Text Box 29"/>
          <p:cNvSpPr txBox="1">
            <a:spLocks noChangeArrowheads="1"/>
          </p:cNvSpPr>
          <p:nvPr/>
        </p:nvSpPr>
        <p:spPr bwMode="auto">
          <a:xfrm>
            <a:off x="5003800" y="2349500"/>
            <a:ext cx="1223963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3000::9</a:t>
            </a:r>
          </a:p>
        </p:txBody>
      </p:sp>
      <p:sp>
        <p:nvSpPr>
          <p:cNvPr id="193" name="Text Box 29"/>
          <p:cNvSpPr txBox="1">
            <a:spLocks noChangeArrowheads="1"/>
          </p:cNvSpPr>
          <p:nvPr/>
        </p:nvSpPr>
        <p:spPr bwMode="auto">
          <a:xfrm>
            <a:off x="6300788" y="2349500"/>
            <a:ext cx="719137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……</a:t>
            </a:r>
          </a:p>
        </p:txBody>
      </p:sp>
      <p:sp>
        <p:nvSpPr>
          <p:cNvPr id="19464" name="Text Box 29"/>
          <p:cNvSpPr txBox="1">
            <a:spLocks noChangeArrowheads="1"/>
          </p:cNvSpPr>
          <p:nvPr/>
        </p:nvSpPr>
        <p:spPr bwMode="auto">
          <a:xfrm>
            <a:off x="684213" y="2349500"/>
            <a:ext cx="1511300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/>
              <a:t>130.11.40.7</a:t>
            </a:r>
          </a:p>
        </p:txBody>
      </p:sp>
      <p:sp>
        <p:nvSpPr>
          <p:cNvPr id="19465" name="Text Box 29"/>
          <p:cNvSpPr txBox="1">
            <a:spLocks noChangeArrowheads="1"/>
          </p:cNvSpPr>
          <p:nvPr/>
        </p:nvSpPr>
        <p:spPr bwMode="auto">
          <a:xfrm>
            <a:off x="2268538" y="2349500"/>
            <a:ext cx="1366837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/>
              <a:t>109.7.45.3</a:t>
            </a:r>
          </a:p>
        </p:txBody>
      </p:sp>
      <p:sp>
        <p:nvSpPr>
          <p:cNvPr id="196" name="Text Box 29"/>
          <p:cNvSpPr txBox="1">
            <a:spLocks noChangeArrowheads="1"/>
          </p:cNvSpPr>
          <p:nvPr/>
        </p:nvSpPr>
        <p:spPr bwMode="auto">
          <a:xfrm>
            <a:off x="3708400" y="1916113"/>
            <a:ext cx="1223963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/>
              <a:t>Dst</a:t>
            </a:r>
            <a:r>
              <a:rPr lang="en-US" dirty="0"/>
              <a:t> </a:t>
            </a:r>
            <a:r>
              <a:rPr lang="en-US" dirty="0" err="1"/>
              <a:t>Addr</a:t>
            </a:r>
            <a:endParaRPr lang="en-US" dirty="0"/>
          </a:p>
        </p:txBody>
      </p:sp>
      <p:sp>
        <p:nvSpPr>
          <p:cNvPr id="197" name="Text Box 29"/>
          <p:cNvSpPr txBox="1">
            <a:spLocks noChangeArrowheads="1"/>
          </p:cNvSpPr>
          <p:nvPr/>
        </p:nvSpPr>
        <p:spPr bwMode="auto">
          <a:xfrm>
            <a:off x="5003800" y="1916113"/>
            <a:ext cx="1223963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/>
              <a:t>Src</a:t>
            </a:r>
            <a:r>
              <a:rPr lang="en-US" dirty="0"/>
              <a:t> </a:t>
            </a:r>
            <a:r>
              <a:rPr lang="en-US" dirty="0" err="1"/>
              <a:t>Addr</a:t>
            </a:r>
            <a:endParaRPr lang="en-US" dirty="0"/>
          </a:p>
        </p:txBody>
      </p:sp>
      <p:sp>
        <p:nvSpPr>
          <p:cNvPr id="198" name="Text Box 29"/>
          <p:cNvSpPr txBox="1">
            <a:spLocks noChangeArrowheads="1"/>
          </p:cNvSpPr>
          <p:nvPr/>
        </p:nvSpPr>
        <p:spPr bwMode="auto">
          <a:xfrm>
            <a:off x="6300788" y="1916113"/>
            <a:ext cx="719137" cy="406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Data</a:t>
            </a:r>
          </a:p>
        </p:txBody>
      </p:sp>
      <p:sp>
        <p:nvSpPr>
          <p:cNvPr id="19469" name="Text Box 29"/>
          <p:cNvSpPr txBox="1">
            <a:spLocks noChangeArrowheads="1"/>
          </p:cNvSpPr>
          <p:nvPr/>
        </p:nvSpPr>
        <p:spPr bwMode="auto">
          <a:xfrm>
            <a:off x="684213" y="1916113"/>
            <a:ext cx="15113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Dst Addr</a:t>
            </a:r>
          </a:p>
        </p:txBody>
      </p:sp>
      <p:sp>
        <p:nvSpPr>
          <p:cNvPr id="19470" name="Text Box 29"/>
          <p:cNvSpPr txBox="1">
            <a:spLocks noChangeArrowheads="1"/>
          </p:cNvSpPr>
          <p:nvPr/>
        </p:nvSpPr>
        <p:spPr bwMode="auto">
          <a:xfrm>
            <a:off x="2268538" y="1916113"/>
            <a:ext cx="1366837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Src Addr</a:t>
            </a:r>
          </a:p>
        </p:txBody>
      </p:sp>
      <p:sp>
        <p:nvSpPr>
          <p:cNvPr id="19471" name="Text Box 29"/>
          <p:cNvSpPr txBox="1">
            <a:spLocks noChangeArrowheads="1"/>
          </p:cNvSpPr>
          <p:nvPr/>
        </p:nvSpPr>
        <p:spPr bwMode="auto">
          <a:xfrm>
            <a:off x="684213" y="1484313"/>
            <a:ext cx="2951162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Tunnel IP Header</a:t>
            </a:r>
          </a:p>
        </p:txBody>
      </p:sp>
      <p:sp>
        <p:nvSpPr>
          <p:cNvPr id="202" name="Text Box 29"/>
          <p:cNvSpPr txBox="1">
            <a:spLocks noChangeArrowheads="1"/>
          </p:cNvSpPr>
          <p:nvPr/>
        </p:nvSpPr>
        <p:spPr bwMode="auto">
          <a:xfrm>
            <a:off x="3708400" y="1484313"/>
            <a:ext cx="2519363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PN-internal IP </a:t>
            </a:r>
            <a:r>
              <a:rPr lang="en-US" dirty="0" err="1"/>
              <a:t>Hdr</a:t>
            </a:r>
            <a:endParaRPr lang="en-US" dirty="0"/>
          </a:p>
        </p:txBody>
      </p:sp>
      <p:sp>
        <p:nvSpPr>
          <p:cNvPr id="19473" name="Right Brace 234"/>
          <p:cNvSpPr>
            <a:spLocks/>
          </p:cNvSpPr>
          <p:nvPr/>
        </p:nvSpPr>
        <p:spPr bwMode="auto">
          <a:xfrm rot="5400000">
            <a:off x="5219700" y="1268413"/>
            <a:ext cx="288925" cy="3457575"/>
          </a:xfrm>
          <a:prstGeom prst="rightBrace">
            <a:avLst>
              <a:gd name="adj1" fmla="val 8310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0" hangingPunct="0"/>
            <a:endParaRPr lang="nl-NL"/>
          </a:p>
        </p:txBody>
      </p:sp>
      <p:sp>
        <p:nvSpPr>
          <p:cNvPr id="19474" name="Text Box 29"/>
          <p:cNvSpPr txBox="1">
            <a:spLocks noChangeArrowheads="1"/>
          </p:cNvSpPr>
          <p:nvPr/>
        </p:nvSpPr>
        <p:spPr bwMode="auto">
          <a:xfrm>
            <a:off x="3492500" y="3068638"/>
            <a:ext cx="3671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Encrypted based on keys between 3000::1 and 3000::9</a:t>
            </a:r>
          </a:p>
        </p:txBody>
      </p:sp>
      <p:grpSp>
        <p:nvGrpSpPr>
          <p:cNvPr id="2" name="Group 238"/>
          <p:cNvGrpSpPr>
            <a:grpSpLocks/>
          </p:cNvGrpSpPr>
          <p:nvPr/>
        </p:nvGrpSpPr>
        <p:grpSpPr bwMode="auto">
          <a:xfrm>
            <a:off x="395288" y="4037013"/>
            <a:ext cx="7834312" cy="1958975"/>
            <a:chOff x="395536" y="4037002"/>
            <a:chExt cx="7834464" cy="1958638"/>
          </a:xfrm>
        </p:grpSpPr>
        <p:sp>
          <p:nvSpPr>
            <p:cNvPr id="221" name="Text Box 29"/>
            <p:cNvSpPr txBox="1">
              <a:spLocks noChangeArrowheads="1"/>
            </p:cNvSpPr>
            <p:nvPr/>
          </p:nvSpPr>
          <p:spPr bwMode="auto">
            <a:xfrm>
              <a:off x="4499303" y="5589310"/>
              <a:ext cx="1223987" cy="406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/>
                <a:t>3000::1</a:t>
              </a:r>
            </a:p>
          </p:txBody>
        </p:sp>
        <p:sp>
          <p:nvSpPr>
            <p:cNvPr id="222" name="Text Box 29"/>
            <p:cNvSpPr txBox="1">
              <a:spLocks noChangeArrowheads="1"/>
            </p:cNvSpPr>
            <p:nvPr/>
          </p:nvSpPr>
          <p:spPr bwMode="auto">
            <a:xfrm>
              <a:off x="5796316" y="5589310"/>
              <a:ext cx="1223986" cy="406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/>
                <a:t>3000::9</a:t>
              </a:r>
            </a:p>
          </p:txBody>
        </p:sp>
        <p:sp>
          <p:nvSpPr>
            <p:cNvPr id="223" name="Text Box 29"/>
            <p:cNvSpPr txBox="1">
              <a:spLocks noChangeArrowheads="1"/>
            </p:cNvSpPr>
            <p:nvPr/>
          </p:nvSpPr>
          <p:spPr bwMode="auto">
            <a:xfrm>
              <a:off x="7091741" y="5589310"/>
              <a:ext cx="720739" cy="406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/>
                <a:t>……</a:t>
              </a:r>
            </a:p>
          </p:txBody>
        </p:sp>
        <p:sp>
          <p:nvSpPr>
            <p:cNvPr id="19479" name="Text Box 29"/>
            <p:cNvSpPr txBox="1">
              <a:spLocks noChangeArrowheads="1"/>
            </p:cNvSpPr>
            <p:nvPr/>
          </p:nvSpPr>
          <p:spPr bwMode="auto">
            <a:xfrm>
              <a:off x="682879" y="5589310"/>
              <a:ext cx="1512917" cy="3904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900"/>
                <a:t>130.11.40.7</a:t>
              </a:r>
            </a:p>
          </p:txBody>
        </p:sp>
        <p:sp>
          <p:nvSpPr>
            <p:cNvPr id="19480" name="Text Box 29"/>
            <p:cNvSpPr txBox="1">
              <a:spLocks noChangeArrowheads="1"/>
            </p:cNvSpPr>
            <p:nvPr/>
          </p:nvSpPr>
          <p:spPr bwMode="auto">
            <a:xfrm>
              <a:off x="2267235" y="5589310"/>
              <a:ext cx="1368451" cy="3904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900"/>
                <a:t>109.7.45.3</a:t>
              </a:r>
            </a:p>
          </p:txBody>
        </p:sp>
        <p:sp>
          <p:nvSpPr>
            <p:cNvPr id="226" name="Text Box 29"/>
            <p:cNvSpPr txBox="1">
              <a:spLocks noChangeArrowheads="1"/>
            </p:cNvSpPr>
            <p:nvPr/>
          </p:nvSpPr>
          <p:spPr bwMode="auto">
            <a:xfrm>
              <a:off x="4499303" y="5157584"/>
              <a:ext cx="1223987" cy="406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 err="1"/>
                <a:t>Dst</a:t>
              </a:r>
              <a:r>
                <a:rPr lang="en-US" dirty="0"/>
                <a:t> </a:t>
              </a:r>
              <a:r>
                <a:rPr lang="en-US" dirty="0" err="1"/>
                <a:t>Addr</a:t>
              </a:r>
              <a:endParaRPr lang="en-US" dirty="0"/>
            </a:p>
          </p:txBody>
        </p:sp>
        <p:sp>
          <p:nvSpPr>
            <p:cNvPr id="227" name="Text Box 29"/>
            <p:cNvSpPr txBox="1">
              <a:spLocks noChangeArrowheads="1"/>
            </p:cNvSpPr>
            <p:nvPr/>
          </p:nvSpPr>
          <p:spPr bwMode="auto">
            <a:xfrm>
              <a:off x="5796316" y="5157584"/>
              <a:ext cx="1223986" cy="406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 err="1"/>
                <a:t>Src</a:t>
              </a:r>
              <a:r>
                <a:rPr lang="en-US" dirty="0"/>
                <a:t> </a:t>
              </a:r>
              <a:r>
                <a:rPr lang="en-US" dirty="0" err="1"/>
                <a:t>Addr</a:t>
              </a:r>
              <a:endParaRPr lang="en-US" dirty="0"/>
            </a:p>
          </p:txBody>
        </p:sp>
        <p:sp>
          <p:nvSpPr>
            <p:cNvPr id="228" name="Text Box 29"/>
            <p:cNvSpPr txBox="1">
              <a:spLocks noChangeArrowheads="1"/>
            </p:cNvSpPr>
            <p:nvPr/>
          </p:nvSpPr>
          <p:spPr bwMode="auto">
            <a:xfrm>
              <a:off x="7091741" y="5157584"/>
              <a:ext cx="720739" cy="406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/>
                <a:t>Data</a:t>
              </a:r>
            </a:p>
          </p:txBody>
        </p:sp>
        <p:sp>
          <p:nvSpPr>
            <p:cNvPr id="19484" name="Text Box 29"/>
            <p:cNvSpPr txBox="1">
              <a:spLocks noChangeArrowheads="1"/>
            </p:cNvSpPr>
            <p:nvPr/>
          </p:nvSpPr>
          <p:spPr bwMode="auto">
            <a:xfrm>
              <a:off x="683570" y="5157192"/>
              <a:ext cx="1512168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Dst Addr</a:t>
              </a:r>
            </a:p>
          </p:txBody>
        </p:sp>
        <p:sp>
          <p:nvSpPr>
            <p:cNvPr id="19485" name="Text Box 29"/>
            <p:cNvSpPr txBox="1">
              <a:spLocks noChangeArrowheads="1"/>
            </p:cNvSpPr>
            <p:nvPr/>
          </p:nvSpPr>
          <p:spPr bwMode="auto">
            <a:xfrm>
              <a:off x="2267746" y="5157192"/>
              <a:ext cx="1368152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Src Addr</a:t>
              </a:r>
            </a:p>
          </p:txBody>
        </p:sp>
        <p:sp>
          <p:nvSpPr>
            <p:cNvPr id="19486" name="Text Box 29"/>
            <p:cNvSpPr txBox="1">
              <a:spLocks noChangeArrowheads="1"/>
            </p:cNvSpPr>
            <p:nvPr/>
          </p:nvSpPr>
          <p:spPr bwMode="auto">
            <a:xfrm>
              <a:off x="683569" y="4725144"/>
              <a:ext cx="2952328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Tunnel IP Header</a:t>
              </a:r>
            </a:p>
          </p:txBody>
        </p:sp>
        <p:sp>
          <p:nvSpPr>
            <p:cNvPr id="232" name="Text Box 29"/>
            <p:cNvSpPr txBox="1">
              <a:spLocks noChangeArrowheads="1"/>
            </p:cNvSpPr>
            <p:nvPr/>
          </p:nvSpPr>
          <p:spPr bwMode="auto">
            <a:xfrm>
              <a:off x="4499303" y="4725858"/>
              <a:ext cx="2520999" cy="3999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/>
                <a:t>PN-internal IP </a:t>
              </a:r>
              <a:r>
                <a:rPr lang="en-US" dirty="0" err="1"/>
                <a:t>Hdr</a:t>
              </a:r>
              <a:endParaRPr lang="en-US" dirty="0"/>
            </a:p>
          </p:txBody>
        </p:sp>
        <p:sp>
          <p:nvSpPr>
            <p:cNvPr id="19488" name="Text Box 29"/>
            <p:cNvSpPr txBox="1">
              <a:spLocks noChangeArrowheads="1"/>
            </p:cNvSpPr>
            <p:nvPr/>
          </p:nvSpPr>
          <p:spPr bwMode="auto">
            <a:xfrm>
              <a:off x="3707903" y="5589240"/>
              <a:ext cx="72008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……</a:t>
              </a:r>
            </a:p>
          </p:txBody>
        </p:sp>
        <p:sp>
          <p:nvSpPr>
            <p:cNvPr id="19489" name="Text Box 29"/>
            <p:cNvSpPr txBox="1">
              <a:spLocks noChangeArrowheads="1"/>
            </p:cNvSpPr>
            <p:nvPr/>
          </p:nvSpPr>
          <p:spPr bwMode="auto">
            <a:xfrm>
              <a:off x="3707904" y="5157192"/>
              <a:ext cx="720080" cy="406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UDP</a:t>
              </a:r>
            </a:p>
          </p:txBody>
        </p:sp>
        <p:sp>
          <p:nvSpPr>
            <p:cNvPr id="19490" name="Text Box 29"/>
            <p:cNvSpPr txBox="1">
              <a:spLocks noChangeArrowheads="1"/>
            </p:cNvSpPr>
            <p:nvPr/>
          </p:nvSpPr>
          <p:spPr bwMode="auto">
            <a:xfrm>
              <a:off x="395536" y="4037002"/>
              <a:ext cx="7834464" cy="400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A UDP header is sometimes necessary for NAT-traversals, like this: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20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279AD71-5D0E-4086-8A99-F7F8EC481517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Inter-Cluster Routing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6256338" y="3151188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86" name="AutoShape 7"/>
          <p:cNvSpPr>
            <a:spLocks noChangeArrowheads="1"/>
          </p:cNvSpPr>
          <p:nvPr/>
        </p:nvSpPr>
        <p:spPr bwMode="auto">
          <a:xfrm>
            <a:off x="1228725" y="2881313"/>
            <a:ext cx="1265238" cy="427037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grpSp>
        <p:nvGrpSpPr>
          <p:cNvPr id="20487" name="Group 8"/>
          <p:cNvGrpSpPr>
            <a:grpSpLocks/>
          </p:cNvGrpSpPr>
          <p:nvPr/>
        </p:nvGrpSpPr>
        <p:grpSpPr bwMode="auto">
          <a:xfrm>
            <a:off x="2124075" y="1916113"/>
            <a:ext cx="5230813" cy="1731962"/>
            <a:chOff x="1318" y="1157"/>
            <a:chExt cx="3295" cy="1091"/>
          </a:xfrm>
        </p:grpSpPr>
        <p:sp>
          <p:nvSpPr>
            <p:cNvPr id="20651" name="Oval 9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2" name="Oval 10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3" name="Oval 11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4" name="Oval 12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5" name="Oval 13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6" name="Oval 14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7" name="Oval 15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8" name="Oval 16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59" name="Oval 17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60" name="Freeform 18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8 w 6108"/>
                <a:gd name="T1" fmla="*/ 2 h 976"/>
                <a:gd name="T2" fmla="*/ 16 w 6108"/>
                <a:gd name="T3" fmla="*/ 2 h 976"/>
                <a:gd name="T4" fmla="*/ 16 w 6108"/>
                <a:gd name="T5" fmla="*/ 2 h 976"/>
                <a:gd name="T6" fmla="*/ 16 w 6108"/>
                <a:gd name="T7" fmla="*/ 2 h 976"/>
                <a:gd name="T8" fmla="*/ 16 w 6108"/>
                <a:gd name="T9" fmla="*/ 2 h 976"/>
                <a:gd name="T10" fmla="*/ 16 w 6108"/>
                <a:gd name="T11" fmla="*/ 2 h 976"/>
                <a:gd name="T12" fmla="*/ 16 w 6108"/>
                <a:gd name="T13" fmla="*/ 2 h 976"/>
                <a:gd name="T14" fmla="*/ 15 w 6108"/>
                <a:gd name="T15" fmla="*/ 2 h 976"/>
                <a:gd name="T16" fmla="*/ 15 w 6108"/>
                <a:gd name="T17" fmla="*/ 1 h 976"/>
                <a:gd name="T18" fmla="*/ 15 w 6108"/>
                <a:gd name="T19" fmla="*/ 1 h 976"/>
                <a:gd name="T20" fmla="*/ 15 w 6108"/>
                <a:gd name="T21" fmla="*/ 1 h 976"/>
                <a:gd name="T22" fmla="*/ 15 w 6108"/>
                <a:gd name="T23" fmla="*/ 1 h 976"/>
                <a:gd name="T24" fmla="*/ 15 w 6108"/>
                <a:gd name="T25" fmla="*/ 1 h 976"/>
                <a:gd name="T26" fmla="*/ 14 w 6108"/>
                <a:gd name="T27" fmla="*/ 1 h 976"/>
                <a:gd name="T28" fmla="*/ 14 w 6108"/>
                <a:gd name="T29" fmla="*/ 1 h 976"/>
                <a:gd name="T30" fmla="*/ 14 w 6108"/>
                <a:gd name="T31" fmla="*/ 1 h 976"/>
                <a:gd name="T32" fmla="*/ 13 w 6108"/>
                <a:gd name="T33" fmla="*/ 1 h 976"/>
                <a:gd name="T34" fmla="*/ 13 w 6108"/>
                <a:gd name="T35" fmla="*/ 0 h 976"/>
                <a:gd name="T36" fmla="*/ 13 w 6108"/>
                <a:gd name="T37" fmla="*/ 0 h 976"/>
                <a:gd name="T38" fmla="*/ 12 w 6108"/>
                <a:gd name="T39" fmla="*/ 0 h 976"/>
                <a:gd name="T40" fmla="*/ 12 w 6108"/>
                <a:gd name="T41" fmla="*/ 0 h 976"/>
                <a:gd name="T42" fmla="*/ 12 w 6108"/>
                <a:gd name="T43" fmla="*/ 0 h 976"/>
                <a:gd name="T44" fmla="*/ 11 w 6108"/>
                <a:gd name="T45" fmla="*/ 0 h 976"/>
                <a:gd name="T46" fmla="*/ 11 w 6108"/>
                <a:gd name="T47" fmla="*/ 0 h 976"/>
                <a:gd name="T48" fmla="*/ 10 w 6108"/>
                <a:gd name="T49" fmla="*/ 0 h 976"/>
                <a:gd name="T50" fmla="*/ 10 w 6108"/>
                <a:gd name="T51" fmla="*/ 0 h 976"/>
                <a:gd name="T52" fmla="*/ 10 w 6108"/>
                <a:gd name="T53" fmla="*/ 0 h 976"/>
                <a:gd name="T54" fmla="*/ 9 w 6108"/>
                <a:gd name="T55" fmla="*/ 0 h 976"/>
                <a:gd name="T56" fmla="*/ 9 w 6108"/>
                <a:gd name="T57" fmla="*/ 0 h 976"/>
                <a:gd name="T58" fmla="*/ 8 w 6108"/>
                <a:gd name="T59" fmla="*/ 0 h 976"/>
                <a:gd name="T60" fmla="*/ 8 w 6108"/>
                <a:gd name="T61" fmla="*/ 0 h 976"/>
                <a:gd name="T62" fmla="*/ 8 w 6108"/>
                <a:gd name="T63" fmla="*/ 0 h 976"/>
                <a:gd name="T64" fmla="*/ 7 w 6108"/>
                <a:gd name="T65" fmla="*/ 0 h 976"/>
                <a:gd name="T66" fmla="*/ 7 w 6108"/>
                <a:gd name="T67" fmla="*/ 0 h 976"/>
                <a:gd name="T68" fmla="*/ 6 w 6108"/>
                <a:gd name="T69" fmla="*/ 0 h 976"/>
                <a:gd name="T70" fmla="*/ 6 w 6108"/>
                <a:gd name="T71" fmla="*/ 0 h 976"/>
                <a:gd name="T72" fmla="*/ 5 w 6108"/>
                <a:gd name="T73" fmla="*/ 0 h 976"/>
                <a:gd name="T74" fmla="*/ 5 w 6108"/>
                <a:gd name="T75" fmla="*/ 0 h 976"/>
                <a:gd name="T76" fmla="*/ 5 w 6108"/>
                <a:gd name="T77" fmla="*/ 0 h 976"/>
                <a:gd name="T78" fmla="*/ 5 w 6108"/>
                <a:gd name="T79" fmla="*/ 0 h 976"/>
                <a:gd name="T80" fmla="*/ 4 w 6108"/>
                <a:gd name="T81" fmla="*/ 0 h 976"/>
                <a:gd name="T82" fmla="*/ 4 w 6108"/>
                <a:gd name="T83" fmla="*/ 0 h 976"/>
                <a:gd name="T84" fmla="*/ 3 w 6108"/>
                <a:gd name="T85" fmla="*/ 0 h 976"/>
                <a:gd name="T86" fmla="*/ 3 w 6108"/>
                <a:gd name="T87" fmla="*/ 0 h 976"/>
                <a:gd name="T88" fmla="*/ 3 w 6108"/>
                <a:gd name="T89" fmla="*/ 1 h 976"/>
                <a:gd name="T90" fmla="*/ 2 w 6108"/>
                <a:gd name="T91" fmla="*/ 1 h 976"/>
                <a:gd name="T92" fmla="*/ 2 w 6108"/>
                <a:gd name="T93" fmla="*/ 1 h 976"/>
                <a:gd name="T94" fmla="*/ 2 w 6108"/>
                <a:gd name="T95" fmla="*/ 1 h 976"/>
                <a:gd name="T96" fmla="*/ 2 w 6108"/>
                <a:gd name="T97" fmla="*/ 1 h 976"/>
                <a:gd name="T98" fmla="*/ 1 w 6108"/>
                <a:gd name="T99" fmla="*/ 1 h 976"/>
                <a:gd name="T100" fmla="*/ 1 w 6108"/>
                <a:gd name="T101" fmla="*/ 1 h 976"/>
                <a:gd name="T102" fmla="*/ 1 w 6108"/>
                <a:gd name="T103" fmla="*/ 1 h 976"/>
                <a:gd name="T104" fmla="*/ 1 w 6108"/>
                <a:gd name="T105" fmla="*/ 1 h 976"/>
                <a:gd name="T106" fmla="*/ 1 w 6108"/>
                <a:gd name="T107" fmla="*/ 2 h 976"/>
                <a:gd name="T108" fmla="*/ 0 w 6108"/>
                <a:gd name="T109" fmla="*/ 2 h 976"/>
                <a:gd name="T110" fmla="*/ 0 w 6108"/>
                <a:gd name="T111" fmla="*/ 2 h 976"/>
                <a:gd name="T112" fmla="*/ 0 w 6108"/>
                <a:gd name="T113" fmla="*/ 2 h 976"/>
                <a:gd name="T114" fmla="*/ 0 w 6108"/>
                <a:gd name="T115" fmla="*/ 2 h 976"/>
                <a:gd name="T116" fmla="*/ 0 w 6108"/>
                <a:gd name="T117" fmla="*/ 2 h 976"/>
                <a:gd name="T118" fmla="*/ 0 w 6108"/>
                <a:gd name="T119" fmla="*/ 2 h 976"/>
                <a:gd name="T120" fmla="*/ 8 w 6108"/>
                <a:gd name="T121" fmla="*/ 2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1" name="Freeform 19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5 w 5875"/>
                <a:gd name="T1" fmla="*/ 2 h 713"/>
                <a:gd name="T2" fmla="*/ 15 w 5875"/>
                <a:gd name="T3" fmla="*/ 2 h 713"/>
                <a:gd name="T4" fmla="*/ 15 w 5875"/>
                <a:gd name="T5" fmla="*/ 2 h 713"/>
                <a:gd name="T6" fmla="*/ 15 w 5875"/>
                <a:gd name="T7" fmla="*/ 1 h 713"/>
                <a:gd name="T8" fmla="*/ 15 w 5875"/>
                <a:gd name="T9" fmla="*/ 1 h 713"/>
                <a:gd name="T10" fmla="*/ 15 w 5875"/>
                <a:gd name="T11" fmla="*/ 1 h 713"/>
                <a:gd name="T12" fmla="*/ 14 w 5875"/>
                <a:gd name="T13" fmla="*/ 1 h 713"/>
                <a:gd name="T14" fmla="*/ 14 w 5875"/>
                <a:gd name="T15" fmla="*/ 1 h 713"/>
                <a:gd name="T16" fmla="*/ 14 w 5875"/>
                <a:gd name="T17" fmla="*/ 1 h 713"/>
                <a:gd name="T18" fmla="*/ 14 w 5875"/>
                <a:gd name="T19" fmla="*/ 1 h 713"/>
                <a:gd name="T20" fmla="*/ 13 w 5875"/>
                <a:gd name="T21" fmla="*/ 1 h 713"/>
                <a:gd name="T22" fmla="*/ 13 w 5875"/>
                <a:gd name="T23" fmla="*/ 0 h 713"/>
                <a:gd name="T24" fmla="*/ 13 w 5875"/>
                <a:gd name="T25" fmla="*/ 0 h 713"/>
                <a:gd name="T26" fmla="*/ 12 w 5875"/>
                <a:gd name="T27" fmla="*/ 0 h 713"/>
                <a:gd name="T28" fmla="*/ 12 w 5875"/>
                <a:gd name="T29" fmla="*/ 0 h 713"/>
                <a:gd name="T30" fmla="*/ 12 w 5875"/>
                <a:gd name="T31" fmla="*/ 0 h 713"/>
                <a:gd name="T32" fmla="*/ 11 w 5875"/>
                <a:gd name="T33" fmla="*/ 0 h 713"/>
                <a:gd name="T34" fmla="*/ 11 w 5875"/>
                <a:gd name="T35" fmla="*/ 0 h 713"/>
                <a:gd name="T36" fmla="*/ 10 w 5875"/>
                <a:gd name="T37" fmla="*/ 0 h 713"/>
                <a:gd name="T38" fmla="*/ 10 w 5875"/>
                <a:gd name="T39" fmla="*/ 0 h 713"/>
                <a:gd name="T40" fmla="*/ 10 w 5875"/>
                <a:gd name="T41" fmla="*/ 0 h 713"/>
                <a:gd name="T42" fmla="*/ 9 w 5875"/>
                <a:gd name="T43" fmla="*/ 0 h 713"/>
                <a:gd name="T44" fmla="*/ 9 w 5875"/>
                <a:gd name="T45" fmla="*/ 0 h 713"/>
                <a:gd name="T46" fmla="*/ 8 w 5875"/>
                <a:gd name="T47" fmla="*/ 0 h 713"/>
                <a:gd name="T48" fmla="*/ 8 w 5875"/>
                <a:gd name="T49" fmla="*/ 0 h 713"/>
                <a:gd name="T50" fmla="*/ 8 w 5875"/>
                <a:gd name="T51" fmla="*/ 0 h 713"/>
                <a:gd name="T52" fmla="*/ 7 w 5875"/>
                <a:gd name="T53" fmla="*/ 0 h 713"/>
                <a:gd name="T54" fmla="*/ 7 w 5875"/>
                <a:gd name="T55" fmla="*/ 0 h 713"/>
                <a:gd name="T56" fmla="*/ 6 w 5875"/>
                <a:gd name="T57" fmla="*/ 0 h 713"/>
                <a:gd name="T58" fmla="*/ 6 w 5875"/>
                <a:gd name="T59" fmla="*/ 0 h 713"/>
                <a:gd name="T60" fmla="*/ 6 w 5875"/>
                <a:gd name="T61" fmla="*/ 0 h 713"/>
                <a:gd name="T62" fmla="*/ 5 w 5875"/>
                <a:gd name="T63" fmla="*/ 0 h 713"/>
                <a:gd name="T64" fmla="*/ 5 w 5875"/>
                <a:gd name="T65" fmla="*/ 0 h 713"/>
                <a:gd name="T66" fmla="*/ 4 w 5875"/>
                <a:gd name="T67" fmla="*/ 0 h 713"/>
                <a:gd name="T68" fmla="*/ 4 w 5875"/>
                <a:gd name="T69" fmla="*/ 0 h 713"/>
                <a:gd name="T70" fmla="*/ 4 w 5875"/>
                <a:gd name="T71" fmla="*/ 0 h 713"/>
                <a:gd name="T72" fmla="*/ 3 w 5875"/>
                <a:gd name="T73" fmla="*/ 0 h 713"/>
                <a:gd name="T74" fmla="*/ 3 w 5875"/>
                <a:gd name="T75" fmla="*/ 0 h 713"/>
                <a:gd name="T76" fmla="*/ 3 w 5875"/>
                <a:gd name="T77" fmla="*/ 0 h 713"/>
                <a:gd name="T78" fmla="*/ 2 w 5875"/>
                <a:gd name="T79" fmla="*/ 1 h 713"/>
                <a:gd name="T80" fmla="*/ 2 w 5875"/>
                <a:gd name="T81" fmla="*/ 1 h 713"/>
                <a:gd name="T82" fmla="*/ 2 w 5875"/>
                <a:gd name="T83" fmla="*/ 1 h 713"/>
                <a:gd name="T84" fmla="*/ 2 w 5875"/>
                <a:gd name="T85" fmla="*/ 1 h 713"/>
                <a:gd name="T86" fmla="*/ 1 w 5875"/>
                <a:gd name="T87" fmla="*/ 1 h 713"/>
                <a:gd name="T88" fmla="*/ 1 w 5875"/>
                <a:gd name="T89" fmla="*/ 1 h 713"/>
                <a:gd name="T90" fmla="*/ 1 w 5875"/>
                <a:gd name="T91" fmla="*/ 1 h 713"/>
                <a:gd name="T92" fmla="*/ 1 w 5875"/>
                <a:gd name="T93" fmla="*/ 1 h 713"/>
                <a:gd name="T94" fmla="*/ 0 w 5875"/>
                <a:gd name="T95" fmla="*/ 2 h 713"/>
                <a:gd name="T96" fmla="*/ 0 w 5875"/>
                <a:gd name="T97" fmla="*/ 2 h 713"/>
                <a:gd name="T98" fmla="*/ 0 w 5875"/>
                <a:gd name="T99" fmla="*/ 2 h 713"/>
                <a:gd name="T100" fmla="*/ 0 w 5875"/>
                <a:gd name="T101" fmla="*/ 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2" name="Freeform 20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6 w 4305"/>
                <a:gd name="T1" fmla="*/ 2 h 1075"/>
                <a:gd name="T2" fmla="*/ 11 w 4305"/>
                <a:gd name="T3" fmla="*/ 1 h 1075"/>
                <a:gd name="T4" fmla="*/ 11 w 4305"/>
                <a:gd name="T5" fmla="*/ 1 h 1075"/>
                <a:gd name="T6" fmla="*/ 11 w 4305"/>
                <a:gd name="T7" fmla="*/ 1 h 1075"/>
                <a:gd name="T8" fmla="*/ 11 w 4305"/>
                <a:gd name="T9" fmla="*/ 1 h 1075"/>
                <a:gd name="T10" fmla="*/ 11 w 4305"/>
                <a:gd name="T11" fmla="*/ 1 h 1075"/>
                <a:gd name="T12" fmla="*/ 10 w 4305"/>
                <a:gd name="T13" fmla="*/ 1 h 1075"/>
                <a:gd name="T14" fmla="*/ 10 w 4305"/>
                <a:gd name="T15" fmla="*/ 1 h 1075"/>
                <a:gd name="T16" fmla="*/ 10 w 4305"/>
                <a:gd name="T17" fmla="*/ 0 h 1075"/>
                <a:gd name="T18" fmla="*/ 10 w 4305"/>
                <a:gd name="T19" fmla="*/ 0 h 1075"/>
                <a:gd name="T20" fmla="*/ 9 w 4305"/>
                <a:gd name="T21" fmla="*/ 0 h 1075"/>
                <a:gd name="T22" fmla="*/ 9 w 4305"/>
                <a:gd name="T23" fmla="*/ 0 h 1075"/>
                <a:gd name="T24" fmla="*/ 9 w 4305"/>
                <a:gd name="T25" fmla="*/ 0 h 1075"/>
                <a:gd name="T26" fmla="*/ 9 w 4305"/>
                <a:gd name="T27" fmla="*/ 0 h 1075"/>
                <a:gd name="T28" fmla="*/ 8 w 4305"/>
                <a:gd name="T29" fmla="*/ 0 h 1075"/>
                <a:gd name="T30" fmla="*/ 8 w 4305"/>
                <a:gd name="T31" fmla="*/ 0 h 1075"/>
                <a:gd name="T32" fmla="*/ 8 w 4305"/>
                <a:gd name="T33" fmla="*/ 0 h 1075"/>
                <a:gd name="T34" fmla="*/ 7 w 4305"/>
                <a:gd name="T35" fmla="*/ 0 h 1075"/>
                <a:gd name="T36" fmla="*/ 7 w 4305"/>
                <a:gd name="T37" fmla="*/ 0 h 1075"/>
                <a:gd name="T38" fmla="*/ 7 w 4305"/>
                <a:gd name="T39" fmla="*/ 0 h 1075"/>
                <a:gd name="T40" fmla="*/ 6 w 4305"/>
                <a:gd name="T41" fmla="*/ 0 h 1075"/>
                <a:gd name="T42" fmla="*/ 6 w 4305"/>
                <a:gd name="T43" fmla="*/ 0 h 1075"/>
                <a:gd name="T44" fmla="*/ 6 w 4305"/>
                <a:gd name="T45" fmla="*/ 0 h 1075"/>
                <a:gd name="T46" fmla="*/ 5 w 4305"/>
                <a:gd name="T47" fmla="*/ 0 h 1075"/>
                <a:gd name="T48" fmla="*/ 5 w 4305"/>
                <a:gd name="T49" fmla="*/ 0 h 1075"/>
                <a:gd name="T50" fmla="*/ 5 w 4305"/>
                <a:gd name="T51" fmla="*/ 0 h 1075"/>
                <a:gd name="T52" fmla="*/ 5 w 4305"/>
                <a:gd name="T53" fmla="*/ 0 h 1075"/>
                <a:gd name="T54" fmla="*/ 4 w 4305"/>
                <a:gd name="T55" fmla="*/ 0 h 1075"/>
                <a:gd name="T56" fmla="*/ 4 w 4305"/>
                <a:gd name="T57" fmla="*/ 0 h 1075"/>
                <a:gd name="T58" fmla="*/ 4 w 4305"/>
                <a:gd name="T59" fmla="*/ 0 h 1075"/>
                <a:gd name="T60" fmla="*/ 3 w 4305"/>
                <a:gd name="T61" fmla="*/ 0 h 1075"/>
                <a:gd name="T62" fmla="*/ 3 w 4305"/>
                <a:gd name="T63" fmla="*/ 0 h 1075"/>
                <a:gd name="T64" fmla="*/ 3 w 4305"/>
                <a:gd name="T65" fmla="*/ 0 h 1075"/>
                <a:gd name="T66" fmla="*/ 3 w 4305"/>
                <a:gd name="T67" fmla="*/ 0 h 1075"/>
                <a:gd name="T68" fmla="*/ 2 w 4305"/>
                <a:gd name="T69" fmla="*/ 0 h 1075"/>
                <a:gd name="T70" fmla="*/ 2 w 4305"/>
                <a:gd name="T71" fmla="*/ 1 h 1075"/>
                <a:gd name="T72" fmla="*/ 2 w 4305"/>
                <a:gd name="T73" fmla="*/ 1 h 1075"/>
                <a:gd name="T74" fmla="*/ 2 w 4305"/>
                <a:gd name="T75" fmla="*/ 1 h 1075"/>
                <a:gd name="T76" fmla="*/ 2 w 4305"/>
                <a:gd name="T77" fmla="*/ 1 h 1075"/>
                <a:gd name="T78" fmla="*/ 1 w 4305"/>
                <a:gd name="T79" fmla="*/ 1 h 1075"/>
                <a:gd name="T80" fmla="*/ 1 w 4305"/>
                <a:gd name="T81" fmla="*/ 1 h 1075"/>
                <a:gd name="T82" fmla="*/ 1 w 4305"/>
                <a:gd name="T83" fmla="*/ 1 h 1075"/>
                <a:gd name="T84" fmla="*/ 1 w 4305"/>
                <a:gd name="T85" fmla="*/ 1 h 1075"/>
                <a:gd name="T86" fmla="*/ 1 w 4305"/>
                <a:gd name="T87" fmla="*/ 1 h 1075"/>
                <a:gd name="T88" fmla="*/ 0 w 4305"/>
                <a:gd name="T89" fmla="*/ 2 h 1075"/>
                <a:gd name="T90" fmla="*/ 0 w 4305"/>
                <a:gd name="T91" fmla="*/ 2 h 1075"/>
                <a:gd name="T92" fmla="*/ 0 w 4305"/>
                <a:gd name="T93" fmla="*/ 2 h 1075"/>
                <a:gd name="T94" fmla="*/ 0 w 4305"/>
                <a:gd name="T95" fmla="*/ 2 h 1075"/>
                <a:gd name="T96" fmla="*/ 0 w 4305"/>
                <a:gd name="T97" fmla="*/ 2 h 1075"/>
                <a:gd name="T98" fmla="*/ 0 w 4305"/>
                <a:gd name="T99" fmla="*/ 2 h 1075"/>
                <a:gd name="T100" fmla="*/ 0 w 4305"/>
                <a:gd name="T101" fmla="*/ 2 h 1075"/>
                <a:gd name="T102" fmla="*/ 0 w 4305"/>
                <a:gd name="T103" fmla="*/ 2 h 1075"/>
                <a:gd name="T104" fmla="*/ 0 w 4305"/>
                <a:gd name="T105" fmla="*/ 2 h 1075"/>
                <a:gd name="T106" fmla="*/ 0 w 4305"/>
                <a:gd name="T107" fmla="*/ 3 h 1075"/>
                <a:gd name="T108" fmla="*/ 0 w 4305"/>
                <a:gd name="T109" fmla="*/ 3 h 1075"/>
                <a:gd name="T110" fmla="*/ 6 w 4305"/>
                <a:gd name="T111" fmla="*/ 2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3" name="Freeform 21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9 w 3470"/>
                <a:gd name="T1" fmla="*/ 0 h 1245"/>
                <a:gd name="T2" fmla="*/ 9 w 3470"/>
                <a:gd name="T3" fmla="*/ 0 h 1245"/>
                <a:gd name="T4" fmla="*/ 9 w 3470"/>
                <a:gd name="T5" fmla="*/ 0 h 1245"/>
                <a:gd name="T6" fmla="*/ 8 w 3470"/>
                <a:gd name="T7" fmla="*/ 0 h 1245"/>
                <a:gd name="T8" fmla="*/ 8 w 3470"/>
                <a:gd name="T9" fmla="*/ 0 h 1245"/>
                <a:gd name="T10" fmla="*/ 8 w 3470"/>
                <a:gd name="T11" fmla="*/ 0 h 1245"/>
                <a:gd name="T12" fmla="*/ 7 w 3470"/>
                <a:gd name="T13" fmla="*/ 0 h 1245"/>
                <a:gd name="T14" fmla="*/ 7 w 3470"/>
                <a:gd name="T15" fmla="*/ 0 h 1245"/>
                <a:gd name="T16" fmla="*/ 7 w 3470"/>
                <a:gd name="T17" fmla="*/ 0 h 1245"/>
                <a:gd name="T18" fmla="*/ 7 w 3470"/>
                <a:gd name="T19" fmla="*/ 0 h 1245"/>
                <a:gd name="T20" fmla="*/ 6 w 3470"/>
                <a:gd name="T21" fmla="*/ 0 h 1245"/>
                <a:gd name="T22" fmla="*/ 6 w 3470"/>
                <a:gd name="T23" fmla="*/ 0 h 1245"/>
                <a:gd name="T24" fmla="*/ 5 w 3470"/>
                <a:gd name="T25" fmla="*/ 0 h 1245"/>
                <a:gd name="T26" fmla="*/ 5 w 3470"/>
                <a:gd name="T27" fmla="*/ 0 h 1245"/>
                <a:gd name="T28" fmla="*/ 5 w 3470"/>
                <a:gd name="T29" fmla="*/ 0 h 1245"/>
                <a:gd name="T30" fmla="*/ 5 w 3470"/>
                <a:gd name="T31" fmla="*/ 0 h 1245"/>
                <a:gd name="T32" fmla="*/ 4 w 3470"/>
                <a:gd name="T33" fmla="*/ 0 h 1245"/>
                <a:gd name="T34" fmla="*/ 4 w 3470"/>
                <a:gd name="T35" fmla="*/ 0 h 1245"/>
                <a:gd name="T36" fmla="*/ 4 w 3470"/>
                <a:gd name="T37" fmla="*/ 0 h 1245"/>
                <a:gd name="T38" fmla="*/ 3 w 3470"/>
                <a:gd name="T39" fmla="*/ 0 h 1245"/>
                <a:gd name="T40" fmla="*/ 3 w 3470"/>
                <a:gd name="T41" fmla="*/ 0 h 1245"/>
                <a:gd name="T42" fmla="*/ 3 w 3470"/>
                <a:gd name="T43" fmla="*/ 0 h 1245"/>
                <a:gd name="T44" fmla="*/ 3 w 3470"/>
                <a:gd name="T45" fmla="*/ 0 h 1245"/>
                <a:gd name="T46" fmla="*/ 2 w 3470"/>
                <a:gd name="T47" fmla="*/ 0 h 1245"/>
                <a:gd name="T48" fmla="*/ 2 w 3470"/>
                <a:gd name="T49" fmla="*/ 1 h 1245"/>
                <a:gd name="T50" fmla="*/ 2 w 3470"/>
                <a:gd name="T51" fmla="*/ 1 h 1245"/>
                <a:gd name="T52" fmla="*/ 2 w 3470"/>
                <a:gd name="T53" fmla="*/ 1 h 1245"/>
                <a:gd name="T54" fmla="*/ 2 w 3470"/>
                <a:gd name="T55" fmla="*/ 1 h 1245"/>
                <a:gd name="T56" fmla="*/ 1 w 3470"/>
                <a:gd name="T57" fmla="*/ 1 h 1245"/>
                <a:gd name="T58" fmla="*/ 1 w 3470"/>
                <a:gd name="T59" fmla="*/ 1 h 1245"/>
                <a:gd name="T60" fmla="*/ 1 w 3470"/>
                <a:gd name="T61" fmla="*/ 1 h 1245"/>
                <a:gd name="T62" fmla="*/ 1 w 3470"/>
                <a:gd name="T63" fmla="*/ 1 h 1245"/>
                <a:gd name="T64" fmla="*/ 1 w 3470"/>
                <a:gd name="T65" fmla="*/ 2 h 1245"/>
                <a:gd name="T66" fmla="*/ 0 w 3470"/>
                <a:gd name="T67" fmla="*/ 2 h 1245"/>
                <a:gd name="T68" fmla="*/ 0 w 3470"/>
                <a:gd name="T69" fmla="*/ 2 h 1245"/>
                <a:gd name="T70" fmla="*/ 0 w 3470"/>
                <a:gd name="T71" fmla="*/ 2 h 1245"/>
                <a:gd name="T72" fmla="*/ 0 w 3470"/>
                <a:gd name="T73" fmla="*/ 2 h 1245"/>
                <a:gd name="T74" fmla="*/ 0 w 3470"/>
                <a:gd name="T75" fmla="*/ 2 h 1245"/>
                <a:gd name="T76" fmla="*/ 0 w 3470"/>
                <a:gd name="T77" fmla="*/ 2 h 1245"/>
                <a:gd name="T78" fmla="*/ 0 w 3470"/>
                <a:gd name="T79" fmla="*/ 2 h 1245"/>
                <a:gd name="T80" fmla="*/ 0 w 3470"/>
                <a:gd name="T81" fmla="*/ 2 h 1245"/>
                <a:gd name="T82" fmla="*/ 0 w 3470"/>
                <a:gd name="T83" fmla="*/ 3 h 1245"/>
                <a:gd name="T84" fmla="*/ 0 w 3470"/>
                <a:gd name="T85" fmla="*/ 3 h 1245"/>
                <a:gd name="T86" fmla="*/ 0 w 3470"/>
                <a:gd name="T87" fmla="*/ 3 h 1245"/>
                <a:gd name="T88" fmla="*/ 0 w 3470"/>
                <a:gd name="T89" fmla="*/ 3 h 1245"/>
                <a:gd name="T90" fmla="*/ 0 w 3470"/>
                <a:gd name="T91" fmla="*/ 3 h 1245"/>
                <a:gd name="T92" fmla="*/ 0 w 3470"/>
                <a:gd name="T93" fmla="*/ 3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4" name="Freeform 22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6 w 4452"/>
                <a:gd name="T1" fmla="*/ 0 h 892"/>
                <a:gd name="T2" fmla="*/ 0 w 4452"/>
                <a:gd name="T3" fmla="*/ 0 h 892"/>
                <a:gd name="T4" fmla="*/ 0 w 4452"/>
                <a:gd name="T5" fmla="*/ 0 h 892"/>
                <a:gd name="T6" fmla="*/ 0 w 4452"/>
                <a:gd name="T7" fmla="*/ 0 h 892"/>
                <a:gd name="T8" fmla="*/ 0 w 4452"/>
                <a:gd name="T9" fmla="*/ 0 h 892"/>
                <a:gd name="T10" fmla="*/ 0 w 4452"/>
                <a:gd name="T11" fmla="*/ 0 h 892"/>
                <a:gd name="T12" fmla="*/ 0 w 4452"/>
                <a:gd name="T13" fmla="*/ 0 h 892"/>
                <a:gd name="T14" fmla="*/ 0 w 4452"/>
                <a:gd name="T15" fmla="*/ 1 h 892"/>
                <a:gd name="T16" fmla="*/ 0 w 4452"/>
                <a:gd name="T17" fmla="*/ 1 h 892"/>
                <a:gd name="T18" fmla="*/ 0 w 4452"/>
                <a:gd name="T19" fmla="*/ 1 h 892"/>
                <a:gd name="T20" fmla="*/ 1 w 4452"/>
                <a:gd name="T21" fmla="*/ 1 h 892"/>
                <a:gd name="T22" fmla="*/ 1 w 4452"/>
                <a:gd name="T23" fmla="*/ 1 h 892"/>
                <a:gd name="T24" fmla="*/ 1 w 4452"/>
                <a:gd name="T25" fmla="*/ 1 h 892"/>
                <a:gd name="T26" fmla="*/ 1 w 4452"/>
                <a:gd name="T27" fmla="*/ 1 h 892"/>
                <a:gd name="T28" fmla="*/ 1 w 4452"/>
                <a:gd name="T29" fmla="*/ 1 h 892"/>
                <a:gd name="T30" fmla="*/ 2 w 4452"/>
                <a:gd name="T31" fmla="*/ 2 h 892"/>
                <a:gd name="T32" fmla="*/ 2 w 4452"/>
                <a:gd name="T33" fmla="*/ 2 h 892"/>
                <a:gd name="T34" fmla="*/ 2 w 4452"/>
                <a:gd name="T35" fmla="*/ 2 h 892"/>
                <a:gd name="T36" fmla="*/ 2 w 4452"/>
                <a:gd name="T37" fmla="*/ 2 h 892"/>
                <a:gd name="T38" fmla="*/ 2 w 4452"/>
                <a:gd name="T39" fmla="*/ 2 h 892"/>
                <a:gd name="T40" fmla="*/ 3 w 4452"/>
                <a:gd name="T41" fmla="*/ 2 h 892"/>
                <a:gd name="T42" fmla="*/ 3 w 4452"/>
                <a:gd name="T43" fmla="*/ 2 h 892"/>
                <a:gd name="T44" fmla="*/ 3 w 4452"/>
                <a:gd name="T45" fmla="*/ 2 h 892"/>
                <a:gd name="T46" fmla="*/ 3 w 4452"/>
                <a:gd name="T47" fmla="*/ 2 h 892"/>
                <a:gd name="T48" fmla="*/ 4 w 4452"/>
                <a:gd name="T49" fmla="*/ 2 h 892"/>
                <a:gd name="T50" fmla="*/ 4 w 4452"/>
                <a:gd name="T51" fmla="*/ 2 h 892"/>
                <a:gd name="T52" fmla="*/ 4 w 4452"/>
                <a:gd name="T53" fmla="*/ 2 h 892"/>
                <a:gd name="T54" fmla="*/ 5 w 4452"/>
                <a:gd name="T55" fmla="*/ 2 h 892"/>
                <a:gd name="T56" fmla="*/ 5 w 4452"/>
                <a:gd name="T57" fmla="*/ 2 h 892"/>
                <a:gd name="T58" fmla="*/ 5 w 4452"/>
                <a:gd name="T59" fmla="*/ 2 h 892"/>
                <a:gd name="T60" fmla="*/ 6 w 4452"/>
                <a:gd name="T61" fmla="*/ 2 h 892"/>
                <a:gd name="T62" fmla="*/ 6 w 4452"/>
                <a:gd name="T63" fmla="*/ 2 h 892"/>
                <a:gd name="T64" fmla="*/ 6 w 4452"/>
                <a:gd name="T65" fmla="*/ 2 h 892"/>
                <a:gd name="T66" fmla="*/ 7 w 4452"/>
                <a:gd name="T67" fmla="*/ 2 h 892"/>
                <a:gd name="T68" fmla="*/ 7 w 4452"/>
                <a:gd name="T69" fmla="*/ 2 h 892"/>
                <a:gd name="T70" fmla="*/ 7 w 4452"/>
                <a:gd name="T71" fmla="*/ 2 h 892"/>
                <a:gd name="T72" fmla="*/ 7 w 4452"/>
                <a:gd name="T73" fmla="*/ 2 h 892"/>
                <a:gd name="T74" fmla="*/ 8 w 4452"/>
                <a:gd name="T75" fmla="*/ 2 h 892"/>
                <a:gd name="T76" fmla="*/ 8 w 4452"/>
                <a:gd name="T77" fmla="*/ 2 h 892"/>
                <a:gd name="T78" fmla="*/ 9 w 4452"/>
                <a:gd name="T79" fmla="*/ 2 h 892"/>
                <a:gd name="T80" fmla="*/ 9 w 4452"/>
                <a:gd name="T81" fmla="*/ 2 h 892"/>
                <a:gd name="T82" fmla="*/ 9 w 4452"/>
                <a:gd name="T83" fmla="*/ 2 h 892"/>
                <a:gd name="T84" fmla="*/ 10 w 4452"/>
                <a:gd name="T85" fmla="*/ 2 h 892"/>
                <a:gd name="T86" fmla="*/ 10 w 4452"/>
                <a:gd name="T87" fmla="*/ 2 h 892"/>
                <a:gd name="T88" fmla="*/ 10 w 4452"/>
                <a:gd name="T89" fmla="*/ 2 h 892"/>
                <a:gd name="T90" fmla="*/ 10 w 4452"/>
                <a:gd name="T91" fmla="*/ 2 h 892"/>
                <a:gd name="T92" fmla="*/ 10 w 4452"/>
                <a:gd name="T93" fmla="*/ 2 h 892"/>
                <a:gd name="T94" fmla="*/ 11 w 4452"/>
                <a:gd name="T95" fmla="*/ 2 h 892"/>
                <a:gd name="T96" fmla="*/ 11 w 4452"/>
                <a:gd name="T97" fmla="*/ 2 h 892"/>
                <a:gd name="T98" fmla="*/ 11 w 4452"/>
                <a:gd name="T99" fmla="*/ 2 h 892"/>
                <a:gd name="T100" fmla="*/ 11 w 4452"/>
                <a:gd name="T101" fmla="*/ 2 h 892"/>
                <a:gd name="T102" fmla="*/ 12 w 4452"/>
                <a:gd name="T103" fmla="*/ 1 h 892"/>
                <a:gd name="T104" fmla="*/ 12 w 4452"/>
                <a:gd name="T105" fmla="*/ 1 h 892"/>
                <a:gd name="T106" fmla="*/ 6 w 4452"/>
                <a:gd name="T107" fmla="*/ 0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5" name="Freeform 23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0 h 945"/>
                <a:gd name="T4" fmla="*/ 0 w 3626"/>
                <a:gd name="T5" fmla="*/ 0 h 945"/>
                <a:gd name="T6" fmla="*/ 0 w 3626"/>
                <a:gd name="T7" fmla="*/ 0 h 945"/>
                <a:gd name="T8" fmla="*/ 0 w 3626"/>
                <a:gd name="T9" fmla="*/ 0 h 945"/>
                <a:gd name="T10" fmla="*/ 0 w 3626"/>
                <a:gd name="T11" fmla="*/ 1 h 945"/>
                <a:gd name="T12" fmla="*/ 0 w 3626"/>
                <a:gd name="T13" fmla="*/ 1 h 945"/>
                <a:gd name="T14" fmla="*/ 0 w 3626"/>
                <a:gd name="T15" fmla="*/ 1 h 945"/>
                <a:gd name="T16" fmla="*/ 0 w 3626"/>
                <a:gd name="T17" fmla="*/ 1 h 945"/>
                <a:gd name="T18" fmla="*/ 0 w 3626"/>
                <a:gd name="T19" fmla="*/ 1 h 945"/>
                <a:gd name="T20" fmla="*/ 1 w 3626"/>
                <a:gd name="T21" fmla="*/ 1 h 945"/>
                <a:gd name="T22" fmla="*/ 1 w 3626"/>
                <a:gd name="T23" fmla="*/ 1 h 945"/>
                <a:gd name="T24" fmla="*/ 1 w 3626"/>
                <a:gd name="T25" fmla="*/ 1 h 945"/>
                <a:gd name="T26" fmla="*/ 1 w 3626"/>
                <a:gd name="T27" fmla="*/ 2 h 945"/>
                <a:gd name="T28" fmla="*/ 1 w 3626"/>
                <a:gd name="T29" fmla="*/ 2 h 945"/>
                <a:gd name="T30" fmla="*/ 2 w 3626"/>
                <a:gd name="T31" fmla="*/ 2 h 945"/>
                <a:gd name="T32" fmla="*/ 2 w 3626"/>
                <a:gd name="T33" fmla="*/ 2 h 945"/>
                <a:gd name="T34" fmla="*/ 2 w 3626"/>
                <a:gd name="T35" fmla="*/ 2 h 945"/>
                <a:gd name="T36" fmla="*/ 2 w 3626"/>
                <a:gd name="T37" fmla="*/ 2 h 945"/>
                <a:gd name="T38" fmla="*/ 2 w 3626"/>
                <a:gd name="T39" fmla="*/ 2 h 945"/>
                <a:gd name="T40" fmla="*/ 3 w 3626"/>
                <a:gd name="T41" fmla="*/ 2 h 945"/>
                <a:gd name="T42" fmla="*/ 3 w 3626"/>
                <a:gd name="T43" fmla="*/ 2 h 945"/>
                <a:gd name="T44" fmla="*/ 3 w 3626"/>
                <a:gd name="T45" fmla="*/ 2 h 945"/>
                <a:gd name="T46" fmla="*/ 4 w 3626"/>
                <a:gd name="T47" fmla="*/ 2 h 945"/>
                <a:gd name="T48" fmla="*/ 4 w 3626"/>
                <a:gd name="T49" fmla="*/ 2 h 945"/>
                <a:gd name="T50" fmla="*/ 4 w 3626"/>
                <a:gd name="T51" fmla="*/ 2 h 945"/>
                <a:gd name="T52" fmla="*/ 5 w 3626"/>
                <a:gd name="T53" fmla="*/ 2 h 945"/>
                <a:gd name="T54" fmla="*/ 5 w 3626"/>
                <a:gd name="T55" fmla="*/ 2 h 945"/>
                <a:gd name="T56" fmla="*/ 5 w 3626"/>
                <a:gd name="T57" fmla="*/ 2 h 945"/>
                <a:gd name="T58" fmla="*/ 5 w 3626"/>
                <a:gd name="T59" fmla="*/ 2 h 945"/>
                <a:gd name="T60" fmla="*/ 6 w 3626"/>
                <a:gd name="T61" fmla="*/ 2 h 945"/>
                <a:gd name="T62" fmla="*/ 6 w 3626"/>
                <a:gd name="T63" fmla="*/ 2 h 945"/>
                <a:gd name="T64" fmla="*/ 6 w 3626"/>
                <a:gd name="T65" fmla="*/ 2 h 945"/>
                <a:gd name="T66" fmla="*/ 7 w 3626"/>
                <a:gd name="T67" fmla="*/ 2 h 945"/>
                <a:gd name="T68" fmla="*/ 7 w 3626"/>
                <a:gd name="T69" fmla="*/ 2 h 945"/>
                <a:gd name="T70" fmla="*/ 7 w 3626"/>
                <a:gd name="T71" fmla="*/ 2 h 945"/>
                <a:gd name="T72" fmla="*/ 8 w 3626"/>
                <a:gd name="T73" fmla="*/ 2 h 945"/>
                <a:gd name="T74" fmla="*/ 8 w 3626"/>
                <a:gd name="T75" fmla="*/ 2 h 945"/>
                <a:gd name="T76" fmla="*/ 8 w 3626"/>
                <a:gd name="T77" fmla="*/ 2 h 945"/>
                <a:gd name="T78" fmla="*/ 9 w 3626"/>
                <a:gd name="T79" fmla="*/ 2 h 945"/>
                <a:gd name="T80" fmla="*/ 9 w 3626"/>
                <a:gd name="T81" fmla="*/ 2 h 945"/>
                <a:gd name="T82" fmla="*/ 9 w 3626"/>
                <a:gd name="T83" fmla="*/ 2 h 945"/>
                <a:gd name="T84" fmla="*/ 10 w 3626"/>
                <a:gd name="T85" fmla="*/ 2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6" name="Freeform 24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7 w 2766"/>
                <a:gd name="T1" fmla="*/ 3 h 1145"/>
                <a:gd name="T2" fmla="*/ 7 w 2766"/>
                <a:gd name="T3" fmla="*/ 3 h 1145"/>
                <a:gd name="T4" fmla="*/ 7 w 2766"/>
                <a:gd name="T5" fmla="*/ 3 h 1145"/>
                <a:gd name="T6" fmla="*/ 7 w 2766"/>
                <a:gd name="T7" fmla="*/ 3 h 1145"/>
                <a:gd name="T8" fmla="*/ 7 w 2766"/>
                <a:gd name="T9" fmla="*/ 3 h 1145"/>
                <a:gd name="T10" fmla="*/ 7 w 2766"/>
                <a:gd name="T11" fmla="*/ 2 h 1145"/>
                <a:gd name="T12" fmla="*/ 7 w 2766"/>
                <a:gd name="T13" fmla="*/ 2 h 1145"/>
                <a:gd name="T14" fmla="*/ 7 w 2766"/>
                <a:gd name="T15" fmla="*/ 2 h 1145"/>
                <a:gd name="T16" fmla="*/ 7 w 2766"/>
                <a:gd name="T17" fmla="*/ 2 h 1145"/>
                <a:gd name="T18" fmla="*/ 7 w 2766"/>
                <a:gd name="T19" fmla="*/ 2 h 1145"/>
                <a:gd name="T20" fmla="*/ 7 w 2766"/>
                <a:gd name="T21" fmla="*/ 2 h 1145"/>
                <a:gd name="T22" fmla="*/ 7 w 2766"/>
                <a:gd name="T23" fmla="*/ 2 h 1145"/>
                <a:gd name="T24" fmla="*/ 7 w 2766"/>
                <a:gd name="T25" fmla="*/ 2 h 1145"/>
                <a:gd name="T26" fmla="*/ 7 w 2766"/>
                <a:gd name="T27" fmla="*/ 2 h 1145"/>
                <a:gd name="T28" fmla="*/ 7 w 2766"/>
                <a:gd name="T29" fmla="*/ 2 h 1145"/>
                <a:gd name="T30" fmla="*/ 7 w 2766"/>
                <a:gd name="T31" fmla="*/ 2 h 1145"/>
                <a:gd name="T32" fmla="*/ 7 w 2766"/>
                <a:gd name="T33" fmla="*/ 1 h 1145"/>
                <a:gd name="T34" fmla="*/ 7 w 2766"/>
                <a:gd name="T35" fmla="*/ 1 h 1145"/>
                <a:gd name="T36" fmla="*/ 7 w 2766"/>
                <a:gd name="T37" fmla="*/ 1 h 1145"/>
                <a:gd name="T38" fmla="*/ 7 w 2766"/>
                <a:gd name="T39" fmla="*/ 1 h 1145"/>
                <a:gd name="T40" fmla="*/ 7 w 2766"/>
                <a:gd name="T41" fmla="*/ 1 h 1145"/>
                <a:gd name="T42" fmla="*/ 6 w 2766"/>
                <a:gd name="T43" fmla="*/ 1 h 1145"/>
                <a:gd name="T44" fmla="*/ 6 w 2766"/>
                <a:gd name="T45" fmla="*/ 1 h 1145"/>
                <a:gd name="T46" fmla="*/ 6 w 2766"/>
                <a:gd name="T47" fmla="*/ 1 h 1145"/>
                <a:gd name="T48" fmla="*/ 6 w 2766"/>
                <a:gd name="T49" fmla="*/ 1 h 1145"/>
                <a:gd name="T50" fmla="*/ 6 w 2766"/>
                <a:gd name="T51" fmla="*/ 1 h 1145"/>
                <a:gd name="T52" fmla="*/ 5 w 2766"/>
                <a:gd name="T53" fmla="*/ 0 h 1145"/>
                <a:gd name="T54" fmla="*/ 5 w 2766"/>
                <a:gd name="T55" fmla="*/ 0 h 1145"/>
                <a:gd name="T56" fmla="*/ 5 w 2766"/>
                <a:gd name="T57" fmla="*/ 0 h 1145"/>
                <a:gd name="T58" fmla="*/ 5 w 2766"/>
                <a:gd name="T59" fmla="*/ 0 h 1145"/>
                <a:gd name="T60" fmla="*/ 4 w 2766"/>
                <a:gd name="T61" fmla="*/ 0 h 1145"/>
                <a:gd name="T62" fmla="*/ 4 w 2766"/>
                <a:gd name="T63" fmla="*/ 0 h 1145"/>
                <a:gd name="T64" fmla="*/ 4 w 2766"/>
                <a:gd name="T65" fmla="*/ 0 h 1145"/>
                <a:gd name="T66" fmla="*/ 4 w 2766"/>
                <a:gd name="T67" fmla="*/ 0 h 1145"/>
                <a:gd name="T68" fmla="*/ 3 w 2766"/>
                <a:gd name="T69" fmla="*/ 0 h 1145"/>
                <a:gd name="T70" fmla="*/ 3 w 2766"/>
                <a:gd name="T71" fmla="*/ 0 h 1145"/>
                <a:gd name="T72" fmla="*/ 3 w 2766"/>
                <a:gd name="T73" fmla="*/ 0 h 1145"/>
                <a:gd name="T74" fmla="*/ 2 w 2766"/>
                <a:gd name="T75" fmla="*/ 0 h 1145"/>
                <a:gd name="T76" fmla="*/ 2 w 2766"/>
                <a:gd name="T77" fmla="*/ 0 h 1145"/>
                <a:gd name="T78" fmla="*/ 2 w 2766"/>
                <a:gd name="T79" fmla="*/ 0 h 1145"/>
                <a:gd name="T80" fmla="*/ 2 w 2766"/>
                <a:gd name="T81" fmla="*/ 0 h 1145"/>
                <a:gd name="T82" fmla="*/ 1 w 2766"/>
                <a:gd name="T83" fmla="*/ 0 h 1145"/>
                <a:gd name="T84" fmla="*/ 1 w 2766"/>
                <a:gd name="T85" fmla="*/ 0 h 1145"/>
                <a:gd name="T86" fmla="*/ 1 w 2766"/>
                <a:gd name="T87" fmla="*/ 0 h 1145"/>
                <a:gd name="T88" fmla="*/ 0 w 2766"/>
                <a:gd name="T89" fmla="*/ 0 h 1145"/>
                <a:gd name="T90" fmla="*/ 0 w 2766"/>
                <a:gd name="T91" fmla="*/ 0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7" name="Freeform 25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9 w 6852"/>
                <a:gd name="T1" fmla="*/ 0 h 937"/>
                <a:gd name="T2" fmla="*/ 0 w 6852"/>
                <a:gd name="T3" fmla="*/ 0 h 937"/>
                <a:gd name="T4" fmla="*/ 0 w 6852"/>
                <a:gd name="T5" fmla="*/ 0 h 937"/>
                <a:gd name="T6" fmla="*/ 0 w 6852"/>
                <a:gd name="T7" fmla="*/ 0 h 937"/>
                <a:gd name="T8" fmla="*/ 0 w 6852"/>
                <a:gd name="T9" fmla="*/ 0 h 937"/>
                <a:gd name="T10" fmla="*/ 0 w 6852"/>
                <a:gd name="T11" fmla="*/ 1 h 937"/>
                <a:gd name="T12" fmla="*/ 0 w 6852"/>
                <a:gd name="T13" fmla="*/ 1 h 937"/>
                <a:gd name="T14" fmla="*/ 0 w 6852"/>
                <a:gd name="T15" fmla="*/ 1 h 937"/>
                <a:gd name="T16" fmla="*/ 1 w 6852"/>
                <a:gd name="T17" fmla="*/ 1 h 937"/>
                <a:gd name="T18" fmla="*/ 1 w 6852"/>
                <a:gd name="T19" fmla="*/ 1 h 937"/>
                <a:gd name="T20" fmla="*/ 1 w 6852"/>
                <a:gd name="T21" fmla="*/ 1 h 937"/>
                <a:gd name="T22" fmla="*/ 1 w 6852"/>
                <a:gd name="T23" fmla="*/ 1 h 937"/>
                <a:gd name="T24" fmla="*/ 2 w 6852"/>
                <a:gd name="T25" fmla="*/ 1 h 937"/>
                <a:gd name="T26" fmla="*/ 2 w 6852"/>
                <a:gd name="T27" fmla="*/ 2 h 937"/>
                <a:gd name="T28" fmla="*/ 2 w 6852"/>
                <a:gd name="T29" fmla="*/ 2 h 937"/>
                <a:gd name="T30" fmla="*/ 2 w 6852"/>
                <a:gd name="T31" fmla="*/ 2 h 937"/>
                <a:gd name="T32" fmla="*/ 3 w 6852"/>
                <a:gd name="T33" fmla="*/ 2 h 937"/>
                <a:gd name="T34" fmla="*/ 3 w 6852"/>
                <a:gd name="T35" fmla="*/ 2 h 937"/>
                <a:gd name="T36" fmla="*/ 4 w 6852"/>
                <a:gd name="T37" fmla="*/ 2 h 937"/>
                <a:gd name="T38" fmla="*/ 4 w 6852"/>
                <a:gd name="T39" fmla="*/ 2 h 937"/>
                <a:gd name="T40" fmla="*/ 4 w 6852"/>
                <a:gd name="T41" fmla="*/ 2 h 937"/>
                <a:gd name="T42" fmla="*/ 5 w 6852"/>
                <a:gd name="T43" fmla="*/ 2 h 937"/>
                <a:gd name="T44" fmla="*/ 5 w 6852"/>
                <a:gd name="T45" fmla="*/ 2 h 937"/>
                <a:gd name="T46" fmla="*/ 6 w 6852"/>
                <a:gd name="T47" fmla="*/ 2 h 937"/>
                <a:gd name="T48" fmla="*/ 6 w 6852"/>
                <a:gd name="T49" fmla="*/ 2 h 937"/>
                <a:gd name="T50" fmla="*/ 7 w 6852"/>
                <a:gd name="T51" fmla="*/ 2 h 937"/>
                <a:gd name="T52" fmla="*/ 7 w 6852"/>
                <a:gd name="T53" fmla="*/ 2 h 937"/>
                <a:gd name="T54" fmla="*/ 7 w 6852"/>
                <a:gd name="T55" fmla="*/ 2 h 937"/>
                <a:gd name="T56" fmla="*/ 8 w 6852"/>
                <a:gd name="T57" fmla="*/ 2 h 937"/>
                <a:gd name="T58" fmla="*/ 8 w 6852"/>
                <a:gd name="T59" fmla="*/ 2 h 937"/>
                <a:gd name="T60" fmla="*/ 9 w 6852"/>
                <a:gd name="T61" fmla="*/ 2 h 937"/>
                <a:gd name="T62" fmla="*/ 9 w 6852"/>
                <a:gd name="T63" fmla="*/ 2 h 937"/>
                <a:gd name="T64" fmla="*/ 10 w 6852"/>
                <a:gd name="T65" fmla="*/ 2 h 937"/>
                <a:gd name="T66" fmla="*/ 10 w 6852"/>
                <a:gd name="T67" fmla="*/ 2 h 937"/>
                <a:gd name="T68" fmla="*/ 11 w 6852"/>
                <a:gd name="T69" fmla="*/ 2 h 937"/>
                <a:gd name="T70" fmla="*/ 11 w 6852"/>
                <a:gd name="T71" fmla="*/ 2 h 937"/>
                <a:gd name="T72" fmla="*/ 12 w 6852"/>
                <a:gd name="T73" fmla="*/ 2 h 937"/>
                <a:gd name="T74" fmla="*/ 12 w 6852"/>
                <a:gd name="T75" fmla="*/ 2 h 937"/>
                <a:gd name="T76" fmla="*/ 12 w 6852"/>
                <a:gd name="T77" fmla="*/ 2 h 937"/>
                <a:gd name="T78" fmla="*/ 13 w 6852"/>
                <a:gd name="T79" fmla="*/ 2 h 937"/>
                <a:gd name="T80" fmla="*/ 13 w 6852"/>
                <a:gd name="T81" fmla="*/ 2 h 937"/>
                <a:gd name="T82" fmla="*/ 14 w 6852"/>
                <a:gd name="T83" fmla="*/ 2 h 937"/>
                <a:gd name="T84" fmla="*/ 14 w 6852"/>
                <a:gd name="T85" fmla="*/ 2 h 937"/>
                <a:gd name="T86" fmla="*/ 15 w 6852"/>
                <a:gd name="T87" fmla="*/ 2 h 937"/>
                <a:gd name="T88" fmla="*/ 15 w 6852"/>
                <a:gd name="T89" fmla="*/ 2 h 937"/>
                <a:gd name="T90" fmla="*/ 15 w 6852"/>
                <a:gd name="T91" fmla="*/ 2 h 937"/>
                <a:gd name="T92" fmla="*/ 15 w 6852"/>
                <a:gd name="T93" fmla="*/ 2 h 937"/>
                <a:gd name="T94" fmla="*/ 16 w 6852"/>
                <a:gd name="T95" fmla="*/ 2 h 937"/>
                <a:gd name="T96" fmla="*/ 16 w 6852"/>
                <a:gd name="T97" fmla="*/ 2 h 937"/>
                <a:gd name="T98" fmla="*/ 17 w 6852"/>
                <a:gd name="T99" fmla="*/ 2 h 937"/>
                <a:gd name="T100" fmla="*/ 17 w 6852"/>
                <a:gd name="T101" fmla="*/ 1 h 937"/>
                <a:gd name="T102" fmla="*/ 17 w 6852"/>
                <a:gd name="T103" fmla="*/ 1 h 937"/>
                <a:gd name="T104" fmla="*/ 17 w 6852"/>
                <a:gd name="T105" fmla="*/ 1 h 937"/>
                <a:gd name="T106" fmla="*/ 17 w 6852"/>
                <a:gd name="T107" fmla="*/ 1 h 937"/>
                <a:gd name="T108" fmla="*/ 18 w 6852"/>
                <a:gd name="T109" fmla="*/ 1 h 937"/>
                <a:gd name="T110" fmla="*/ 18 w 6852"/>
                <a:gd name="T111" fmla="*/ 1 h 937"/>
                <a:gd name="T112" fmla="*/ 18 w 6852"/>
                <a:gd name="T113" fmla="*/ 1 h 937"/>
                <a:gd name="T114" fmla="*/ 18 w 6852"/>
                <a:gd name="T115" fmla="*/ 0 h 937"/>
                <a:gd name="T116" fmla="*/ 18 w 6852"/>
                <a:gd name="T117" fmla="*/ 0 h 937"/>
                <a:gd name="T118" fmla="*/ 9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8" name="Freeform 26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0 w 6515"/>
                <a:gd name="T3" fmla="*/ 0 h 811"/>
                <a:gd name="T4" fmla="*/ 0 w 6515"/>
                <a:gd name="T5" fmla="*/ 0 h 811"/>
                <a:gd name="T6" fmla="*/ 0 w 6515"/>
                <a:gd name="T7" fmla="*/ 0 h 811"/>
                <a:gd name="T8" fmla="*/ 0 w 6515"/>
                <a:gd name="T9" fmla="*/ 0 h 811"/>
                <a:gd name="T10" fmla="*/ 1 w 6515"/>
                <a:gd name="T11" fmla="*/ 1 h 811"/>
                <a:gd name="T12" fmla="*/ 1 w 6515"/>
                <a:gd name="T13" fmla="*/ 1 h 811"/>
                <a:gd name="T14" fmla="*/ 1 w 6515"/>
                <a:gd name="T15" fmla="*/ 1 h 811"/>
                <a:gd name="T16" fmla="*/ 1 w 6515"/>
                <a:gd name="T17" fmla="*/ 1 h 811"/>
                <a:gd name="T18" fmla="*/ 2 w 6515"/>
                <a:gd name="T19" fmla="*/ 1 h 811"/>
                <a:gd name="T20" fmla="*/ 2 w 6515"/>
                <a:gd name="T21" fmla="*/ 1 h 811"/>
                <a:gd name="T22" fmla="*/ 2 w 6515"/>
                <a:gd name="T23" fmla="*/ 1 h 811"/>
                <a:gd name="T24" fmla="*/ 2 w 6515"/>
                <a:gd name="T25" fmla="*/ 1 h 811"/>
                <a:gd name="T26" fmla="*/ 3 w 6515"/>
                <a:gd name="T27" fmla="*/ 1 h 811"/>
                <a:gd name="T28" fmla="*/ 3 w 6515"/>
                <a:gd name="T29" fmla="*/ 2 h 811"/>
                <a:gd name="T30" fmla="*/ 3 w 6515"/>
                <a:gd name="T31" fmla="*/ 2 h 811"/>
                <a:gd name="T32" fmla="*/ 4 w 6515"/>
                <a:gd name="T33" fmla="*/ 2 h 811"/>
                <a:gd name="T34" fmla="*/ 4 w 6515"/>
                <a:gd name="T35" fmla="*/ 2 h 811"/>
                <a:gd name="T36" fmla="*/ 5 w 6515"/>
                <a:gd name="T37" fmla="*/ 2 h 811"/>
                <a:gd name="T38" fmla="*/ 5 w 6515"/>
                <a:gd name="T39" fmla="*/ 2 h 811"/>
                <a:gd name="T40" fmla="*/ 5 w 6515"/>
                <a:gd name="T41" fmla="*/ 2 h 811"/>
                <a:gd name="T42" fmla="*/ 6 w 6515"/>
                <a:gd name="T43" fmla="*/ 2 h 811"/>
                <a:gd name="T44" fmla="*/ 6 w 6515"/>
                <a:gd name="T45" fmla="*/ 2 h 811"/>
                <a:gd name="T46" fmla="*/ 7 w 6515"/>
                <a:gd name="T47" fmla="*/ 2 h 811"/>
                <a:gd name="T48" fmla="*/ 7 w 6515"/>
                <a:gd name="T49" fmla="*/ 2 h 811"/>
                <a:gd name="T50" fmla="*/ 8 w 6515"/>
                <a:gd name="T51" fmla="*/ 2 h 811"/>
                <a:gd name="T52" fmla="*/ 8 w 6515"/>
                <a:gd name="T53" fmla="*/ 2 h 811"/>
                <a:gd name="T54" fmla="*/ 9 w 6515"/>
                <a:gd name="T55" fmla="*/ 2 h 811"/>
                <a:gd name="T56" fmla="*/ 9 w 6515"/>
                <a:gd name="T57" fmla="*/ 2 h 811"/>
                <a:gd name="T58" fmla="*/ 10 w 6515"/>
                <a:gd name="T59" fmla="*/ 2 h 811"/>
                <a:gd name="T60" fmla="*/ 10 w 6515"/>
                <a:gd name="T61" fmla="*/ 2 h 811"/>
                <a:gd name="T62" fmla="*/ 11 w 6515"/>
                <a:gd name="T63" fmla="*/ 2 h 811"/>
                <a:gd name="T64" fmla="*/ 11 w 6515"/>
                <a:gd name="T65" fmla="*/ 2 h 811"/>
                <a:gd name="T66" fmla="*/ 12 w 6515"/>
                <a:gd name="T67" fmla="*/ 2 h 811"/>
                <a:gd name="T68" fmla="*/ 12 w 6515"/>
                <a:gd name="T69" fmla="*/ 2 h 811"/>
                <a:gd name="T70" fmla="*/ 12 w 6515"/>
                <a:gd name="T71" fmla="*/ 2 h 811"/>
                <a:gd name="T72" fmla="*/ 13 w 6515"/>
                <a:gd name="T73" fmla="*/ 2 h 811"/>
                <a:gd name="T74" fmla="*/ 13 w 6515"/>
                <a:gd name="T75" fmla="*/ 2 h 811"/>
                <a:gd name="T76" fmla="*/ 14 w 6515"/>
                <a:gd name="T77" fmla="*/ 2 h 811"/>
                <a:gd name="T78" fmla="*/ 14 w 6515"/>
                <a:gd name="T79" fmla="*/ 2 h 811"/>
                <a:gd name="T80" fmla="*/ 15 w 6515"/>
                <a:gd name="T81" fmla="*/ 2 h 811"/>
                <a:gd name="T82" fmla="*/ 15 w 6515"/>
                <a:gd name="T83" fmla="*/ 2 h 811"/>
                <a:gd name="T84" fmla="*/ 15 w 6515"/>
                <a:gd name="T85" fmla="*/ 2 h 811"/>
                <a:gd name="T86" fmla="*/ 15 w 6515"/>
                <a:gd name="T87" fmla="*/ 1 h 811"/>
                <a:gd name="T88" fmla="*/ 16 w 6515"/>
                <a:gd name="T89" fmla="*/ 1 h 811"/>
                <a:gd name="T90" fmla="*/ 16 w 6515"/>
                <a:gd name="T91" fmla="*/ 1 h 811"/>
                <a:gd name="T92" fmla="*/ 17 w 6515"/>
                <a:gd name="T93" fmla="*/ 1 h 811"/>
                <a:gd name="T94" fmla="*/ 17 w 6515"/>
                <a:gd name="T95" fmla="*/ 1 h 811"/>
                <a:gd name="T96" fmla="*/ 17 w 6515"/>
                <a:gd name="T97" fmla="*/ 1 h 811"/>
                <a:gd name="T98" fmla="*/ 17 w 6515"/>
                <a:gd name="T99" fmla="*/ 1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9" name="Freeform 27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3 w 3452"/>
                <a:gd name="T1" fmla="*/ 0 h 1454"/>
                <a:gd name="T2" fmla="*/ 0 w 3452"/>
                <a:gd name="T3" fmla="*/ 3 h 1454"/>
                <a:gd name="T4" fmla="*/ 0 w 3452"/>
                <a:gd name="T5" fmla="*/ 3 h 1454"/>
                <a:gd name="T6" fmla="*/ 0 w 3452"/>
                <a:gd name="T7" fmla="*/ 4 h 1454"/>
                <a:gd name="T8" fmla="*/ 1 w 3452"/>
                <a:gd name="T9" fmla="*/ 4 h 1454"/>
                <a:gd name="T10" fmla="*/ 1 w 3452"/>
                <a:gd name="T11" fmla="*/ 4 h 1454"/>
                <a:gd name="T12" fmla="*/ 1 w 3452"/>
                <a:gd name="T13" fmla="*/ 4 h 1454"/>
                <a:gd name="T14" fmla="*/ 2 w 3452"/>
                <a:gd name="T15" fmla="*/ 4 h 1454"/>
                <a:gd name="T16" fmla="*/ 2 w 3452"/>
                <a:gd name="T17" fmla="*/ 4 h 1454"/>
                <a:gd name="T18" fmla="*/ 2 w 3452"/>
                <a:gd name="T19" fmla="*/ 4 h 1454"/>
                <a:gd name="T20" fmla="*/ 3 w 3452"/>
                <a:gd name="T21" fmla="*/ 4 h 1454"/>
                <a:gd name="T22" fmla="*/ 3 w 3452"/>
                <a:gd name="T23" fmla="*/ 4 h 1454"/>
                <a:gd name="T24" fmla="*/ 3 w 3452"/>
                <a:gd name="T25" fmla="*/ 4 h 1454"/>
                <a:gd name="T26" fmla="*/ 4 w 3452"/>
                <a:gd name="T27" fmla="*/ 4 h 1454"/>
                <a:gd name="T28" fmla="*/ 4 w 3452"/>
                <a:gd name="T29" fmla="*/ 4 h 1454"/>
                <a:gd name="T30" fmla="*/ 4 w 3452"/>
                <a:gd name="T31" fmla="*/ 4 h 1454"/>
                <a:gd name="T32" fmla="*/ 5 w 3452"/>
                <a:gd name="T33" fmla="*/ 4 h 1454"/>
                <a:gd name="T34" fmla="*/ 5 w 3452"/>
                <a:gd name="T35" fmla="*/ 4 h 1454"/>
                <a:gd name="T36" fmla="*/ 5 w 3452"/>
                <a:gd name="T37" fmla="*/ 4 h 1454"/>
                <a:gd name="T38" fmla="*/ 5 w 3452"/>
                <a:gd name="T39" fmla="*/ 4 h 1454"/>
                <a:gd name="T40" fmla="*/ 6 w 3452"/>
                <a:gd name="T41" fmla="*/ 4 h 1454"/>
                <a:gd name="T42" fmla="*/ 6 w 3452"/>
                <a:gd name="T43" fmla="*/ 3 h 1454"/>
                <a:gd name="T44" fmla="*/ 6 w 3452"/>
                <a:gd name="T45" fmla="*/ 3 h 1454"/>
                <a:gd name="T46" fmla="*/ 7 w 3452"/>
                <a:gd name="T47" fmla="*/ 3 h 1454"/>
                <a:gd name="T48" fmla="*/ 7 w 3452"/>
                <a:gd name="T49" fmla="*/ 3 h 1454"/>
                <a:gd name="T50" fmla="*/ 7 w 3452"/>
                <a:gd name="T51" fmla="*/ 3 h 1454"/>
                <a:gd name="T52" fmla="*/ 7 w 3452"/>
                <a:gd name="T53" fmla="*/ 3 h 1454"/>
                <a:gd name="T54" fmla="*/ 7 w 3452"/>
                <a:gd name="T55" fmla="*/ 3 h 1454"/>
                <a:gd name="T56" fmla="*/ 8 w 3452"/>
                <a:gd name="T57" fmla="*/ 3 h 1454"/>
                <a:gd name="T58" fmla="*/ 8 w 3452"/>
                <a:gd name="T59" fmla="*/ 2 h 1454"/>
                <a:gd name="T60" fmla="*/ 8 w 3452"/>
                <a:gd name="T61" fmla="*/ 2 h 1454"/>
                <a:gd name="T62" fmla="*/ 8 w 3452"/>
                <a:gd name="T63" fmla="*/ 2 h 1454"/>
                <a:gd name="T64" fmla="*/ 8 w 3452"/>
                <a:gd name="T65" fmla="*/ 2 h 1454"/>
                <a:gd name="T66" fmla="*/ 8 w 3452"/>
                <a:gd name="T67" fmla="*/ 2 h 1454"/>
                <a:gd name="T68" fmla="*/ 9 w 3452"/>
                <a:gd name="T69" fmla="*/ 2 h 1454"/>
                <a:gd name="T70" fmla="*/ 9 w 3452"/>
                <a:gd name="T71" fmla="*/ 2 h 1454"/>
                <a:gd name="T72" fmla="*/ 9 w 3452"/>
                <a:gd name="T73" fmla="*/ 2 h 1454"/>
                <a:gd name="T74" fmla="*/ 9 w 3452"/>
                <a:gd name="T75" fmla="*/ 1 h 1454"/>
                <a:gd name="T76" fmla="*/ 9 w 3452"/>
                <a:gd name="T77" fmla="*/ 1 h 1454"/>
                <a:gd name="T78" fmla="*/ 9 w 3452"/>
                <a:gd name="T79" fmla="*/ 1 h 1454"/>
                <a:gd name="T80" fmla="*/ 9 w 3452"/>
                <a:gd name="T81" fmla="*/ 1 h 1454"/>
                <a:gd name="T82" fmla="*/ 9 w 3452"/>
                <a:gd name="T83" fmla="*/ 1 h 1454"/>
                <a:gd name="T84" fmla="*/ 9 w 3452"/>
                <a:gd name="T85" fmla="*/ 0 h 1454"/>
                <a:gd name="T86" fmla="*/ 9 w 3452"/>
                <a:gd name="T87" fmla="*/ 0 h 1454"/>
                <a:gd name="T88" fmla="*/ 9 w 3452"/>
                <a:gd name="T89" fmla="*/ 0 h 1454"/>
                <a:gd name="T90" fmla="*/ 9 w 3452"/>
                <a:gd name="T91" fmla="*/ 0 h 1454"/>
                <a:gd name="T92" fmla="*/ 3 w 3452"/>
                <a:gd name="T93" fmla="*/ 0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0" name="Freeform 28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5 h 1822"/>
                <a:gd name="T2" fmla="*/ 0 w 2813"/>
                <a:gd name="T3" fmla="*/ 5 h 1822"/>
                <a:gd name="T4" fmla="*/ 1 w 2813"/>
                <a:gd name="T5" fmla="*/ 5 h 1822"/>
                <a:gd name="T6" fmla="*/ 1 w 2813"/>
                <a:gd name="T7" fmla="*/ 5 h 1822"/>
                <a:gd name="T8" fmla="*/ 1 w 2813"/>
                <a:gd name="T9" fmla="*/ 5 h 1822"/>
                <a:gd name="T10" fmla="*/ 2 w 2813"/>
                <a:gd name="T11" fmla="*/ 5 h 1822"/>
                <a:gd name="T12" fmla="*/ 2 w 2813"/>
                <a:gd name="T13" fmla="*/ 5 h 1822"/>
                <a:gd name="T14" fmla="*/ 2 w 2813"/>
                <a:gd name="T15" fmla="*/ 5 h 1822"/>
                <a:gd name="T16" fmla="*/ 2 w 2813"/>
                <a:gd name="T17" fmla="*/ 5 h 1822"/>
                <a:gd name="T18" fmla="*/ 3 w 2813"/>
                <a:gd name="T19" fmla="*/ 5 h 1822"/>
                <a:gd name="T20" fmla="*/ 3 w 2813"/>
                <a:gd name="T21" fmla="*/ 5 h 1822"/>
                <a:gd name="T22" fmla="*/ 3 w 2813"/>
                <a:gd name="T23" fmla="*/ 5 h 1822"/>
                <a:gd name="T24" fmla="*/ 4 w 2813"/>
                <a:gd name="T25" fmla="*/ 5 h 1822"/>
                <a:gd name="T26" fmla="*/ 4 w 2813"/>
                <a:gd name="T27" fmla="*/ 5 h 1822"/>
                <a:gd name="T28" fmla="*/ 4 w 2813"/>
                <a:gd name="T29" fmla="*/ 4 h 1822"/>
                <a:gd name="T30" fmla="*/ 5 w 2813"/>
                <a:gd name="T31" fmla="*/ 4 h 1822"/>
                <a:gd name="T32" fmla="*/ 5 w 2813"/>
                <a:gd name="T33" fmla="*/ 4 h 1822"/>
                <a:gd name="T34" fmla="*/ 5 w 2813"/>
                <a:gd name="T35" fmla="*/ 4 h 1822"/>
                <a:gd name="T36" fmla="*/ 5 w 2813"/>
                <a:gd name="T37" fmla="*/ 4 h 1822"/>
                <a:gd name="T38" fmla="*/ 5 w 2813"/>
                <a:gd name="T39" fmla="*/ 4 h 1822"/>
                <a:gd name="T40" fmla="*/ 6 w 2813"/>
                <a:gd name="T41" fmla="*/ 4 h 1822"/>
                <a:gd name="T42" fmla="*/ 6 w 2813"/>
                <a:gd name="T43" fmla="*/ 4 h 1822"/>
                <a:gd name="T44" fmla="*/ 6 w 2813"/>
                <a:gd name="T45" fmla="*/ 4 h 1822"/>
                <a:gd name="T46" fmla="*/ 6 w 2813"/>
                <a:gd name="T47" fmla="*/ 3 h 1822"/>
                <a:gd name="T48" fmla="*/ 6 w 2813"/>
                <a:gd name="T49" fmla="*/ 3 h 1822"/>
                <a:gd name="T50" fmla="*/ 7 w 2813"/>
                <a:gd name="T51" fmla="*/ 3 h 1822"/>
                <a:gd name="T52" fmla="*/ 7 w 2813"/>
                <a:gd name="T53" fmla="*/ 3 h 1822"/>
                <a:gd name="T54" fmla="*/ 7 w 2813"/>
                <a:gd name="T55" fmla="*/ 3 h 1822"/>
                <a:gd name="T56" fmla="*/ 7 w 2813"/>
                <a:gd name="T57" fmla="*/ 3 h 1822"/>
                <a:gd name="T58" fmla="*/ 7 w 2813"/>
                <a:gd name="T59" fmla="*/ 2 h 1822"/>
                <a:gd name="T60" fmla="*/ 7 w 2813"/>
                <a:gd name="T61" fmla="*/ 2 h 1822"/>
                <a:gd name="T62" fmla="*/ 7 w 2813"/>
                <a:gd name="T63" fmla="*/ 2 h 1822"/>
                <a:gd name="T64" fmla="*/ 7 w 2813"/>
                <a:gd name="T65" fmla="*/ 2 h 1822"/>
                <a:gd name="T66" fmla="*/ 7 w 2813"/>
                <a:gd name="T67" fmla="*/ 2 h 1822"/>
                <a:gd name="T68" fmla="*/ 7 w 2813"/>
                <a:gd name="T69" fmla="*/ 2 h 1822"/>
                <a:gd name="T70" fmla="*/ 7 w 2813"/>
                <a:gd name="T71" fmla="*/ 2 h 1822"/>
                <a:gd name="T72" fmla="*/ 7 w 2813"/>
                <a:gd name="T73" fmla="*/ 1 h 1822"/>
                <a:gd name="T74" fmla="*/ 7 w 2813"/>
                <a:gd name="T75" fmla="*/ 1 h 1822"/>
                <a:gd name="T76" fmla="*/ 7 w 2813"/>
                <a:gd name="T77" fmla="*/ 1 h 1822"/>
                <a:gd name="T78" fmla="*/ 7 w 2813"/>
                <a:gd name="T79" fmla="*/ 1 h 1822"/>
                <a:gd name="T80" fmla="*/ 7 w 2813"/>
                <a:gd name="T81" fmla="*/ 1 h 1822"/>
                <a:gd name="T82" fmla="*/ 7 w 2813"/>
                <a:gd name="T83" fmla="*/ 0 h 1822"/>
                <a:gd name="T84" fmla="*/ 7 w 2813"/>
                <a:gd name="T85" fmla="*/ 0 h 1822"/>
                <a:gd name="T86" fmla="*/ 7 w 2813"/>
                <a:gd name="T87" fmla="*/ 0 h 1822"/>
                <a:gd name="T88" fmla="*/ 7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1" name="Oval 29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72" name="Oval 30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73" name="Oval 31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74" name="Oval 32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75" name="Oval 33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76" name="Oval 34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77" name="Freeform 35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4 w 1644"/>
                <a:gd name="T1" fmla="*/ 2 h 1409"/>
                <a:gd name="T2" fmla="*/ 4 w 1644"/>
                <a:gd name="T3" fmla="*/ 0 h 1409"/>
                <a:gd name="T4" fmla="*/ 4 w 1644"/>
                <a:gd name="T5" fmla="*/ 0 h 1409"/>
                <a:gd name="T6" fmla="*/ 3 w 1644"/>
                <a:gd name="T7" fmla="*/ 0 h 1409"/>
                <a:gd name="T8" fmla="*/ 3 w 1644"/>
                <a:gd name="T9" fmla="*/ 0 h 1409"/>
                <a:gd name="T10" fmla="*/ 3 w 1644"/>
                <a:gd name="T11" fmla="*/ 0 h 1409"/>
                <a:gd name="T12" fmla="*/ 3 w 1644"/>
                <a:gd name="T13" fmla="*/ 0 h 1409"/>
                <a:gd name="T14" fmla="*/ 3 w 1644"/>
                <a:gd name="T15" fmla="*/ 0 h 1409"/>
                <a:gd name="T16" fmla="*/ 2 w 1644"/>
                <a:gd name="T17" fmla="*/ 0 h 1409"/>
                <a:gd name="T18" fmla="*/ 2 w 1644"/>
                <a:gd name="T19" fmla="*/ 0 h 1409"/>
                <a:gd name="T20" fmla="*/ 2 w 1644"/>
                <a:gd name="T21" fmla="*/ 0 h 1409"/>
                <a:gd name="T22" fmla="*/ 2 w 1644"/>
                <a:gd name="T23" fmla="*/ 0 h 1409"/>
                <a:gd name="T24" fmla="*/ 2 w 1644"/>
                <a:gd name="T25" fmla="*/ 0 h 1409"/>
                <a:gd name="T26" fmla="*/ 2 w 1644"/>
                <a:gd name="T27" fmla="*/ 0 h 1409"/>
                <a:gd name="T28" fmla="*/ 1 w 1644"/>
                <a:gd name="T29" fmla="*/ 0 h 1409"/>
                <a:gd name="T30" fmla="*/ 1 w 1644"/>
                <a:gd name="T31" fmla="*/ 1 h 1409"/>
                <a:gd name="T32" fmla="*/ 1 w 1644"/>
                <a:gd name="T33" fmla="*/ 1 h 1409"/>
                <a:gd name="T34" fmla="*/ 1 w 1644"/>
                <a:gd name="T35" fmla="*/ 1 h 1409"/>
                <a:gd name="T36" fmla="*/ 1 w 1644"/>
                <a:gd name="T37" fmla="*/ 1 h 1409"/>
                <a:gd name="T38" fmla="*/ 1 w 1644"/>
                <a:gd name="T39" fmla="*/ 1 h 1409"/>
                <a:gd name="T40" fmla="*/ 0 w 1644"/>
                <a:gd name="T41" fmla="*/ 1 h 1409"/>
                <a:gd name="T42" fmla="*/ 0 w 1644"/>
                <a:gd name="T43" fmla="*/ 1 h 1409"/>
                <a:gd name="T44" fmla="*/ 0 w 1644"/>
                <a:gd name="T45" fmla="*/ 1 h 1409"/>
                <a:gd name="T46" fmla="*/ 0 w 1644"/>
                <a:gd name="T47" fmla="*/ 1 h 1409"/>
                <a:gd name="T48" fmla="*/ 0 w 1644"/>
                <a:gd name="T49" fmla="*/ 2 h 1409"/>
                <a:gd name="T50" fmla="*/ 0 w 1644"/>
                <a:gd name="T51" fmla="*/ 2 h 1409"/>
                <a:gd name="T52" fmla="*/ 0 w 1644"/>
                <a:gd name="T53" fmla="*/ 2 h 1409"/>
                <a:gd name="T54" fmla="*/ 0 w 1644"/>
                <a:gd name="T55" fmla="*/ 2 h 1409"/>
                <a:gd name="T56" fmla="*/ 0 w 1644"/>
                <a:gd name="T57" fmla="*/ 2 h 1409"/>
                <a:gd name="T58" fmla="*/ 0 w 1644"/>
                <a:gd name="T59" fmla="*/ 2 h 1409"/>
                <a:gd name="T60" fmla="*/ 0 w 1644"/>
                <a:gd name="T61" fmla="*/ 2 h 1409"/>
                <a:gd name="T62" fmla="*/ 0 w 1644"/>
                <a:gd name="T63" fmla="*/ 2 h 1409"/>
                <a:gd name="T64" fmla="*/ 0 w 1644"/>
                <a:gd name="T65" fmla="*/ 2 h 1409"/>
                <a:gd name="T66" fmla="*/ 0 w 1644"/>
                <a:gd name="T67" fmla="*/ 2 h 1409"/>
                <a:gd name="T68" fmla="*/ 0 w 1644"/>
                <a:gd name="T69" fmla="*/ 2 h 1409"/>
                <a:gd name="T70" fmla="*/ 0 w 1644"/>
                <a:gd name="T71" fmla="*/ 3 h 1409"/>
                <a:gd name="T72" fmla="*/ 0 w 1644"/>
                <a:gd name="T73" fmla="*/ 3 h 1409"/>
                <a:gd name="T74" fmla="*/ 0 w 1644"/>
                <a:gd name="T75" fmla="*/ 3 h 1409"/>
                <a:gd name="T76" fmla="*/ 0 w 1644"/>
                <a:gd name="T77" fmla="*/ 3 h 1409"/>
                <a:gd name="T78" fmla="*/ 0 w 1644"/>
                <a:gd name="T79" fmla="*/ 3 h 1409"/>
                <a:gd name="T80" fmla="*/ 0 w 1644"/>
                <a:gd name="T81" fmla="*/ 3 h 1409"/>
                <a:gd name="T82" fmla="*/ 1 w 1644"/>
                <a:gd name="T83" fmla="*/ 3 h 1409"/>
                <a:gd name="T84" fmla="*/ 1 w 1644"/>
                <a:gd name="T85" fmla="*/ 3 h 1409"/>
                <a:gd name="T86" fmla="*/ 1 w 1644"/>
                <a:gd name="T87" fmla="*/ 3 h 1409"/>
                <a:gd name="T88" fmla="*/ 1 w 1644"/>
                <a:gd name="T89" fmla="*/ 3 h 1409"/>
                <a:gd name="T90" fmla="*/ 1 w 1644"/>
                <a:gd name="T91" fmla="*/ 4 h 1409"/>
                <a:gd name="T92" fmla="*/ 1 w 1644"/>
                <a:gd name="T93" fmla="*/ 4 h 1409"/>
                <a:gd name="T94" fmla="*/ 2 w 1644"/>
                <a:gd name="T95" fmla="*/ 4 h 1409"/>
                <a:gd name="T96" fmla="*/ 4 w 1644"/>
                <a:gd name="T97" fmla="*/ 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8" name="Freeform 36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4 w 1589"/>
                <a:gd name="T1" fmla="*/ 0 h 1611"/>
                <a:gd name="T2" fmla="*/ 4 w 1589"/>
                <a:gd name="T3" fmla="*/ 0 h 1611"/>
                <a:gd name="T4" fmla="*/ 4 w 1589"/>
                <a:gd name="T5" fmla="*/ 0 h 1611"/>
                <a:gd name="T6" fmla="*/ 4 w 1589"/>
                <a:gd name="T7" fmla="*/ 0 h 1611"/>
                <a:gd name="T8" fmla="*/ 3 w 1589"/>
                <a:gd name="T9" fmla="*/ 0 h 1611"/>
                <a:gd name="T10" fmla="*/ 3 w 1589"/>
                <a:gd name="T11" fmla="*/ 0 h 1611"/>
                <a:gd name="T12" fmla="*/ 3 w 1589"/>
                <a:gd name="T13" fmla="*/ 0 h 1611"/>
                <a:gd name="T14" fmla="*/ 3 w 1589"/>
                <a:gd name="T15" fmla="*/ 0 h 1611"/>
                <a:gd name="T16" fmla="*/ 2 w 1589"/>
                <a:gd name="T17" fmla="*/ 0 h 1611"/>
                <a:gd name="T18" fmla="*/ 2 w 1589"/>
                <a:gd name="T19" fmla="*/ 0 h 1611"/>
                <a:gd name="T20" fmla="*/ 2 w 1589"/>
                <a:gd name="T21" fmla="*/ 0 h 1611"/>
                <a:gd name="T22" fmla="*/ 2 w 1589"/>
                <a:gd name="T23" fmla="*/ 0 h 1611"/>
                <a:gd name="T24" fmla="*/ 2 w 1589"/>
                <a:gd name="T25" fmla="*/ 0 h 1611"/>
                <a:gd name="T26" fmla="*/ 2 w 1589"/>
                <a:gd name="T27" fmla="*/ 0 h 1611"/>
                <a:gd name="T28" fmla="*/ 1 w 1589"/>
                <a:gd name="T29" fmla="*/ 0 h 1611"/>
                <a:gd name="T30" fmla="*/ 1 w 1589"/>
                <a:gd name="T31" fmla="*/ 1 h 1611"/>
                <a:gd name="T32" fmla="*/ 1 w 1589"/>
                <a:gd name="T33" fmla="*/ 1 h 1611"/>
                <a:gd name="T34" fmla="*/ 1 w 1589"/>
                <a:gd name="T35" fmla="*/ 1 h 1611"/>
                <a:gd name="T36" fmla="*/ 1 w 1589"/>
                <a:gd name="T37" fmla="*/ 1 h 1611"/>
                <a:gd name="T38" fmla="*/ 1 w 1589"/>
                <a:gd name="T39" fmla="*/ 1 h 1611"/>
                <a:gd name="T40" fmla="*/ 0 w 1589"/>
                <a:gd name="T41" fmla="*/ 1 h 1611"/>
                <a:gd name="T42" fmla="*/ 0 w 1589"/>
                <a:gd name="T43" fmla="*/ 1 h 1611"/>
                <a:gd name="T44" fmla="*/ 0 w 1589"/>
                <a:gd name="T45" fmla="*/ 1 h 1611"/>
                <a:gd name="T46" fmla="*/ 0 w 1589"/>
                <a:gd name="T47" fmla="*/ 1 h 1611"/>
                <a:gd name="T48" fmla="*/ 0 w 1589"/>
                <a:gd name="T49" fmla="*/ 2 h 1611"/>
                <a:gd name="T50" fmla="*/ 0 w 1589"/>
                <a:gd name="T51" fmla="*/ 2 h 1611"/>
                <a:gd name="T52" fmla="*/ 0 w 1589"/>
                <a:gd name="T53" fmla="*/ 2 h 1611"/>
                <a:gd name="T54" fmla="*/ 0 w 1589"/>
                <a:gd name="T55" fmla="*/ 2 h 1611"/>
                <a:gd name="T56" fmla="*/ 0 w 1589"/>
                <a:gd name="T57" fmla="*/ 2 h 1611"/>
                <a:gd name="T58" fmla="*/ 0 w 1589"/>
                <a:gd name="T59" fmla="*/ 2 h 1611"/>
                <a:gd name="T60" fmla="*/ 0 w 1589"/>
                <a:gd name="T61" fmla="*/ 2 h 1611"/>
                <a:gd name="T62" fmla="*/ 0 w 1589"/>
                <a:gd name="T63" fmla="*/ 2 h 1611"/>
                <a:gd name="T64" fmla="*/ 0 w 1589"/>
                <a:gd name="T65" fmla="*/ 2 h 1611"/>
                <a:gd name="T66" fmla="*/ 0 w 1589"/>
                <a:gd name="T67" fmla="*/ 2 h 1611"/>
                <a:gd name="T68" fmla="*/ 0 w 1589"/>
                <a:gd name="T69" fmla="*/ 3 h 1611"/>
                <a:gd name="T70" fmla="*/ 0 w 1589"/>
                <a:gd name="T71" fmla="*/ 3 h 1611"/>
                <a:gd name="T72" fmla="*/ 0 w 1589"/>
                <a:gd name="T73" fmla="*/ 3 h 1611"/>
                <a:gd name="T74" fmla="*/ 0 w 1589"/>
                <a:gd name="T75" fmla="*/ 3 h 1611"/>
                <a:gd name="T76" fmla="*/ 0 w 1589"/>
                <a:gd name="T77" fmla="*/ 3 h 1611"/>
                <a:gd name="T78" fmla="*/ 0 w 1589"/>
                <a:gd name="T79" fmla="*/ 3 h 1611"/>
                <a:gd name="T80" fmla="*/ 0 w 1589"/>
                <a:gd name="T81" fmla="*/ 3 h 1611"/>
                <a:gd name="T82" fmla="*/ 1 w 1589"/>
                <a:gd name="T83" fmla="*/ 3 h 1611"/>
                <a:gd name="T84" fmla="*/ 1 w 1589"/>
                <a:gd name="T85" fmla="*/ 3 h 1611"/>
                <a:gd name="T86" fmla="*/ 1 w 1589"/>
                <a:gd name="T87" fmla="*/ 3 h 1611"/>
                <a:gd name="T88" fmla="*/ 1 w 1589"/>
                <a:gd name="T89" fmla="*/ 4 h 1611"/>
                <a:gd name="T90" fmla="*/ 1 w 1589"/>
                <a:gd name="T91" fmla="*/ 4 h 1611"/>
                <a:gd name="T92" fmla="*/ 1 w 1589"/>
                <a:gd name="T93" fmla="*/ 4 h 1611"/>
                <a:gd name="T94" fmla="*/ 2 w 1589"/>
                <a:gd name="T95" fmla="*/ 4 h 1611"/>
                <a:gd name="T96" fmla="*/ 2 w 1589"/>
                <a:gd name="T97" fmla="*/ 4 h 1611"/>
                <a:gd name="T98" fmla="*/ 2 w 1589"/>
                <a:gd name="T99" fmla="*/ 4 h 1611"/>
                <a:gd name="T100" fmla="*/ 2 w 1589"/>
                <a:gd name="T101" fmla="*/ 4 h 1611"/>
                <a:gd name="T102" fmla="*/ 2 w 1589"/>
                <a:gd name="T103" fmla="*/ 4 h 1611"/>
                <a:gd name="T104" fmla="*/ 2 w 1589"/>
                <a:gd name="T105" fmla="*/ 4 h 1611"/>
                <a:gd name="T106" fmla="*/ 3 w 1589"/>
                <a:gd name="T107" fmla="*/ 4 h 1611"/>
                <a:gd name="T108" fmla="*/ 3 w 1589"/>
                <a:gd name="T109" fmla="*/ 4 h 1611"/>
                <a:gd name="T110" fmla="*/ 3 w 1589"/>
                <a:gd name="T111" fmla="*/ 4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9" name="Oval 37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80" name="Oval 38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81" name="Oval 39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82" name="Oval 40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</p:grpSp>
      <p:sp>
        <p:nvSpPr>
          <p:cNvPr id="20488" name="Oval 41"/>
          <p:cNvSpPr>
            <a:spLocks noChangeArrowheads="1"/>
          </p:cNvSpPr>
          <p:nvPr/>
        </p:nvSpPr>
        <p:spPr bwMode="auto">
          <a:xfrm>
            <a:off x="6175375" y="1897063"/>
            <a:ext cx="1946275" cy="1277937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89" name="Oval 43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90" name="Oval 44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91" name="AutoShape 46"/>
          <p:cNvSpPr>
            <a:spLocks noChangeArrowheads="1"/>
          </p:cNvSpPr>
          <p:nvPr/>
        </p:nvSpPr>
        <p:spPr bwMode="auto">
          <a:xfrm>
            <a:off x="6388100" y="1925638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92" name="Text Box 47"/>
          <p:cNvSpPr txBox="1">
            <a:spLocks noChangeArrowheads="1"/>
          </p:cNvSpPr>
          <p:nvPr/>
        </p:nvSpPr>
        <p:spPr bwMode="auto">
          <a:xfrm>
            <a:off x="6440488" y="1955800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  <a:p>
            <a:pPr algn="ctr"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20493" name="Oval 49"/>
          <p:cNvSpPr>
            <a:spLocks noChangeArrowheads="1"/>
          </p:cNvSpPr>
          <p:nvPr/>
        </p:nvSpPr>
        <p:spPr bwMode="auto">
          <a:xfrm>
            <a:off x="923925" y="2543175"/>
            <a:ext cx="2357438" cy="100965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94" name="Text Box 52"/>
          <p:cNvSpPr txBox="1">
            <a:spLocks noChangeArrowheads="1"/>
          </p:cNvSpPr>
          <p:nvPr/>
        </p:nvSpPr>
        <p:spPr bwMode="auto">
          <a:xfrm>
            <a:off x="1328738" y="3143250"/>
            <a:ext cx="1487487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20495" name="AutoShape 54"/>
          <p:cNvSpPr>
            <a:spLocks noChangeArrowheads="1"/>
          </p:cNvSpPr>
          <p:nvPr/>
        </p:nvSpPr>
        <p:spPr bwMode="auto">
          <a:xfrm>
            <a:off x="3829050" y="1789113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96" name="Oval 55"/>
          <p:cNvSpPr>
            <a:spLocks noChangeArrowheads="1"/>
          </p:cNvSpPr>
          <p:nvPr/>
        </p:nvSpPr>
        <p:spPr bwMode="auto">
          <a:xfrm>
            <a:off x="2693988" y="1433513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497" name="Text Box 56"/>
          <p:cNvSpPr txBox="1">
            <a:spLocks noChangeArrowheads="1"/>
          </p:cNvSpPr>
          <p:nvPr/>
        </p:nvSpPr>
        <p:spPr bwMode="auto">
          <a:xfrm>
            <a:off x="3346450" y="1457325"/>
            <a:ext cx="11525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20498" name="Text Box 60"/>
          <p:cNvSpPr txBox="1">
            <a:spLocks noChangeArrowheads="1"/>
          </p:cNvSpPr>
          <p:nvPr/>
        </p:nvSpPr>
        <p:spPr bwMode="auto">
          <a:xfrm>
            <a:off x="3743325" y="2955925"/>
            <a:ext cx="266541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20499" name="AutoShape 61"/>
          <p:cNvSpPr>
            <a:spLocks noChangeArrowheads="1"/>
          </p:cNvSpPr>
          <p:nvPr/>
        </p:nvSpPr>
        <p:spPr bwMode="auto">
          <a:xfrm>
            <a:off x="6596063" y="3911600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00" name="Oval 62"/>
          <p:cNvSpPr>
            <a:spLocks noChangeArrowheads="1"/>
          </p:cNvSpPr>
          <p:nvPr/>
        </p:nvSpPr>
        <p:spPr bwMode="auto">
          <a:xfrm>
            <a:off x="6765925" y="4002088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01" name="Text Box 63"/>
          <p:cNvSpPr txBox="1">
            <a:spLocks noChangeArrowheads="1"/>
          </p:cNvSpPr>
          <p:nvPr/>
        </p:nvSpPr>
        <p:spPr bwMode="auto">
          <a:xfrm>
            <a:off x="7019925" y="3933825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20502" name="Oval 64"/>
          <p:cNvSpPr>
            <a:spLocks noChangeArrowheads="1"/>
          </p:cNvSpPr>
          <p:nvPr/>
        </p:nvSpPr>
        <p:spPr bwMode="auto">
          <a:xfrm>
            <a:off x="6765925" y="4222750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03" name="Line 65"/>
          <p:cNvSpPr>
            <a:spLocks noChangeShapeType="1"/>
          </p:cNvSpPr>
          <p:nvPr/>
        </p:nvSpPr>
        <p:spPr bwMode="auto">
          <a:xfrm>
            <a:off x="6751638" y="4738688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4" name="Text Box 70"/>
          <p:cNvSpPr txBox="1">
            <a:spLocks noChangeArrowheads="1"/>
          </p:cNvSpPr>
          <p:nvPr/>
        </p:nvSpPr>
        <p:spPr bwMode="auto">
          <a:xfrm>
            <a:off x="5530850" y="1466850"/>
            <a:ext cx="136366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20505" name="Group 71"/>
          <p:cNvGrpSpPr>
            <a:grpSpLocks/>
          </p:cNvGrpSpPr>
          <p:nvPr/>
        </p:nvGrpSpPr>
        <p:grpSpPr bwMode="auto">
          <a:xfrm>
            <a:off x="5364163" y="3298825"/>
            <a:ext cx="373062" cy="195263"/>
            <a:chOff x="3359" y="2028"/>
            <a:chExt cx="235" cy="123"/>
          </a:xfrm>
        </p:grpSpPr>
        <p:grpSp>
          <p:nvGrpSpPr>
            <p:cNvPr id="20633" name="Group 72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20648" name="AutoShape 73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649" name="Oval 74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650" name="Oval 75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0634" name="AutoShape 76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35" name="Oval 77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36" name="Oval 78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0637" name="Group 79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20638" name="Group 80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20644" name="Freeform 81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5" name="Freeform 82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6" name="Freeform 83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7" name="Freeform 84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39" name="Group 85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20640" name="Freeform 86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1" name="Freeform 87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2" name="Freeform 88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43" name="Freeform 89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506" name="Group 90"/>
          <p:cNvGrpSpPr>
            <a:grpSpLocks/>
          </p:cNvGrpSpPr>
          <p:nvPr/>
        </p:nvGrpSpPr>
        <p:grpSpPr bwMode="auto">
          <a:xfrm>
            <a:off x="4306888" y="3298825"/>
            <a:ext cx="373062" cy="195263"/>
            <a:chOff x="2693" y="2028"/>
            <a:chExt cx="235" cy="123"/>
          </a:xfrm>
        </p:grpSpPr>
        <p:grpSp>
          <p:nvGrpSpPr>
            <p:cNvPr id="20615" name="Group 91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20630" name="AutoShape 92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631" name="Oval 93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632" name="Oval 94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0616" name="AutoShape 95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17" name="Oval 96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18" name="Oval 97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0619" name="Group 98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20620" name="Group 99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20626" name="Freeform 100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7" name="Freeform 101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8" name="Freeform 102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9" name="Freeform 103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21" name="Group 104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20622" name="Freeform 105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3" name="Freeform 106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4" name="Freeform 107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25" name="Freeform 108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507" name="Group 121"/>
          <p:cNvGrpSpPr>
            <a:grpSpLocks/>
          </p:cNvGrpSpPr>
          <p:nvPr/>
        </p:nvGrpSpPr>
        <p:grpSpPr bwMode="auto">
          <a:xfrm>
            <a:off x="3397250" y="2908300"/>
            <a:ext cx="373063" cy="195263"/>
            <a:chOff x="2104" y="1750"/>
            <a:chExt cx="235" cy="123"/>
          </a:xfrm>
        </p:grpSpPr>
        <p:grpSp>
          <p:nvGrpSpPr>
            <p:cNvPr id="20597" name="Group 122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20612" name="AutoShape 123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613" name="Oval 124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614" name="Oval 125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0598" name="AutoShape 126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99" name="Oval 127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600" name="Oval 128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0601" name="Group 129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20602" name="Group 130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20608" name="Freeform 131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09" name="Freeform 132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0" name="Freeform 133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1" name="Freeform 134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603" name="Group 135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20604" name="Freeform 136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05" name="Freeform 137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06" name="Freeform 138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07" name="Freeform 139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508" name="Group 140"/>
          <p:cNvGrpSpPr>
            <a:grpSpLocks/>
          </p:cNvGrpSpPr>
          <p:nvPr/>
        </p:nvGrpSpPr>
        <p:grpSpPr bwMode="auto">
          <a:xfrm>
            <a:off x="4130675" y="2346325"/>
            <a:ext cx="373063" cy="195263"/>
            <a:chOff x="2582" y="1428"/>
            <a:chExt cx="235" cy="123"/>
          </a:xfrm>
        </p:grpSpPr>
        <p:grpSp>
          <p:nvGrpSpPr>
            <p:cNvPr id="20579" name="Group 141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20594" name="AutoShape 142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595" name="Oval 143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596" name="Oval 144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0580" name="AutoShape 145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81" name="Oval 146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82" name="Oval 147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0583" name="Group 148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20584" name="Group 149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20590" name="Freeform 150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91" name="Freeform 151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92" name="Freeform 152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93" name="Freeform 153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85" name="Group 154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20586" name="Freeform 155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87" name="Freeform 156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88" name="Freeform 157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89" name="Freeform 158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509" name="Group 162"/>
          <p:cNvGrpSpPr>
            <a:grpSpLocks/>
          </p:cNvGrpSpPr>
          <p:nvPr/>
        </p:nvGrpSpPr>
        <p:grpSpPr bwMode="auto">
          <a:xfrm>
            <a:off x="5902325" y="2620963"/>
            <a:ext cx="373063" cy="195262"/>
            <a:chOff x="3698" y="1601"/>
            <a:chExt cx="235" cy="123"/>
          </a:xfrm>
        </p:grpSpPr>
        <p:grpSp>
          <p:nvGrpSpPr>
            <p:cNvPr id="20561" name="Group 163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20576" name="AutoShape 164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577" name="Oval 165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578" name="Oval 166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0562" name="AutoShape 167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63" name="Oval 168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64" name="Oval 169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0565" name="Group 170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20566" name="Group 171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20572" name="Freeform 172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73" name="Freeform 173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0 h 93"/>
                    <a:gd name="T2" fmla="*/ 0 w 283"/>
                    <a:gd name="T3" fmla="*/ 0 h 93"/>
                    <a:gd name="T4" fmla="*/ 0 w 283"/>
                    <a:gd name="T5" fmla="*/ 0 h 93"/>
                    <a:gd name="T6" fmla="*/ 1 w 283"/>
                    <a:gd name="T7" fmla="*/ 0 h 93"/>
                    <a:gd name="T8" fmla="*/ 1 w 283"/>
                    <a:gd name="T9" fmla="*/ 0 h 93"/>
                    <a:gd name="T10" fmla="*/ 0 w 283"/>
                    <a:gd name="T11" fmla="*/ 0 h 93"/>
                    <a:gd name="T12" fmla="*/ 0 w 283"/>
                    <a:gd name="T13" fmla="*/ 0 h 93"/>
                    <a:gd name="T14" fmla="*/ 0 w 283"/>
                    <a:gd name="T15" fmla="*/ 0 h 93"/>
                    <a:gd name="T16" fmla="*/ 0 w 283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74" name="Freeform 174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75" name="Freeform 175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1 w 311"/>
                    <a:gd name="T1" fmla="*/ 0 h 87"/>
                    <a:gd name="T2" fmla="*/ 1 w 311"/>
                    <a:gd name="T3" fmla="*/ 0 h 87"/>
                    <a:gd name="T4" fmla="*/ 0 w 311"/>
                    <a:gd name="T5" fmla="*/ 0 h 87"/>
                    <a:gd name="T6" fmla="*/ 0 w 311"/>
                    <a:gd name="T7" fmla="*/ 0 h 87"/>
                    <a:gd name="T8" fmla="*/ 0 w 311"/>
                    <a:gd name="T9" fmla="*/ 0 h 87"/>
                    <a:gd name="T10" fmla="*/ 1 w 311"/>
                    <a:gd name="T11" fmla="*/ 0 h 87"/>
                    <a:gd name="T12" fmla="*/ 0 w 311"/>
                    <a:gd name="T13" fmla="*/ 0 h 87"/>
                    <a:gd name="T14" fmla="*/ 1 w 311"/>
                    <a:gd name="T15" fmla="*/ 0 h 87"/>
                    <a:gd name="T16" fmla="*/ 1 w 311"/>
                    <a:gd name="T17" fmla="*/ 0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67" name="Group 176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20568" name="Freeform 177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69" name="Freeform 178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0 h 93"/>
                    <a:gd name="T2" fmla="*/ 0 w 305"/>
                    <a:gd name="T3" fmla="*/ 0 h 93"/>
                    <a:gd name="T4" fmla="*/ 0 w 305"/>
                    <a:gd name="T5" fmla="*/ 0 h 93"/>
                    <a:gd name="T6" fmla="*/ 1 w 305"/>
                    <a:gd name="T7" fmla="*/ 0 h 93"/>
                    <a:gd name="T8" fmla="*/ 1 w 305"/>
                    <a:gd name="T9" fmla="*/ 0 h 93"/>
                    <a:gd name="T10" fmla="*/ 0 w 305"/>
                    <a:gd name="T11" fmla="*/ 0 h 93"/>
                    <a:gd name="T12" fmla="*/ 0 w 305"/>
                    <a:gd name="T13" fmla="*/ 0 h 93"/>
                    <a:gd name="T14" fmla="*/ 0 w 305"/>
                    <a:gd name="T15" fmla="*/ 0 h 93"/>
                    <a:gd name="T16" fmla="*/ 0 w 305"/>
                    <a:gd name="T17" fmla="*/ 0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70" name="Freeform 179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71" name="Freeform 180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1 w 291"/>
                    <a:gd name="T1" fmla="*/ 0 h 106"/>
                    <a:gd name="T2" fmla="*/ 0 w 291"/>
                    <a:gd name="T3" fmla="*/ 0 h 106"/>
                    <a:gd name="T4" fmla="*/ 0 w 291"/>
                    <a:gd name="T5" fmla="*/ 0 h 106"/>
                    <a:gd name="T6" fmla="*/ 0 w 291"/>
                    <a:gd name="T7" fmla="*/ 0 h 106"/>
                    <a:gd name="T8" fmla="*/ 0 w 291"/>
                    <a:gd name="T9" fmla="*/ 0 h 106"/>
                    <a:gd name="T10" fmla="*/ 0 w 291"/>
                    <a:gd name="T11" fmla="*/ 0 h 106"/>
                    <a:gd name="T12" fmla="*/ 0 w 291"/>
                    <a:gd name="T13" fmla="*/ 0 h 106"/>
                    <a:gd name="T14" fmla="*/ 1 w 291"/>
                    <a:gd name="T15" fmla="*/ 0 h 106"/>
                    <a:gd name="T16" fmla="*/ 1 w 291"/>
                    <a:gd name="T17" fmla="*/ 0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510" name="Group 181"/>
          <p:cNvGrpSpPr>
            <a:grpSpLocks/>
          </p:cNvGrpSpPr>
          <p:nvPr/>
        </p:nvGrpSpPr>
        <p:grpSpPr bwMode="auto">
          <a:xfrm>
            <a:off x="6735763" y="4459288"/>
            <a:ext cx="249237" cy="130175"/>
            <a:chOff x="214" y="1062"/>
            <a:chExt cx="157" cy="82"/>
          </a:xfrm>
        </p:grpSpPr>
        <p:grpSp>
          <p:nvGrpSpPr>
            <p:cNvPr id="20543" name="Group 182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20558" name="AutoShape 183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559" name="Oval 184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20560" name="Oval 185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/>
              </a:p>
            </p:txBody>
          </p:sp>
        </p:grpSp>
        <p:sp>
          <p:nvSpPr>
            <p:cNvPr id="20544" name="AutoShape 186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45" name="Oval 187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0546" name="Oval 188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grpSp>
          <p:nvGrpSpPr>
            <p:cNvPr id="20547" name="Group 189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20548" name="Group 190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20554" name="Freeform 191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0 h 63"/>
                    <a:gd name="T2" fmla="*/ 0 w 189"/>
                    <a:gd name="T3" fmla="*/ 0 h 63"/>
                    <a:gd name="T4" fmla="*/ 0 w 189"/>
                    <a:gd name="T5" fmla="*/ 0 h 63"/>
                    <a:gd name="T6" fmla="*/ 0 w 189"/>
                    <a:gd name="T7" fmla="*/ 0 h 63"/>
                    <a:gd name="T8" fmla="*/ 0 w 189"/>
                    <a:gd name="T9" fmla="*/ 0 h 63"/>
                    <a:gd name="T10" fmla="*/ 0 w 189"/>
                    <a:gd name="T11" fmla="*/ 0 h 63"/>
                    <a:gd name="T12" fmla="*/ 0 w 189"/>
                    <a:gd name="T13" fmla="*/ 0 h 63"/>
                    <a:gd name="T14" fmla="*/ 0 w 189"/>
                    <a:gd name="T15" fmla="*/ 0 h 63"/>
                    <a:gd name="T16" fmla="*/ 0 w 189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55" name="Freeform 192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0 h 63"/>
                    <a:gd name="T2" fmla="*/ 0 w 189"/>
                    <a:gd name="T3" fmla="*/ 0 h 63"/>
                    <a:gd name="T4" fmla="*/ 0 w 189"/>
                    <a:gd name="T5" fmla="*/ 0 h 63"/>
                    <a:gd name="T6" fmla="*/ 0 w 189"/>
                    <a:gd name="T7" fmla="*/ 0 h 63"/>
                    <a:gd name="T8" fmla="*/ 0 w 189"/>
                    <a:gd name="T9" fmla="*/ 0 h 63"/>
                    <a:gd name="T10" fmla="*/ 0 w 189"/>
                    <a:gd name="T11" fmla="*/ 0 h 63"/>
                    <a:gd name="T12" fmla="*/ 0 w 189"/>
                    <a:gd name="T13" fmla="*/ 0 h 63"/>
                    <a:gd name="T14" fmla="*/ 0 w 189"/>
                    <a:gd name="T15" fmla="*/ 0 h 63"/>
                    <a:gd name="T16" fmla="*/ 0 w 189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56" name="Freeform 193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0 w 208"/>
                    <a:gd name="T5" fmla="*/ 0 h 58"/>
                    <a:gd name="T6" fmla="*/ 0 w 208"/>
                    <a:gd name="T7" fmla="*/ 0 h 58"/>
                    <a:gd name="T8" fmla="*/ 0 w 208"/>
                    <a:gd name="T9" fmla="*/ 0 h 58"/>
                    <a:gd name="T10" fmla="*/ 0 w 208"/>
                    <a:gd name="T11" fmla="*/ 0 h 58"/>
                    <a:gd name="T12" fmla="*/ 0 w 208"/>
                    <a:gd name="T13" fmla="*/ 0 h 58"/>
                    <a:gd name="T14" fmla="*/ 0 w 208"/>
                    <a:gd name="T15" fmla="*/ 0 h 58"/>
                    <a:gd name="T16" fmla="*/ 0 w 208"/>
                    <a:gd name="T17" fmla="*/ 0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57" name="Freeform 194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0 w 208"/>
                    <a:gd name="T5" fmla="*/ 0 h 58"/>
                    <a:gd name="T6" fmla="*/ 0 w 208"/>
                    <a:gd name="T7" fmla="*/ 0 h 58"/>
                    <a:gd name="T8" fmla="*/ 0 w 208"/>
                    <a:gd name="T9" fmla="*/ 0 h 58"/>
                    <a:gd name="T10" fmla="*/ 0 w 208"/>
                    <a:gd name="T11" fmla="*/ 0 h 58"/>
                    <a:gd name="T12" fmla="*/ 0 w 208"/>
                    <a:gd name="T13" fmla="*/ 0 h 58"/>
                    <a:gd name="T14" fmla="*/ 0 w 208"/>
                    <a:gd name="T15" fmla="*/ 0 h 58"/>
                    <a:gd name="T16" fmla="*/ 0 w 208"/>
                    <a:gd name="T17" fmla="*/ 0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49" name="Group 195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20550" name="Freeform 196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0 h 63"/>
                    <a:gd name="T2" fmla="*/ 0 w 204"/>
                    <a:gd name="T3" fmla="*/ 0 h 63"/>
                    <a:gd name="T4" fmla="*/ 0 w 204"/>
                    <a:gd name="T5" fmla="*/ 0 h 63"/>
                    <a:gd name="T6" fmla="*/ 0 w 204"/>
                    <a:gd name="T7" fmla="*/ 0 h 63"/>
                    <a:gd name="T8" fmla="*/ 0 w 204"/>
                    <a:gd name="T9" fmla="*/ 0 h 63"/>
                    <a:gd name="T10" fmla="*/ 0 w 204"/>
                    <a:gd name="T11" fmla="*/ 0 h 63"/>
                    <a:gd name="T12" fmla="*/ 0 w 204"/>
                    <a:gd name="T13" fmla="*/ 0 h 63"/>
                    <a:gd name="T14" fmla="*/ 0 w 204"/>
                    <a:gd name="T15" fmla="*/ 0 h 63"/>
                    <a:gd name="T16" fmla="*/ 0 w 204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51" name="Freeform 197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0 h 63"/>
                    <a:gd name="T2" fmla="*/ 0 w 204"/>
                    <a:gd name="T3" fmla="*/ 0 h 63"/>
                    <a:gd name="T4" fmla="*/ 0 w 204"/>
                    <a:gd name="T5" fmla="*/ 0 h 63"/>
                    <a:gd name="T6" fmla="*/ 0 w 204"/>
                    <a:gd name="T7" fmla="*/ 0 h 63"/>
                    <a:gd name="T8" fmla="*/ 0 w 204"/>
                    <a:gd name="T9" fmla="*/ 0 h 63"/>
                    <a:gd name="T10" fmla="*/ 0 w 204"/>
                    <a:gd name="T11" fmla="*/ 0 h 63"/>
                    <a:gd name="T12" fmla="*/ 0 w 204"/>
                    <a:gd name="T13" fmla="*/ 0 h 63"/>
                    <a:gd name="T14" fmla="*/ 0 w 204"/>
                    <a:gd name="T15" fmla="*/ 0 h 63"/>
                    <a:gd name="T16" fmla="*/ 0 w 204"/>
                    <a:gd name="T17" fmla="*/ 0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52" name="Freeform 198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0 w 195"/>
                    <a:gd name="T1" fmla="*/ 0 h 71"/>
                    <a:gd name="T2" fmla="*/ 0 w 195"/>
                    <a:gd name="T3" fmla="*/ 0 h 71"/>
                    <a:gd name="T4" fmla="*/ 0 w 195"/>
                    <a:gd name="T5" fmla="*/ 0 h 71"/>
                    <a:gd name="T6" fmla="*/ 0 w 195"/>
                    <a:gd name="T7" fmla="*/ 0 h 71"/>
                    <a:gd name="T8" fmla="*/ 0 w 195"/>
                    <a:gd name="T9" fmla="*/ 0 h 71"/>
                    <a:gd name="T10" fmla="*/ 0 w 195"/>
                    <a:gd name="T11" fmla="*/ 0 h 71"/>
                    <a:gd name="T12" fmla="*/ 0 w 195"/>
                    <a:gd name="T13" fmla="*/ 0 h 71"/>
                    <a:gd name="T14" fmla="*/ 0 w 195"/>
                    <a:gd name="T15" fmla="*/ 0 h 71"/>
                    <a:gd name="T16" fmla="*/ 0 w 195"/>
                    <a:gd name="T17" fmla="*/ 0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53" name="Freeform 199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0 w 195"/>
                    <a:gd name="T1" fmla="*/ 0 h 71"/>
                    <a:gd name="T2" fmla="*/ 0 w 195"/>
                    <a:gd name="T3" fmla="*/ 0 h 71"/>
                    <a:gd name="T4" fmla="*/ 0 w 195"/>
                    <a:gd name="T5" fmla="*/ 0 h 71"/>
                    <a:gd name="T6" fmla="*/ 0 w 195"/>
                    <a:gd name="T7" fmla="*/ 0 h 71"/>
                    <a:gd name="T8" fmla="*/ 0 w 195"/>
                    <a:gd name="T9" fmla="*/ 0 h 71"/>
                    <a:gd name="T10" fmla="*/ 0 w 195"/>
                    <a:gd name="T11" fmla="*/ 0 h 71"/>
                    <a:gd name="T12" fmla="*/ 0 w 195"/>
                    <a:gd name="T13" fmla="*/ 0 h 71"/>
                    <a:gd name="T14" fmla="*/ 0 w 195"/>
                    <a:gd name="T15" fmla="*/ 0 h 71"/>
                    <a:gd name="T16" fmla="*/ 0 w 195"/>
                    <a:gd name="T17" fmla="*/ 0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511" name="Group 219"/>
          <p:cNvGrpSpPr>
            <a:grpSpLocks/>
          </p:cNvGrpSpPr>
          <p:nvPr/>
        </p:nvGrpSpPr>
        <p:grpSpPr bwMode="auto">
          <a:xfrm>
            <a:off x="2863850" y="2112963"/>
            <a:ext cx="3810000" cy="990600"/>
            <a:chOff x="2112" y="2016"/>
            <a:chExt cx="2400" cy="624"/>
          </a:xfrm>
        </p:grpSpPr>
        <p:sp>
          <p:nvSpPr>
            <p:cNvPr id="20540" name="Freeform 212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1088 w 880"/>
                <a:gd name="T3" fmla="*/ 432 h 624"/>
                <a:gd name="T4" fmla="*/ 952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1" name="Freeform 214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921 h 240"/>
                <a:gd name="T2" fmla="*/ 1584 w 2400"/>
                <a:gd name="T3" fmla="*/ 554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2" name="Freeform 215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202 h 536"/>
                <a:gd name="T4" fmla="*/ 1680 w 1680"/>
                <a:gd name="T5" fmla="*/ 142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12" name="Line 70"/>
          <p:cNvSpPr>
            <a:spLocks noChangeShapeType="1"/>
          </p:cNvSpPr>
          <p:nvPr/>
        </p:nvSpPr>
        <p:spPr bwMode="auto">
          <a:xfrm flipV="1">
            <a:off x="1471613" y="2814638"/>
            <a:ext cx="428625" cy="2905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3" name="Line 70"/>
          <p:cNvSpPr>
            <a:spLocks noChangeShapeType="1"/>
          </p:cNvSpPr>
          <p:nvPr/>
        </p:nvSpPr>
        <p:spPr bwMode="auto">
          <a:xfrm>
            <a:off x="2600325" y="2795588"/>
            <a:ext cx="190500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4" name="Line 70"/>
          <p:cNvSpPr>
            <a:spLocks noChangeShapeType="1"/>
          </p:cNvSpPr>
          <p:nvPr/>
        </p:nvSpPr>
        <p:spPr bwMode="auto">
          <a:xfrm flipV="1">
            <a:off x="1909763" y="2795588"/>
            <a:ext cx="704850" cy="285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5" name="Line 70"/>
          <p:cNvSpPr>
            <a:spLocks noChangeShapeType="1"/>
          </p:cNvSpPr>
          <p:nvPr/>
        </p:nvSpPr>
        <p:spPr bwMode="auto">
          <a:xfrm>
            <a:off x="1900238" y="2819400"/>
            <a:ext cx="881062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Oval 50"/>
          <p:cNvSpPr>
            <a:spLocks noChangeArrowheads="1"/>
          </p:cNvSpPr>
          <p:nvPr/>
        </p:nvSpPr>
        <p:spPr bwMode="auto">
          <a:xfrm>
            <a:off x="1747838" y="2727325"/>
            <a:ext cx="285750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17" name="Oval 51"/>
          <p:cNvSpPr>
            <a:spLocks noChangeArrowheads="1"/>
          </p:cNvSpPr>
          <p:nvPr/>
        </p:nvSpPr>
        <p:spPr bwMode="auto">
          <a:xfrm>
            <a:off x="1322388" y="302577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18" name="Oval 53"/>
          <p:cNvSpPr>
            <a:spLocks noChangeArrowheads="1"/>
          </p:cNvSpPr>
          <p:nvPr/>
        </p:nvSpPr>
        <p:spPr bwMode="auto">
          <a:xfrm>
            <a:off x="2449513" y="26987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19" name="Oval 159"/>
          <p:cNvSpPr>
            <a:spLocks noChangeArrowheads="1"/>
          </p:cNvSpPr>
          <p:nvPr/>
        </p:nvSpPr>
        <p:spPr bwMode="auto">
          <a:xfrm>
            <a:off x="2651125" y="2998788"/>
            <a:ext cx="285750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20" name="Line 70"/>
          <p:cNvSpPr>
            <a:spLocks noChangeShapeType="1"/>
          </p:cNvSpPr>
          <p:nvPr/>
        </p:nvSpPr>
        <p:spPr bwMode="auto">
          <a:xfrm flipV="1">
            <a:off x="4052888" y="1833563"/>
            <a:ext cx="457200" cy="2714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1" name="Line 70"/>
          <p:cNvSpPr>
            <a:spLocks noChangeShapeType="1"/>
          </p:cNvSpPr>
          <p:nvPr/>
        </p:nvSpPr>
        <p:spPr bwMode="auto">
          <a:xfrm>
            <a:off x="3343275" y="2100263"/>
            <a:ext cx="685800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2" name="Line 70"/>
          <p:cNvSpPr>
            <a:spLocks noChangeShapeType="1"/>
          </p:cNvSpPr>
          <p:nvPr/>
        </p:nvSpPr>
        <p:spPr bwMode="auto">
          <a:xfrm flipH="1" flipV="1">
            <a:off x="3133725" y="1752600"/>
            <a:ext cx="190500" cy="342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3" name="Oval 57"/>
          <p:cNvSpPr>
            <a:spLocks noChangeArrowheads="1"/>
          </p:cNvSpPr>
          <p:nvPr/>
        </p:nvSpPr>
        <p:spPr bwMode="auto">
          <a:xfrm>
            <a:off x="2976563" y="1676400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24" name="Oval 58"/>
          <p:cNvSpPr>
            <a:spLocks noChangeArrowheads="1"/>
          </p:cNvSpPr>
          <p:nvPr/>
        </p:nvSpPr>
        <p:spPr bwMode="auto">
          <a:xfrm>
            <a:off x="4354513" y="17462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25" name="Oval 59"/>
          <p:cNvSpPr>
            <a:spLocks noChangeArrowheads="1"/>
          </p:cNvSpPr>
          <p:nvPr/>
        </p:nvSpPr>
        <p:spPr bwMode="auto">
          <a:xfrm>
            <a:off x="3190875" y="2016125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26" name="Oval 161"/>
          <p:cNvSpPr>
            <a:spLocks noChangeArrowheads="1"/>
          </p:cNvSpPr>
          <p:nvPr/>
        </p:nvSpPr>
        <p:spPr bwMode="auto">
          <a:xfrm>
            <a:off x="3886200" y="201612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27" name="Line 70"/>
          <p:cNvSpPr>
            <a:spLocks noChangeShapeType="1"/>
          </p:cNvSpPr>
          <p:nvPr/>
        </p:nvSpPr>
        <p:spPr bwMode="auto">
          <a:xfrm flipH="1" flipV="1">
            <a:off x="6462713" y="2328863"/>
            <a:ext cx="200025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8" name="Line 70"/>
          <p:cNvSpPr>
            <a:spLocks noChangeShapeType="1"/>
          </p:cNvSpPr>
          <p:nvPr/>
        </p:nvSpPr>
        <p:spPr bwMode="auto">
          <a:xfrm flipH="1">
            <a:off x="6657975" y="2571750"/>
            <a:ext cx="576263" cy="47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9" name="Line 70"/>
          <p:cNvSpPr>
            <a:spLocks noChangeShapeType="1"/>
          </p:cNvSpPr>
          <p:nvPr/>
        </p:nvSpPr>
        <p:spPr bwMode="auto">
          <a:xfrm flipH="1" flipV="1">
            <a:off x="7200900" y="2566988"/>
            <a:ext cx="4763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0" name="Line 70"/>
          <p:cNvSpPr>
            <a:spLocks noChangeShapeType="1"/>
          </p:cNvSpPr>
          <p:nvPr/>
        </p:nvSpPr>
        <p:spPr bwMode="auto">
          <a:xfrm flipH="1" flipV="1">
            <a:off x="7239000" y="2562225"/>
            <a:ext cx="428625" cy="2476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1" name="Line 70"/>
          <p:cNvSpPr>
            <a:spLocks noChangeShapeType="1"/>
          </p:cNvSpPr>
          <p:nvPr/>
        </p:nvSpPr>
        <p:spPr bwMode="auto">
          <a:xfrm flipV="1">
            <a:off x="7662863" y="2324100"/>
            <a:ext cx="142875" cy="4762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2" name="Line 70"/>
          <p:cNvSpPr>
            <a:spLocks noChangeShapeType="1"/>
          </p:cNvSpPr>
          <p:nvPr/>
        </p:nvSpPr>
        <p:spPr bwMode="auto">
          <a:xfrm flipH="1" flipV="1">
            <a:off x="7181850" y="2805113"/>
            <a:ext cx="500063" cy="95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3" name="Oval 42"/>
          <p:cNvSpPr>
            <a:spLocks noChangeArrowheads="1"/>
          </p:cNvSpPr>
          <p:nvPr/>
        </p:nvSpPr>
        <p:spPr bwMode="auto">
          <a:xfrm>
            <a:off x="6311900" y="2235200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34" name="Oval 45"/>
          <p:cNvSpPr>
            <a:spLocks noChangeArrowheads="1"/>
          </p:cNvSpPr>
          <p:nvPr/>
        </p:nvSpPr>
        <p:spPr bwMode="auto">
          <a:xfrm>
            <a:off x="7659688" y="224472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35" name="Oval 48"/>
          <p:cNvSpPr>
            <a:spLocks noChangeArrowheads="1"/>
          </p:cNvSpPr>
          <p:nvPr/>
        </p:nvSpPr>
        <p:spPr bwMode="auto">
          <a:xfrm>
            <a:off x="7075488" y="247650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36" name="Oval 109"/>
          <p:cNvSpPr>
            <a:spLocks noChangeArrowheads="1"/>
          </p:cNvSpPr>
          <p:nvPr/>
        </p:nvSpPr>
        <p:spPr bwMode="auto">
          <a:xfrm>
            <a:off x="7526338" y="2708275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37" name="Oval 110"/>
          <p:cNvSpPr>
            <a:spLocks noChangeArrowheads="1"/>
          </p:cNvSpPr>
          <p:nvPr/>
        </p:nvSpPr>
        <p:spPr bwMode="auto">
          <a:xfrm>
            <a:off x="7061200" y="273208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0538" name="Oval 160"/>
          <p:cNvSpPr>
            <a:spLocks noChangeArrowheads="1"/>
          </p:cNvSpPr>
          <p:nvPr/>
        </p:nvSpPr>
        <p:spPr bwMode="auto">
          <a:xfrm>
            <a:off x="6521450" y="2493963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pic>
        <p:nvPicPr>
          <p:cNvPr id="20539" name="Picture 205" descr="ServerCabinet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11288"/>
            <a:ext cx="56515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2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DC5F4141-9622-446E-9ED9-A12B876F7744}" type="slidenum">
              <a:rPr lang="en-US"/>
              <a:pPr>
                <a:defRPr/>
              </a:pPr>
              <a:t>8</a:t>
            </a:fld>
            <a:endParaRPr lang="en-US"/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52400" y="1143000"/>
            <a:ext cx="8674100" cy="2214563"/>
            <a:chOff x="96" y="720"/>
            <a:chExt cx="5464" cy="1395"/>
          </a:xfrm>
        </p:grpSpPr>
        <p:sp>
          <p:nvSpPr>
            <p:cNvPr id="21546" name="Oval 41"/>
            <p:cNvSpPr>
              <a:spLocks noChangeArrowheads="1"/>
            </p:cNvSpPr>
            <p:nvPr/>
          </p:nvSpPr>
          <p:spPr bwMode="auto">
            <a:xfrm>
              <a:off x="3890" y="1195"/>
              <a:ext cx="1226" cy="805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1547" name="Oval 49"/>
            <p:cNvSpPr>
              <a:spLocks noChangeArrowheads="1"/>
            </p:cNvSpPr>
            <p:nvPr/>
          </p:nvSpPr>
          <p:spPr bwMode="auto">
            <a:xfrm>
              <a:off x="582" y="1602"/>
              <a:ext cx="1485" cy="513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1548" name="Oval 55"/>
            <p:cNvSpPr>
              <a:spLocks noChangeArrowheads="1"/>
            </p:cNvSpPr>
            <p:nvPr/>
          </p:nvSpPr>
          <p:spPr bwMode="auto">
            <a:xfrm>
              <a:off x="1697" y="903"/>
              <a:ext cx="1413" cy="554"/>
            </a:xfrm>
            <a:prstGeom prst="ellipse">
              <a:avLst/>
            </a:prstGeom>
            <a:solidFill>
              <a:srgbClr val="FFFFFF"/>
            </a:solidFill>
            <a:ln w="684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/>
            </a:p>
          </p:txBody>
        </p:sp>
        <p:sp>
          <p:nvSpPr>
            <p:cNvPr id="21549" name="Text Box 29"/>
            <p:cNvSpPr txBox="1">
              <a:spLocks noChangeArrowheads="1"/>
            </p:cNvSpPr>
            <p:nvPr/>
          </p:nvSpPr>
          <p:spPr bwMode="auto">
            <a:xfrm>
              <a:off x="4272" y="720"/>
              <a:ext cx="1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Ad Hoc</a:t>
              </a:r>
            </a:p>
            <a:p>
              <a:pPr algn="ctr"/>
              <a:r>
                <a:rPr lang="en-US"/>
                <a:t>Routing Domain</a:t>
              </a:r>
            </a:p>
          </p:txBody>
        </p:sp>
        <p:sp>
          <p:nvSpPr>
            <p:cNvPr id="21550" name="Line 48"/>
            <p:cNvSpPr>
              <a:spLocks noChangeShapeType="1"/>
            </p:cNvSpPr>
            <p:nvPr/>
          </p:nvSpPr>
          <p:spPr bwMode="auto">
            <a:xfrm flipH="1">
              <a:off x="4743" y="1104"/>
              <a:ext cx="153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1" name="Text Box 29"/>
            <p:cNvSpPr txBox="1">
              <a:spLocks noChangeArrowheads="1"/>
            </p:cNvSpPr>
            <p:nvPr/>
          </p:nvSpPr>
          <p:spPr bwMode="auto">
            <a:xfrm>
              <a:off x="432" y="720"/>
              <a:ext cx="1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Ad Hoc</a:t>
              </a:r>
            </a:p>
            <a:p>
              <a:pPr algn="ctr"/>
              <a:r>
                <a:rPr lang="en-US"/>
                <a:t>Routing Domain</a:t>
              </a:r>
            </a:p>
          </p:txBody>
        </p:sp>
        <p:sp>
          <p:nvSpPr>
            <p:cNvPr id="21552" name="Line 50"/>
            <p:cNvSpPr>
              <a:spLocks noChangeShapeType="1"/>
            </p:cNvSpPr>
            <p:nvPr/>
          </p:nvSpPr>
          <p:spPr bwMode="auto">
            <a:xfrm>
              <a:off x="1595" y="996"/>
              <a:ext cx="187" cy="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3" name="Text Box 29"/>
            <p:cNvSpPr txBox="1">
              <a:spLocks noChangeArrowheads="1"/>
            </p:cNvSpPr>
            <p:nvPr/>
          </p:nvSpPr>
          <p:spPr bwMode="auto">
            <a:xfrm>
              <a:off x="96" y="1152"/>
              <a:ext cx="1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Ad Hoc</a:t>
              </a:r>
            </a:p>
            <a:p>
              <a:pPr algn="ctr"/>
              <a:r>
                <a:rPr lang="en-US"/>
                <a:t>Routing Domain</a:t>
              </a:r>
            </a:p>
          </p:txBody>
        </p:sp>
        <p:sp>
          <p:nvSpPr>
            <p:cNvPr id="21554" name="Line 52"/>
            <p:cNvSpPr>
              <a:spLocks noChangeShapeType="1"/>
            </p:cNvSpPr>
            <p:nvPr/>
          </p:nvSpPr>
          <p:spPr bwMode="auto">
            <a:xfrm>
              <a:off x="839" y="1490"/>
              <a:ext cx="120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Inter-Cluster Routing</a:t>
            </a:r>
          </a:p>
        </p:txBody>
      </p:sp>
      <p:sp>
        <p:nvSpPr>
          <p:cNvPr id="21510" name="AutoShape 5"/>
          <p:cNvSpPr>
            <a:spLocks noChangeArrowheads="1"/>
          </p:cNvSpPr>
          <p:nvPr/>
        </p:nvSpPr>
        <p:spPr bwMode="auto">
          <a:xfrm>
            <a:off x="6256338" y="3151188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11" name="Oval 43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12" name="Oval 44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13" name="AutoShape 46"/>
          <p:cNvSpPr>
            <a:spLocks noChangeArrowheads="1"/>
          </p:cNvSpPr>
          <p:nvPr/>
        </p:nvSpPr>
        <p:spPr bwMode="auto">
          <a:xfrm>
            <a:off x="6388100" y="1925638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14" name="AutoShape 54"/>
          <p:cNvSpPr>
            <a:spLocks noChangeArrowheads="1"/>
          </p:cNvSpPr>
          <p:nvPr/>
        </p:nvSpPr>
        <p:spPr bwMode="auto">
          <a:xfrm>
            <a:off x="3829050" y="1789113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15" name="Freeform 212"/>
          <p:cNvSpPr>
            <a:spLocks/>
          </p:cNvSpPr>
          <p:nvPr/>
        </p:nvSpPr>
        <p:spPr bwMode="auto">
          <a:xfrm>
            <a:off x="2863850" y="2112963"/>
            <a:ext cx="1524000" cy="990600"/>
          </a:xfrm>
          <a:custGeom>
            <a:avLst/>
            <a:gdLst>
              <a:gd name="T0" fmla="*/ 0 w 880"/>
              <a:gd name="T1" fmla="*/ 2147483647 h 624"/>
              <a:gd name="T2" fmla="*/ 2147483647 w 880"/>
              <a:gd name="T3" fmla="*/ 2147483647 h 624"/>
              <a:gd name="T4" fmla="*/ 2147483647 w 880"/>
              <a:gd name="T5" fmla="*/ 0 h 624"/>
              <a:gd name="T6" fmla="*/ 0 60000 65536"/>
              <a:gd name="T7" fmla="*/ 0 60000 65536"/>
              <a:gd name="T8" fmla="*/ 0 60000 65536"/>
              <a:gd name="T9" fmla="*/ 0 w 880"/>
              <a:gd name="T10" fmla="*/ 0 h 624"/>
              <a:gd name="T11" fmla="*/ 880 w 880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0" h="624">
                <a:moveTo>
                  <a:pt x="0" y="624"/>
                </a:moveTo>
                <a:cubicBezTo>
                  <a:pt x="328" y="580"/>
                  <a:pt x="656" y="536"/>
                  <a:pt x="768" y="432"/>
                </a:cubicBezTo>
                <a:cubicBezTo>
                  <a:pt x="880" y="328"/>
                  <a:pt x="776" y="164"/>
                  <a:pt x="672" y="0"/>
                </a:cubicBezTo>
              </a:path>
            </a:pathLst>
          </a:custGeom>
          <a:noFill/>
          <a:ln w="9398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6" name="Freeform 214"/>
          <p:cNvSpPr>
            <a:spLocks/>
          </p:cNvSpPr>
          <p:nvPr/>
        </p:nvSpPr>
        <p:spPr bwMode="auto">
          <a:xfrm>
            <a:off x="2863850" y="2570163"/>
            <a:ext cx="3810000" cy="533400"/>
          </a:xfrm>
          <a:custGeom>
            <a:avLst/>
            <a:gdLst>
              <a:gd name="T0" fmla="*/ 0 w 2400"/>
              <a:gd name="T1" fmla="*/ 2147483647 h 240"/>
              <a:gd name="T2" fmla="*/ 2147483647 w 2400"/>
              <a:gd name="T3" fmla="*/ 2147483647 h 240"/>
              <a:gd name="T4" fmla="*/ 2147483647 w 2400"/>
              <a:gd name="T5" fmla="*/ 0 h 240"/>
              <a:gd name="T6" fmla="*/ 0 60000 65536"/>
              <a:gd name="T7" fmla="*/ 0 60000 65536"/>
              <a:gd name="T8" fmla="*/ 0 60000 65536"/>
              <a:gd name="T9" fmla="*/ 0 w 2400"/>
              <a:gd name="T10" fmla="*/ 0 h 240"/>
              <a:gd name="T11" fmla="*/ 2400 w 2400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0" h="240">
                <a:moveTo>
                  <a:pt x="0" y="240"/>
                </a:moveTo>
                <a:cubicBezTo>
                  <a:pt x="592" y="212"/>
                  <a:pt x="1184" y="184"/>
                  <a:pt x="1584" y="144"/>
                </a:cubicBezTo>
                <a:cubicBezTo>
                  <a:pt x="1984" y="104"/>
                  <a:pt x="2192" y="52"/>
                  <a:pt x="2400" y="0"/>
                </a:cubicBezTo>
              </a:path>
            </a:pathLst>
          </a:custGeom>
          <a:noFill/>
          <a:ln w="9398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Freeform 215"/>
          <p:cNvSpPr>
            <a:spLocks/>
          </p:cNvSpPr>
          <p:nvPr/>
        </p:nvSpPr>
        <p:spPr bwMode="auto">
          <a:xfrm>
            <a:off x="4006850" y="2112963"/>
            <a:ext cx="2667000" cy="685800"/>
          </a:xfrm>
          <a:custGeom>
            <a:avLst/>
            <a:gdLst>
              <a:gd name="T0" fmla="*/ 0 w 1680"/>
              <a:gd name="T1" fmla="*/ 0 h 536"/>
              <a:gd name="T2" fmla="*/ 2147483647 w 1680"/>
              <a:gd name="T3" fmla="*/ 2147483647 h 536"/>
              <a:gd name="T4" fmla="*/ 2147483647 w 1680"/>
              <a:gd name="T5" fmla="*/ 2147483647 h 536"/>
              <a:gd name="T6" fmla="*/ 0 60000 65536"/>
              <a:gd name="T7" fmla="*/ 0 60000 65536"/>
              <a:gd name="T8" fmla="*/ 0 60000 65536"/>
              <a:gd name="T9" fmla="*/ 0 w 1680"/>
              <a:gd name="T10" fmla="*/ 0 h 536"/>
              <a:gd name="T11" fmla="*/ 1680 w 1680"/>
              <a:gd name="T12" fmla="*/ 536 h 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80" h="536">
                <a:moveTo>
                  <a:pt x="0" y="0"/>
                </a:moveTo>
                <a:cubicBezTo>
                  <a:pt x="148" y="212"/>
                  <a:pt x="296" y="424"/>
                  <a:pt x="576" y="480"/>
                </a:cubicBezTo>
                <a:cubicBezTo>
                  <a:pt x="856" y="536"/>
                  <a:pt x="1268" y="436"/>
                  <a:pt x="1680" y="336"/>
                </a:cubicBezTo>
              </a:path>
            </a:pathLst>
          </a:custGeom>
          <a:noFill/>
          <a:ln w="9398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Line 70"/>
          <p:cNvSpPr>
            <a:spLocks noChangeShapeType="1"/>
          </p:cNvSpPr>
          <p:nvPr/>
        </p:nvSpPr>
        <p:spPr bwMode="auto">
          <a:xfrm flipV="1">
            <a:off x="1471613" y="2814638"/>
            <a:ext cx="428625" cy="2905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9" name="Line 70"/>
          <p:cNvSpPr>
            <a:spLocks noChangeShapeType="1"/>
          </p:cNvSpPr>
          <p:nvPr/>
        </p:nvSpPr>
        <p:spPr bwMode="auto">
          <a:xfrm>
            <a:off x="2600325" y="2795588"/>
            <a:ext cx="190500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0" name="Line 70"/>
          <p:cNvSpPr>
            <a:spLocks noChangeShapeType="1"/>
          </p:cNvSpPr>
          <p:nvPr/>
        </p:nvSpPr>
        <p:spPr bwMode="auto">
          <a:xfrm flipV="1">
            <a:off x="1909763" y="2795588"/>
            <a:ext cx="704850" cy="285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1" name="Line 70"/>
          <p:cNvSpPr>
            <a:spLocks noChangeShapeType="1"/>
          </p:cNvSpPr>
          <p:nvPr/>
        </p:nvSpPr>
        <p:spPr bwMode="auto">
          <a:xfrm>
            <a:off x="1900238" y="2819400"/>
            <a:ext cx="881062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2" name="Oval 50"/>
          <p:cNvSpPr>
            <a:spLocks noChangeArrowheads="1"/>
          </p:cNvSpPr>
          <p:nvPr/>
        </p:nvSpPr>
        <p:spPr bwMode="auto">
          <a:xfrm>
            <a:off x="1747838" y="2727325"/>
            <a:ext cx="285750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23" name="Oval 51"/>
          <p:cNvSpPr>
            <a:spLocks noChangeArrowheads="1"/>
          </p:cNvSpPr>
          <p:nvPr/>
        </p:nvSpPr>
        <p:spPr bwMode="auto">
          <a:xfrm>
            <a:off x="1322388" y="302577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24" name="Oval 53"/>
          <p:cNvSpPr>
            <a:spLocks noChangeArrowheads="1"/>
          </p:cNvSpPr>
          <p:nvPr/>
        </p:nvSpPr>
        <p:spPr bwMode="auto">
          <a:xfrm>
            <a:off x="2449513" y="26987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25" name="Oval 159"/>
          <p:cNvSpPr>
            <a:spLocks noChangeArrowheads="1"/>
          </p:cNvSpPr>
          <p:nvPr/>
        </p:nvSpPr>
        <p:spPr bwMode="auto">
          <a:xfrm>
            <a:off x="2651125" y="2998788"/>
            <a:ext cx="285750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26" name="Line 70"/>
          <p:cNvSpPr>
            <a:spLocks noChangeShapeType="1"/>
          </p:cNvSpPr>
          <p:nvPr/>
        </p:nvSpPr>
        <p:spPr bwMode="auto">
          <a:xfrm flipV="1">
            <a:off x="4052888" y="1833563"/>
            <a:ext cx="457200" cy="2714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7" name="Line 70"/>
          <p:cNvSpPr>
            <a:spLocks noChangeShapeType="1"/>
          </p:cNvSpPr>
          <p:nvPr/>
        </p:nvSpPr>
        <p:spPr bwMode="auto">
          <a:xfrm>
            <a:off x="3343275" y="2100263"/>
            <a:ext cx="685800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8" name="Line 70"/>
          <p:cNvSpPr>
            <a:spLocks noChangeShapeType="1"/>
          </p:cNvSpPr>
          <p:nvPr/>
        </p:nvSpPr>
        <p:spPr bwMode="auto">
          <a:xfrm flipH="1" flipV="1">
            <a:off x="3133725" y="1752600"/>
            <a:ext cx="190500" cy="342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9" name="Oval 57"/>
          <p:cNvSpPr>
            <a:spLocks noChangeArrowheads="1"/>
          </p:cNvSpPr>
          <p:nvPr/>
        </p:nvSpPr>
        <p:spPr bwMode="auto">
          <a:xfrm>
            <a:off x="2976563" y="1676400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30" name="Oval 58"/>
          <p:cNvSpPr>
            <a:spLocks noChangeArrowheads="1"/>
          </p:cNvSpPr>
          <p:nvPr/>
        </p:nvSpPr>
        <p:spPr bwMode="auto">
          <a:xfrm>
            <a:off x="4354513" y="17462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31" name="Oval 59"/>
          <p:cNvSpPr>
            <a:spLocks noChangeArrowheads="1"/>
          </p:cNvSpPr>
          <p:nvPr/>
        </p:nvSpPr>
        <p:spPr bwMode="auto">
          <a:xfrm>
            <a:off x="3190875" y="2016125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32" name="Oval 161"/>
          <p:cNvSpPr>
            <a:spLocks noChangeArrowheads="1"/>
          </p:cNvSpPr>
          <p:nvPr/>
        </p:nvSpPr>
        <p:spPr bwMode="auto">
          <a:xfrm>
            <a:off x="3886200" y="201612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33" name="Line 70"/>
          <p:cNvSpPr>
            <a:spLocks noChangeShapeType="1"/>
          </p:cNvSpPr>
          <p:nvPr/>
        </p:nvSpPr>
        <p:spPr bwMode="auto">
          <a:xfrm flipH="1" flipV="1">
            <a:off x="6462713" y="2328863"/>
            <a:ext cx="200025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4" name="Line 70"/>
          <p:cNvSpPr>
            <a:spLocks noChangeShapeType="1"/>
          </p:cNvSpPr>
          <p:nvPr/>
        </p:nvSpPr>
        <p:spPr bwMode="auto">
          <a:xfrm flipH="1">
            <a:off x="6657975" y="2571750"/>
            <a:ext cx="576263" cy="47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5" name="Line 70"/>
          <p:cNvSpPr>
            <a:spLocks noChangeShapeType="1"/>
          </p:cNvSpPr>
          <p:nvPr/>
        </p:nvSpPr>
        <p:spPr bwMode="auto">
          <a:xfrm flipH="1" flipV="1">
            <a:off x="7200900" y="2566988"/>
            <a:ext cx="4763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6" name="Line 70"/>
          <p:cNvSpPr>
            <a:spLocks noChangeShapeType="1"/>
          </p:cNvSpPr>
          <p:nvPr/>
        </p:nvSpPr>
        <p:spPr bwMode="auto">
          <a:xfrm flipH="1" flipV="1">
            <a:off x="7239000" y="2562225"/>
            <a:ext cx="428625" cy="2476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7" name="Line 70"/>
          <p:cNvSpPr>
            <a:spLocks noChangeShapeType="1"/>
          </p:cNvSpPr>
          <p:nvPr/>
        </p:nvSpPr>
        <p:spPr bwMode="auto">
          <a:xfrm flipV="1">
            <a:off x="7662863" y="2324100"/>
            <a:ext cx="142875" cy="4762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8" name="Line 70"/>
          <p:cNvSpPr>
            <a:spLocks noChangeShapeType="1"/>
          </p:cNvSpPr>
          <p:nvPr/>
        </p:nvSpPr>
        <p:spPr bwMode="auto">
          <a:xfrm flipH="1" flipV="1">
            <a:off x="7181850" y="2805113"/>
            <a:ext cx="500063" cy="95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39" name="Oval 42"/>
          <p:cNvSpPr>
            <a:spLocks noChangeArrowheads="1"/>
          </p:cNvSpPr>
          <p:nvPr/>
        </p:nvSpPr>
        <p:spPr bwMode="auto">
          <a:xfrm>
            <a:off x="6311900" y="2235200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40" name="Oval 45"/>
          <p:cNvSpPr>
            <a:spLocks noChangeArrowheads="1"/>
          </p:cNvSpPr>
          <p:nvPr/>
        </p:nvSpPr>
        <p:spPr bwMode="auto">
          <a:xfrm>
            <a:off x="7659688" y="224472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41" name="Oval 48"/>
          <p:cNvSpPr>
            <a:spLocks noChangeArrowheads="1"/>
          </p:cNvSpPr>
          <p:nvPr/>
        </p:nvSpPr>
        <p:spPr bwMode="auto">
          <a:xfrm>
            <a:off x="7075488" y="247650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42" name="Oval 109"/>
          <p:cNvSpPr>
            <a:spLocks noChangeArrowheads="1"/>
          </p:cNvSpPr>
          <p:nvPr/>
        </p:nvSpPr>
        <p:spPr bwMode="auto">
          <a:xfrm>
            <a:off x="7526338" y="2708275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43" name="Oval 110"/>
          <p:cNvSpPr>
            <a:spLocks noChangeArrowheads="1"/>
          </p:cNvSpPr>
          <p:nvPr/>
        </p:nvSpPr>
        <p:spPr bwMode="auto">
          <a:xfrm>
            <a:off x="7061200" y="273208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1544" name="Oval 160"/>
          <p:cNvSpPr>
            <a:spLocks noChangeArrowheads="1"/>
          </p:cNvSpPr>
          <p:nvPr/>
        </p:nvSpPr>
        <p:spPr bwMode="auto">
          <a:xfrm>
            <a:off x="6521450" y="2493963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1" name="Content Placeholder 2"/>
          <p:cNvSpPr txBox="1">
            <a:spLocks/>
          </p:cNvSpPr>
          <p:nvPr/>
        </p:nvSpPr>
        <p:spPr bwMode="auto">
          <a:xfrm>
            <a:off x="457200" y="3505200"/>
            <a:ext cx="82296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None/>
            </a:pPr>
            <a:r>
              <a:rPr lang="sv-SE" sz="2400"/>
              <a:t>Flat ad hoc routing across an entire PN is possible!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None/>
            </a:pPr>
            <a:endParaRPr lang="sv-SE" sz="2400"/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None/>
            </a:pPr>
            <a:r>
              <a:rPr lang="sv-SE" sz="2400"/>
              <a:t>However, the tunnel links are special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sv-SE" sz="2400"/>
              <a:t>Slow, usually the bottlenecks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sv-SE" sz="2400"/>
              <a:t>Most topology changes in a cluster only have local consequences within that cluster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3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03BC165-A6C8-4DC8-87A1-AF653626E0D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2529" name="Oval 49"/>
          <p:cNvSpPr>
            <a:spLocks noChangeArrowheads="1"/>
          </p:cNvSpPr>
          <p:nvPr/>
        </p:nvSpPr>
        <p:spPr bwMode="auto">
          <a:xfrm>
            <a:off x="923925" y="2543175"/>
            <a:ext cx="2357438" cy="814388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0" name="Oval 41"/>
          <p:cNvSpPr>
            <a:spLocks noChangeArrowheads="1"/>
          </p:cNvSpPr>
          <p:nvPr/>
        </p:nvSpPr>
        <p:spPr bwMode="auto">
          <a:xfrm>
            <a:off x="6175375" y="1897063"/>
            <a:ext cx="1946275" cy="1277937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1" name="Oval 55"/>
          <p:cNvSpPr>
            <a:spLocks noChangeArrowheads="1"/>
          </p:cNvSpPr>
          <p:nvPr/>
        </p:nvSpPr>
        <p:spPr bwMode="auto">
          <a:xfrm>
            <a:off x="2693988" y="1433513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Inter-Cluster Routing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6256338" y="3151188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4" name="AutoShape 7"/>
          <p:cNvSpPr>
            <a:spLocks noChangeArrowheads="1"/>
          </p:cNvSpPr>
          <p:nvPr/>
        </p:nvSpPr>
        <p:spPr bwMode="auto">
          <a:xfrm>
            <a:off x="1228725" y="2881313"/>
            <a:ext cx="1265238" cy="427037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5" name="Oval 43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6" name="Oval 44"/>
          <p:cNvSpPr>
            <a:spLocks noChangeArrowheads="1"/>
          </p:cNvSpPr>
          <p:nvPr/>
        </p:nvSpPr>
        <p:spPr bwMode="auto">
          <a:xfrm>
            <a:off x="6800850" y="2493963"/>
            <a:ext cx="284163" cy="15716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7" name="AutoShape 46"/>
          <p:cNvSpPr>
            <a:spLocks noChangeArrowheads="1"/>
          </p:cNvSpPr>
          <p:nvPr/>
        </p:nvSpPr>
        <p:spPr bwMode="auto">
          <a:xfrm>
            <a:off x="6388100" y="1925638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8" name="AutoShape 54"/>
          <p:cNvSpPr>
            <a:spLocks noChangeArrowheads="1"/>
          </p:cNvSpPr>
          <p:nvPr/>
        </p:nvSpPr>
        <p:spPr bwMode="auto">
          <a:xfrm>
            <a:off x="3829050" y="1789113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39" name="Line 70"/>
          <p:cNvSpPr>
            <a:spLocks noChangeShapeType="1"/>
          </p:cNvSpPr>
          <p:nvPr/>
        </p:nvSpPr>
        <p:spPr bwMode="auto">
          <a:xfrm flipV="1">
            <a:off x="1471613" y="2814638"/>
            <a:ext cx="428625" cy="2905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Line 70"/>
          <p:cNvSpPr>
            <a:spLocks noChangeShapeType="1"/>
          </p:cNvSpPr>
          <p:nvPr/>
        </p:nvSpPr>
        <p:spPr bwMode="auto">
          <a:xfrm>
            <a:off x="2600325" y="2795588"/>
            <a:ext cx="190500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Line 70"/>
          <p:cNvSpPr>
            <a:spLocks noChangeShapeType="1"/>
          </p:cNvSpPr>
          <p:nvPr/>
        </p:nvSpPr>
        <p:spPr bwMode="auto">
          <a:xfrm flipV="1">
            <a:off x="1909763" y="2795588"/>
            <a:ext cx="704850" cy="285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Line 70"/>
          <p:cNvSpPr>
            <a:spLocks noChangeShapeType="1"/>
          </p:cNvSpPr>
          <p:nvPr/>
        </p:nvSpPr>
        <p:spPr bwMode="auto">
          <a:xfrm>
            <a:off x="1900238" y="2819400"/>
            <a:ext cx="881062" cy="285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3" name="Oval 50"/>
          <p:cNvSpPr>
            <a:spLocks noChangeArrowheads="1"/>
          </p:cNvSpPr>
          <p:nvPr/>
        </p:nvSpPr>
        <p:spPr bwMode="auto">
          <a:xfrm>
            <a:off x="1747838" y="2727325"/>
            <a:ext cx="285750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44" name="Oval 51"/>
          <p:cNvSpPr>
            <a:spLocks noChangeArrowheads="1"/>
          </p:cNvSpPr>
          <p:nvPr/>
        </p:nvSpPr>
        <p:spPr bwMode="auto">
          <a:xfrm>
            <a:off x="1322388" y="302577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45" name="Oval 53"/>
          <p:cNvSpPr>
            <a:spLocks noChangeArrowheads="1"/>
          </p:cNvSpPr>
          <p:nvPr/>
        </p:nvSpPr>
        <p:spPr bwMode="auto">
          <a:xfrm>
            <a:off x="2449513" y="26987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46" name="Line 70"/>
          <p:cNvSpPr>
            <a:spLocks noChangeShapeType="1"/>
          </p:cNvSpPr>
          <p:nvPr/>
        </p:nvSpPr>
        <p:spPr bwMode="auto">
          <a:xfrm flipV="1">
            <a:off x="4052888" y="1833563"/>
            <a:ext cx="457200" cy="2714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7" name="Line 70"/>
          <p:cNvSpPr>
            <a:spLocks noChangeShapeType="1"/>
          </p:cNvSpPr>
          <p:nvPr/>
        </p:nvSpPr>
        <p:spPr bwMode="auto">
          <a:xfrm>
            <a:off x="3343275" y="2100263"/>
            <a:ext cx="685800" cy="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8" name="Line 70"/>
          <p:cNvSpPr>
            <a:spLocks noChangeShapeType="1"/>
          </p:cNvSpPr>
          <p:nvPr/>
        </p:nvSpPr>
        <p:spPr bwMode="auto">
          <a:xfrm flipH="1" flipV="1">
            <a:off x="3133725" y="1752600"/>
            <a:ext cx="190500" cy="342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9" name="Oval 57"/>
          <p:cNvSpPr>
            <a:spLocks noChangeArrowheads="1"/>
          </p:cNvSpPr>
          <p:nvPr/>
        </p:nvSpPr>
        <p:spPr bwMode="auto">
          <a:xfrm>
            <a:off x="2976563" y="1676400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50" name="Oval 58"/>
          <p:cNvSpPr>
            <a:spLocks noChangeArrowheads="1"/>
          </p:cNvSpPr>
          <p:nvPr/>
        </p:nvSpPr>
        <p:spPr bwMode="auto">
          <a:xfrm>
            <a:off x="4354513" y="17462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51" name="Oval 59"/>
          <p:cNvSpPr>
            <a:spLocks noChangeArrowheads="1"/>
          </p:cNvSpPr>
          <p:nvPr/>
        </p:nvSpPr>
        <p:spPr bwMode="auto">
          <a:xfrm>
            <a:off x="3190875" y="2016125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52" name="Line 70"/>
          <p:cNvSpPr>
            <a:spLocks noChangeShapeType="1"/>
          </p:cNvSpPr>
          <p:nvPr/>
        </p:nvSpPr>
        <p:spPr bwMode="auto">
          <a:xfrm flipH="1" flipV="1">
            <a:off x="6462713" y="2328863"/>
            <a:ext cx="200025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3" name="Line 70"/>
          <p:cNvSpPr>
            <a:spLocks noChangeShapeType="1"/>
          </p:cNvSpPr>
          <p:nvPr/>
        </p:nvSpPr>
        <p:spPr bwMode="auto">
          <a:xfrm flipH="1">
            <a:off x="6657975" y="2571750"/>
            <a:ext cx="576263" cy="47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4" name="Line 70"/>
          <p:cNvSpPr>
            <a:spLocks noChangeShapeType="1"/>
          </p:cNvSpPr>
          <p:nvPr/>
        </p:nvSpPr>
        <p:spPr bwMode="auto">
          <a:xfrm flipH="1" flipV="1">
            <a:off x="7200900" y="2566988"/>
            <a:ext cx="4763" cy="2524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5" name="Line 70"/>
          <p:cNvSpPr>
            <a:spLocks noChangeShapeType="1"/>
          </p:cNvSpPr>
          <p:nvPr/>
        </p:nvSpPr>
        <p:spPr bwMode="auto">
          <a:xfrm flipH="1" flipV="1">
            <a:off x="7239000" y="2562225"/>
            <a:ext cx="428625" cy="2476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6" name="Line 70"/>
          <p:cNvSpPr>
            <a:spLocks noChangeShapeType="1"/>
          </p:cNvSpPr>
          <p:nvPr/>
        </p:nvSpPr>
        <p:spPr bwMode="auto">
          <a:xfrm flipV="1">
            <a:off x="7662863" y="2324100"/>
            <a:ext cx="142875" cy="4762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7" name="Line 70"/>
          <p:cNvSpPr>
            <a:spLocks noChangeShapeType="1"/>
          </p:cNvSpPr>
          <p:nvPr/>
        </p:nvSpPr>
        <p:spPr bwMode="auto">
          <a:xfrm flipH="1" flipV="1">
            <a:off x="7181850" y="2805113"/>
            <a:ext cx="500063" cy="95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8" name="Oval 42"/>
          <p:cNvSpPr>
            <a:spLocks noChangeArrowheads="1"/>
          </p:cNvSpPr>
          <p:nvPr/>
        </p:nvSpPr>
        <p:spPr bwMode="auto">
          <a:xfrm>
            <a:off x="6311900" y="2235200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59" name="Oval 45"/>
          <p:cNvSpPr>
            <a:spLocks noChangeArrowheads="1"/>
          </p:cNvSpPr>
          <p:nvPr/>
        </p:nvSpPr>
        <p:spPr bwMode="auto">
          <a:xfrm>
            <a:off x="7659688" y="2244725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60" name="Oval 48"/>
          <p:cNvSpPr>
            <a:spLocks noChangeArrowheads="1"/>
          </p:cNvSpPr>
          <p:nvPr/>
        </p:nvSpPr>
        <p:spPr bwMode="auto">
          <a:xfrm>
            <a:off x="7075488" y="247650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61" name="Oval 109"/>
          <p:cNvSpPr>
            <a:spLocks noChangeArrowheads="1"/>
          </p:cNvSpPr>
          <p:nvPr/>
        </p:nvSpPr>
        <p:spPr bwMode="auto">
          <a:xfrm>
            <a:off x="7526338" y="2708275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62" name="Oval 110"/>
          <p:cNvSpPr>
            <a:spLocks noChangeArrowheads="1"/>
          </p:cNvSpPr>
          <p:nvPr/>
        </p:nvSpPr>
        <p:spPr bwMode="auto">
          <a:xfrm>
            <a:off x="7061200" y="273208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63" name="Content Placeholder 2"/>
          <p:cNvSpPr txBox="1">
            <a:spLocks/>
          </p:cNvSpPr>
          <p:nvPr/>
        </p:nvSpPr>
        <p:spPr bwMode="auto">
          <a:xfrm>
            <a:off x="381000" y="3505200"/>
            <a:ext cx="822960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400"/>
              <a:t>Each cluster is its own ad hoc routing domain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400"/>
              <a:t>The tunnel inter-connect acts as a network switch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400"/>
              <a:t>Gateway nodes keep track of which node is in which Cluster</a:t>
            </a:r>
          </a:p>
          <a:p>
            <a:pPr marL="342900" indent="-342900" eaLnBrk="0" hangingPunct="0">
              <a:spcBef>
                <a:spcPct val="20000"/>
              </a:spcBef>
              <a:buFont typeface="Times" pitchFamily="18" charset="0"/>
              <a:buChar char="•"/>
            </a:pPr>
            <a:r>
              <a:rPr lang="sv-SE" sz="2400"/>
              <a:t>Packets to Nodes in other clusters are forwarded over the tunnels by the gateway nodes</a:t>
            </a:r>
          </a:p>
        </p:txBody>
      </p:sp>
      <p:sp>
        <p:nvSpPr>
          <p:cNvPr id="22564" name="Line 70"/>
          <p:cNvSpPr>
            <a:spLocks noChangeShapeType="1"/>
          </p:cNvSpPr>
          <p:nvPr/>
        </p:nvSpPr>
        <p:spPr bwMode="auto">
          <a:xfrm flipV="1">
            <a:off x="2771775" y="2760663"/>
            <a:ext cx="2127250" cy="3190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5" name="Line 70"/>
          <p:cNvSpPr>
            <a:spLocks noChangeShapeType="1"/>
          </p:cNvSpPr>
          <p:nvPr/>
        </p:nvSpPr>
        <p:spPr bwMode="auto">
          <a:xfrm flipV="1">
            <a:off x="4906963" y="2573338"/>
            <a:ext cx="1749425" cy="1778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6" name="Line 70"/>
          <p:cNvSpPr>
            <a:spLocks noChangeShapeType="1"/>
          </p:cNvSpPr>
          <p:nvPr/>
        </p:nvSpPr>
        <p:spPr bwMode="auto">
          <a:xfrm>
            <a:off x="4027488" y="2097088"/>
            <a:ext cx="928687" cy="6651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567" name="Picture 46" descr="swit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565400"/>
            <a:ext cx="11049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8" name="Oval 159"/>
          <p:cNvSpPr>
            <a:spLocks noChangeArrowheads="1"/>
          </p:cNvSpPr>
          <p:nvPr/>
        </p:nvSpPr>
        <p:spPr bwMode="auto">
          <a:xfrm>
            <a:off x="2651125" y="2998788"/>
            <a:ext cx="285750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69" name="Oval 161"/>
          <p:cNvSpPr>
            <a:spLocks noChangeArrowheads="1"/>
          </p:cNvSpPr>
          <p:nvPr/>
        </p:nvSpPr>
        <p:spPr bwMode="auto">
          <a:xfrm>
            <a:off x="3886200" y="201612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70" name="Oval 160"/>
          <p:cNvSpPr>
            <a:spLocks noChangeArrowheads="1"/>
          </p:cNvSpPr>
          <p:nvPr/>
        </p:nvSpPr>
        <p:spPr bwMode="auto">
          <a:xfrm>
            <a:off x="6521450" y="2493963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22571" name="Text Box 29"/>
          <p:cNvSpPr txBox="1">
            <a:spLocks noChangeArrowheads="1"/>
          </p:cNvSpPr>
          <p:nvPr/>
        </p:nvSpPr>
        <p:spPr bwMode="auto">
          <a:xfrm>
            <a:off x="6781800" y="1143000"/>
            <a:ext cx="2044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Ad Hoc</a:t>
            </a:r>
          </a:p>
          <a:p>
            <a:pPr algn="ctr"/>
            <a:r>
              <a:rPr lang="en-US"/>
              <a:t>Routing Domain</a:t>
            </a:r>
          </a:p>
        </p:txBody>
      </p:sp>
      <p:sp>
        <p:nvSpPr>
          <p:cNvPr id="22572" name="Line 56"/>
          <p:cNvSpPr>
            <a:spLocks noChangeShapeType="1"/>
          </p:cNvSpPr>
          <p:nvPr/>
        </p:nvSpPr>
        <p:spPr bwMode="auto">
          <a:xfrm flipH="1">
            <a:off x="7529513" y="1752600"/>
            <a:ext cx="242887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73" name="Text Box 29"/>
          <p:cNvSpPr txBox="1">
            <a:spLocks noChangeArrowheads="1"/>
          </p:cNvSpPr>
          <p:nvPr/>
        </p:nvSpPr>
        <p:spPr bwMode="auto">
          <a:xfrm>
            <a:off x="685800" y="1143000"/>
            <a:ext cx="2044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Ad Hoc</a:t>
            </a:r>
          </a:p>
          <a:p>
            <a:pPr algn="ctr"/>
            <a:r>
              <a:rPr lang="en-US"/>
              <a:t>Routing Domain</a:t>
            </a:r>
          </a:p>
        </p:txBody>
      </p:sp>
      <p:sp>
        <p:nvSpPr>
          <p:cNvPr id="22574" name="Line 58"/>
          <p:cNvSpPr>
            <a:spLocks noChangeShapeType="1"/>
          </p:cNvSpPr>
          <p:nvPr/>
        </p:nvSpPr>
        <p:spPr bwMode="auto">
          <a:xfrm>
            <a:off x="2532063" y="1581150"/>
            <a:ext cx="296862" cy="60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75" name="Text Box 29"/>
          <p:cNvSpPr txBox="1">
            <a:spLocks noChangeArrowheads="1"/>
          </p:cNvSpPr>
          <p:nvPr/>
        </p:nvSpPr>
        <p:spPr bwMode="auto">
          <a:xfrm>
            <a:off x="152400" y="1828800"/>
            <a:ext cx="2044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Ad Hoc</a:t>
            </a:r>
          </a:p>
          <a:p>
            <a:pPr algn="ctr"/>
            <a:r>
              <a:rPr lang="en-US"/>
              <a:t>Routing Domain</a:t>
            </a:r>
          </a:p>
        </p:txBody>
      </p:sp>
      <p:sp>
        <p:nvSpPr>
          <p:cNvPr id="22576" name="Line 60"/>
          <p:cNvSpPr>
            <a:spLocks noChangeShapeType="1"/>
          </p:cNvSpPr>
          <p:nvPr/>
        </p:nvSpPr>
        <p:spPr bwMode="auto">
          <a:xfrm>
            <a:off x="1331913" y="2365375"/>
            <a:ext cx="190500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850</Words>
  <Application>Microsoft Office PowerPoint</Application>
  <PresentationFormat>On-screen Show (4:3)</PresentationFormat>
  <Paragraphs>284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Personal Networks Remote Networking</vt:lpstr>
      <vt:lpstr>PN Network Component Architecture</vt:lpstr>
      <vt:lpstr>Slide 3</vt:lpstr>
      <vt:lpstr>Why Inter-Cluster Tunneling?</vt:lpstr>
      <vt:lpstr>Inter-Cluster Tunneling (1)</vt:lpstr>
      <vt:lpstr>Inter-Cluster Tunneling (2)</vt:lpstr>
      <vt:lpstr>Inter-Cluster Routing</vt:lpstr>
      <vt:lpstr>Inter-Cluster Routing</vt:lpstr>
      <vt:lpstr>Inter-Cluster Routing</vt:lpstr>
      <vt:lpstr>PN Agent (1)</vt:lpstr>
      <vt:lpstr>PN Agent (2)</vt:lpstr>
      <vt:lpstr>Slide 12</vt:lpstr>
      <vt:lpstr>Alternative Tunneling Strategies</vt:lpstr>
      <vt:lpstr>Star Tunneling Topology</vt:lpstr>
      <vt:lpstr>Pure Peer-to-Peer tunneling</vt:lpstr>
      <vt:lpstr>Slide 16</vt:lpstr>
      <vt:lpstr>PN-Wide Broadcasting (1)</vt:lpstr>
      <vt:lpstr>PN-Wide Broadcasting (2)</vt:lpstr>
      <vt:lpstr>Recap – Remote Networking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22</cp:revision>
  <dcterms:created xsi:type="dcterms:W3CDTF">2011-06-08T14:58:11Z</dcterms:created>
  <dcterms:modified xsi:type="dcterms:W3CDTF">2011-06-22T20:57:47Z</dcterms:modified>
</cp:coreProperties>
</file>